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3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4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5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6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7.xml" ContentType="application/vnd.openxmlformats-officedocument.drawingml.chartshape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8.xml" ContentType="application/vnd.openxmlformats-officedocument.drawingml.chartshapes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9.xml" ContentType="application/vnd.openxmlformats-officedocument.drawingml.chartshape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drawings/drawing10.xml" ContentType="application/vnd.openxmlformats-officedocument.drawingml.chartshapes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87" r:id="rId6"/>
    <p:sldId id="273" r:id="rId7"/>
    <p:sldId id="271" r:id="rId8"/>
    <p:sldId id="274" r:id="rId9"/>
    <p:sldId id="272" r:id="rId10"/>
    <p:sldId id="276" r:id="rId11"/>
    <p:sldId id="275" r:id="rId12"/>
    <p:sldId id="277" r:id="rId13"/>
    <p:sldId id="280" r:id="rId14"/>
    <p:sldId id="286" r:id="rId15"/>
    <p:sldId id="278" r:id="rId16"/>
    <p:sldId id="279" r:id="rId17"/>
    <p:sldId id="281" r:id="rId18"/>
    <p:sldId id="282" r:id="rId19"/>
    <p:sldId id="284" r:id="rId20"/>
    <p:sldId id="285" r:id="rId21"/>
    <p:sldId id="283" r:id="rId22"/>
    <p:sldId id="257" r:id="rId23"/>
    <p:sldId id="258" r:id="rId24"/>
    <p:sldId id="259" r:id="rId25"/>
    <p:sldId id="260" r:id="rId26"/>
    <p:sldId id="266" r:id="rId27"/>
    <p:sldId id="267" r:id="rId28"/>
    <p:sldId id="268" r:id="rId29"/>
    <p:sldId id="261" r:id="rId30"/>
    <p:sldId id="262" r:id="rId31"/>
    <p:sldId id="263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M7_D13_P50_B50_K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Find_K\ResultSet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Find_K\ResultSet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M7_D13_P50_B50_K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Live\UCI-Mice\Corrected\Mice.TrialSet.2.xlsx" TargetMode="Externa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chartUserShapes" Target="../drawings/drawing1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-25-250.v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Summary_M2-7_D13_K2-25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Summary_M2-7_D13_K2-25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-25-250.v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Summary_M2-7_D13_K2-25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9\Summary_M2-7_D9_K2-25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-25-250.v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Find_K\ResultSet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-25-250.v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\Summary_M2-7_D13_K2-25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5-250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.D13.K2-25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%20to%20250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%20to%20250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Perplexed%20to%20250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Find_K\ResultSe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AI_ML\KMeans\D13_2\M1-7m_D13_P50_B50_K2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 Points By</a:t>
            </a:r>
            <a:r>
              <a:rPr lang="en-US" baseline="0"/>
              <a:t> </a:t>
            </a:r>
            <a:r>
              <a:rPr lang="en-US"/>
              <a:t>Sum Distance to Existing Centers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All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'Sheet5 (2)'!$B$1:$B$451</c:f>
              <c:numCache>
                <c:formatCode>General</c:formatCode>
                <c:ptCount val="451"/>
                <c:pt idx="0">
                  <c:v>99.034875519124299</c:v>
                </c:pt>
                <c:pt idx="1">
                  <c:v>98.729813517411202</c:v>
                </c:pt>
                <c:pt idx="2">
                  <c:v>2.1744104205511601</c:v>
                </c:pt>
                <c:pt idx="3">
                  <c:v>1.5379195388117399</c:v>
                </c:pt>
                <c:pt idx="4">
                  <c:v>97.427502655157596</c:v>
                </c:pt>
                <c:pt idx="5">
                  <c:v>99.1864276766714</c:v>
                </c:pt>
                <c:pt idx="6">
                  <c:v>87.994239352640804</c:v>
                </c:pt>
                <c:pt idx="7">
                  <c:v>1.1158128553609401</c:v>
                </c:pt>
                <c:pt idx="8">
                  <c:v>0.33572683126466701</c:v>
                </c:pt>
                <c:pt idx="9">
                  <c:v>94.313982452412105</c:v>
                </c:pt>
                <c:pt idx="10">
                  <c:v>41.450695973565203</c:v>
                </c:pt>
                <c:pt idx="11">
                  <c:v>44.759899882953597</c:v>
                </c:pt>
                <c:pt idx="12">
                  <c:v>52.118817508276003</c:v>
                </c:pt>
                <c:pt idx="13">
                  <c:v>1.5446349054317201</c:v>
                </c:pt>
                <c:pt idx="14">
                  <c:v>97.184968673244597</c:v>
                </c:pt>
                <c:pt idx="15">
                  <c:v>9.9643970420418295</c:v>
                </c:pt>
                <c:pt idx="16">
                  <c:v>3.5677946003004002</c:v>
                </c:pt>
                <c:pt idx="17">
                  <c:v>7.2207320422030703</c:v>
                </c:pt>
                <c:pt idx="18">
                  <c:v>9.38283206400593</c:v>
                </c:pt>
                <c:pt idx="19">
                  <c:v>13.990791930812801</c:v>
                </c:pt>
                <c:pt idx="20">
                  <c:v>12.546295007945201</c:v>
                </c:pt>
                <c:pt idx="21">
                  <c:v>5.3345842125520999</c:v>
                </c:pt>
                <c:pt idx="22">
                  <c:v>15.191560925539401</c:v>
                </c:pt>
                <c:pt idx="23">
                  <c:v>19.263837318524601</c:v>
                </c:pt>
                <c:pt idx="24">
                  <c:v>1.3663681975409201</c:v>
                </c:pt>
                <c:pt idx="25">
                  <c:v>8.1584746335439693</c:v>
                </c:pt>
                <c:pt idx="26">
                  <c:v>5.7693460983081497</c:v>
                </c:pt>
                <c:pt idx="27">
                  <c:v>15.2593868390002</c:v>
                </c:pt>
                <c:pt idx="28">
                  <c:v>5.4538068293844404</c:v>
                </c:pt>
                <c:pt idx="29">
                  <c:v>3.06672626317792</c:v>
                </c:pt>
                <c:pt idx="30">
                  <c:v>0.83041657732353402</c:v>
                </c:pt>
                <c:pt idx="31">
                  <c:v>14.465362846136699</c:v>
                </c:pt>
                <c:pt idx="32">
                  <c:v>2.1522495346852799</c:v>
                </c:pt>
                <c:pt idx="33">
                  <c:v>0.553398477171268</c:v>
                </c:pt>
                <c:pt idx="34">
                  <c:v>2.2565442241060301</c:v>
                </c:pt>
                <c:pt idx="35">
                  <c:v>3.6662420926924102</c:v>
                </c:pt>
                <c:pt idx="36">
                  <c:v>15.8858940265541</c:v>
                </c:pt>
                <c:pt idx="37">
                  <c:v>16.302054802096499</c:v>
                </c:pt>
                <c:pt idx="38">
                  <c:v>12.809080087025199</c:v>
                </c:pt>
                <c:pt idx="39">
                  <c:v>9.8836243850568408</c:v>
                </c:pt>
                <c:pt idx="40">
                  <c:v>2.2413805510110101</c:v>
                </c:pt>
                <c:pt idx="41">
                  <c:v>10.5606765162948</c:v>
                </c:pt>
                <c:pt idx="42">
                  <c:v>10.385812740021301</c:v>
                </c:pt>
                <c:pt idx="43">
                  <c:v>14.562533756048699</c:v>
                </c:pt>
                <c:pt idx="44">
                  <c:v>8.4085165655280107</c:v>
                </c:pt>
                <c:pt idx="45">
                  <c:v>6.2180138780819298</c:v>
                </c:pt>
                <c:pt idx="46">
                  <c:v>11.9860934428806</c:v>
                </c:pt>
                <c:pt idx="47">
                  <c:v>4.2027221453388801</c:v>
                </c:pt>
                <c:pt idx="48">
                  <c:v>6.3170907489569403</c:v>
                </c:pt>
                <c:pt idx="49">
                  <c:v>13.7672166869823</c:v>
                </c:pt>
                <c:pt idx="50">
                  <c:v>14.572561017504199</c:v>
                </c:pt>
                <c:pt idx="51">
                  <c:v>14.6991716486864</c:v>
                </c:pt>
                <c:pt idx="52">
                  <c:v>14.1739537726035</c:v>
                </c:pt>
                <c:pt idx="53">
                  <c:v>14.6091845606497</c:v>
                </c:pt>
                <c:pt idx="54">
                  <c:v>12.3860679065744</c:v>
                </c:pt>
                <c:pt idx="55">
                  <c:v>13.492196758041301</c:v>
                </c:pt>
                <c:pt idx="56">
                  <c:v>12.1568068266645</c:v>
                </c:pt>
                <c:pt idx="57">
                  <c:v>3.2963714298309599</c:v>
                </c:pt>
                <c:pt idx="58">
                  <c:v>19.2407539297085</c:v>
                </c:pt>
                <c:pt idx="59">
                  <c:v>16.528861940153298</c:v>
                </c:pt>
                <c:pt idx="60">
                  <c:v>13.6737037048087</c:v>
                </c:pt>
                <c:pt idx="61">
                  <c:v>8.5974279831151607E-2</c:v>
                </c:pt>
                <c:pt idx="62">
                  <c:v>7.4144615919396601</c:v>
                </c:pt>
                <c:pt idx="63">
                  <c:v>10.225405548804201</c:v>
                </c:pt>
                <c:pt idx="64">
                  <c:v>12.5753404072371</c:v>
                </c:pt>
                <c:pt idx="65">
                  <c:v>4.4933990968826203</c:v>
                </c:pt>
                <c:pt idx="66">
                  <c:v>9.0537685477425196</c:v>
                </c:pt>
                <c:pt idx="67">
                  <c:v>11.849210174684</c:v>
                </c:pt>
                <c:pt idx="68">
                  <c:v>17.950247404142399</c:v>
                </c:pt>
                <c:pt idx="69">
                  <c:v>17.070147272697699</c:v>
                </c:pt>
                <c:pt idx="70">
                  <c:v>2.4936039850551701</c:v>
                </c:pt>
                <c:pt idx="71">
                  <c:v>7.4272584390953504</c:v>
                </c:pt>
                <c:pt idx="72">
                  <c:v>15.1855940256201</c:v>
                </c:pt>
                <c:pt idx="73">
                  <c:v>5.1566685201398403</c:v>
                </c:pt>
                <c:pt idx="74">
                  <c:v>3.5041106322333699</c:v>
                </c:pt>
                <c:pt idx="75">
                  <c:v>1.8910475922241099</c:v>
                </c:pt>
                <c:pt idx="76">
                  <c:v>13.281619759873299</c:v>
                </c:pt>
                <c:pt idx="77">
                  <c:v>10.183867090467301</c:v>
                </c:pt>
                <c:pt idx="78">
                  <c:v>14.9764057597967</c:v>
                </c:pt>
                <c:pt idx="79">
                  <c:v>1.34345800678407</c:v>
                </c:pt>
                <c:pt idx="80">
                  <c:v>3.7916152755690802</c:v>
                </c:pt>
                <c:pt idx="81">
                  <c:v>2.6997919486369</c:v>
                </c:pt>
                <c:pt idx="82">
                  <c:v>10.386628150188701</c:v>
                </c:pt>
                <c:pt idx="83">
                  <c:v>2.4328245792690799</c:v>
                </c:pt>
                <c:pt idx="84">
                  <c:v>4.3909142652484201</c:v>
                </c:pt>
                <c:pt idx="85">
                  <c:v>13.402770428640199</c:v>
                </c:pt>
                <c:pt idx="86">
                  <c:v>3.1801226004865599</c:v>
                </c:pt>
                <c:pt idx="87">
                  <c:v>13.909830587874101</c:v>
                </c:pt>
                <c:pt idx="88">
                  <c:v>1.13824721478775</c:v>
                </c:pt>
                <c:pt idx="89">
                  <c:v>2.2761855564434899</c:v>
                </c:pt>
                <c:pt idx="90">
                  <c:v>10.0530796079212</c:v>
                </c:pt>
                <c:pt idx="91">
                  <c:v>12.4981229624237</c:v>
                </c:pt>
                <c:pt idx="92">
                  <c:v>9.6466811605015206</c:v>
                </c:pt>
                <c:pt idx="93">
                  <c:v>0.521890716870264</c:v>
                </c:pt>
                <c:pt idx="94">
                  <c:v>0.28443513451350599</c:v>
                </c:pt>
                <c:pt idx="95">
                  <c:v>2.1055024965226199</c:v>
                </c:pt>
                <c:pt idx="96">
                  <c:v>8.2499456071527408</c:v>
                </c:pt>
                <c:pt idx="97">
                  <c:v>16.3250308839255</c:v>
                </c:pt>
                <c:pt idx="98">
                  <c:v>2.1590685947607602</c:v>
                </c:pt>
                <c:pt idx="99">
                  <c:v>7.4878628121166804</c:v>
                </c:pt>
                <c:pt idx="100">
                  <c:v>19.585014814317699</c:v>
                </c:pt>
                <c:pt idx="101">
                  <c:v>9.8915285570041895</c:v>
                </c:pt>
                <c:pt idx="102">
                  <c:v>5.7187118314759404</c:v>
                </c:pt>
                <c:pt idx="103">
                  <c:v>19.4522520338428</c:v>
                </c:pt>
                <c:pt idx="104">
                  <c:v>16.711865317407899</c:v>
                </c:pt>
                <c:pt idx="105">
                  <c:v>4.9001449276228204</c:v>
                </c:pt>
                <c:pt idx="106">
                  <c:v>8.7757980584985606</c:v>
                </c:pt>
                <c:pt idx="107">
                  <c:v>6.6049032409698301</c:v>
                </c:pt>
                <c:pt idx="108">
                  <c:v>19.5818247457882</c:v>
                </c:pt>
                <c:pt idx="109">
                  <c:v>10.0366652617402</c:v>
                </c:pt>
                <c:pt idx="110">
                  <c:v>3.22056673617129</c:v>
                </c:pt>
                <c:pt idx="111">
                  <c:v>94.616533664342299</c:v>
                </c:pt>
                <c:pt idx="112">
                  <c:v>88.346885856402494</c:v>
                </c:pt>
                <c:pt idx="113">
                  <c:v>80.044220341390101</c:v>
                </c:pt>
                <c:pt idx="114">
                  <c:v>84.736120563343206</c:v>
                </c:pt>
                <c:pt idx="115">
                  <c:v>92.709696252229506</c:v>
                </c:pt>
                <c:pt idx="116">
                  <c:v>92.816855345301704</c:v>
                </c:pt>
                <c:pt idx="117">
                  <c:v>89.014396513353304</c:v>
                </c:pt>
                <c:pt idx="118">
                  <c:v>91.307571554234102</c:v>
                </c:pt>
                <c:pt idx="119">
                  <c:v>94.436222284304094</c:v>
                </c:pt>
                <c:pt idx="120">
                  <c:v>83.388269554538795</c:v>
                </c:pt>
                <c:pt idx="121">
                  <c:v>84.993671861008593</c:v>
                </c:pt>
                <c:pt idx="122">
                  <c:v>94.888928260136794</c:v>
                </c:pt>
                <c:pt idx="123">
                  <c:v>81.719328994731995</c:v>
                </c:pt>
                <c:pt idx="124">
                  <c:v>86.375263373542197</c:v>
                </c:pt>
                <c:pt idx="125">
                  <c:v>83.545418457847703</c:v>
                </c:pt>
                <c:pt idx="126">
                  <c:v>96.541086443020504</c:v>
                </c:pt>
                <c:pt idx="127">
                  <c:v>92.373545129026098</c:v>
                </c:pt>
                <c:pt idx="128">
                  <c:v>94.482345550545702</c:v>
                </c:pt>
                <c:pt idx="129">
                  <c:v>81.845480800534403</c:v>
                </c:pt>
                <c:pt idx="130">
                  <c:v>89.1791337491847</c:v>
                </c:pt>
                <c:pt idx="131">
                  <c:v>93.764996907564395</c:v>
                </c:pt>
                <c:pt idx="132">
                  <c:v>86.177807434544803</c:v>
                </c:pt>
                <c:pt idx="133">
                  <c:v>90.193120283164603</c:v>
                </c:pt>
                <c:pt idx="134">
                  <c:v>95.795471750104596</c:v>
                </c:pt>
                <c:pt idx="135">
                  <c:v>84.910821507177701</c:v>
                </c:pt>
                <c:pt idx="136">
                  <c:v>80.902509838762896</c:v>
                </c:pt>
                <c:pt idx="137">
                  <c:v>98.515281779000205</c:v>
                </c:pt>
                <c:pt idx="138">
                  <c:v>84.626468021714302</c:v>
                </c:pt>
                <c:pt idx="139">
                  <c:v>83.866269357440203</c:v>
                </c:pt>
                <c:pt idx="140">
                  <c:v>88.805895721915107</c:v>
                </c:pt>
                <c:pt idx="141">
                  <c:v>85.148683379007807</c:v>
                </c:pt>
                <c:pt idx="142">
                  <c:v>93.750339985708905</c:v>
                </c:pt>
                <c:pt idx="143">
                  <c:v>93.134499040029198</c:v>
                </c:pt>
                <c:pt idx="144">
                  <c:v>92.335104203007702</c:v>
                </c:pt>
                <c:pt idx="145">
                  <c:v>97.802737596352898</c:v>
                </c:pt>
                <c:pt idx="146">
                  <c:v>80.044745067155304</c:v>
                </c:pt>
                <c:pt idx="147">
                  <c:v>93.300168445939306</c:v>
                </c:pt>
                <c:pt idx="148">
                  <c:v>86.8799342247098</c:v>
                </c:pt>
                <c:pt idx="149">
                  <c:v>84.631218763362298</c:v>
                </c:pt>
                <c:pt idx="150">
                  <c:v>96.131902810247595</c:v>
                </c:pt>
                <c:pt idx="151">
                  <c:v>98.631344278637002</c:v>
                </c:pt>
                <c:pt idx="152">
                  <c:v>94.391725582253102</c:v>
                </c:pt>
                <c:pt idx="153">
                  <c:v>87.867293137995205</c:v>
                </c:pt>
                <c:pt idx="154">
                  <c:v>81.576847527910402</c:v>
                </c:pt>
                <c:pt idx="155">
                  <c:v>90.000384324230396</c:v>
                </c:pt>
                <c:pt idx="156">
                  <c:v>92.724810500035403</c:v>
                </c:pt>
                <c:pt idx="157">
                  <c:v>91.057359711759403</c:v>
                </c:pt>
                <c:pt idx="158">
                  <c:v>84.734031644060295</c:v>
                </c:pt>
                <c:pt idx="159">
                  <c:v>87.962360031885297</c:v>
                </c:pt>
                <c:pt idx="160">
                  <c:v>80.429270789227104</c:v>
                </c:pt>
                <c:pt idx="161">
                  <c:v>92.585709268499997</c:v>
                </c:pt>
                <c:pt idx="162">
                  <c:v>80.762046622467295</c:v>
                </c:pt>
                <c:pt idx="163">
                  <c:v>93.752309611883206</c:v>
                </c:pt>
                <c:pt idx="164">
                  <c:v>80.106544457425599</c:v>
                </c:pt>
                <c:pt idx="165">
                  <c:v>85.280562753454106</c:v>
                </c:pt>
                <c:pt idx="166">
                  <c:v>84.650418881629804</c:v>
                </c:pt>
                <c:pt idx="167">
                  <c:v>90.643345280849999</c:v>
                </c:pt>
                <c:pt idx="168">
                  <c:v>99.328435510084205</c:v>
                </c:pt>
                <c:pt idx="169">
                  <c:v>97.057703499243502</c:v>
                </c:pt>
                <c:pt idx="170">
                  <c:v>86.656059206768902</c:v>
                </c:pt>
                <c:pt idx="171">
                  <c:v>95.167837513223205</c:v>
                </c:pt>
                <c:pt idx="172">
                  <c:v>89.132752832552796</c:v>
                </c:pt>
                <c:pt idx="173">
                  <c:v>97.730269058481895</c:v>
                </c:pt>
                <c:pt idx="174">
                  <c:v>91.670524986307399</c:v>
                </c:pt>
                <c:pt idx="175">
                  <c:v>92.660109890932304</c:v>
                </c:pt>
                <c:pt idx="176">
                  <c:v>93.1816175920803</c:v>
                </c:pt>
                <c:pt idx="177">
                  <c:v>80.571262324494896</c:v>
                </c:pt>
                <c:pt idx="178">
                  <c:v>80.740728434520193</c:v>
                </c:pt>
                <c:pt idx="179">
                  <c:v>90.804706816936203</c:v>
                </c:pt>
                <c:pt idx="180">
                  <c:v>93.677557880840098</c:v>
                </c:pt>
                <c:pt idx="181">
                  <c:v>94.752457660973306</c:v>
                </c:pt>
                <c:pt idx="182">
                  <c:v>93.986789478914204</c:v>
                </c:pt>
                <c:pt idx="183">
                  <c:v>88.332256334057206</c:v>
                </c:pt>
                <c:pt idx="184">
                  <c:v>88.076204512303804</c:v>
                </c:pt>
                <c:pt idx="185">
                  <c:v>93.129210832123306</c:v>
                </c:pt>
                <c:pt idx="186">
                  <c:v>88.210420146682495</c:v>
                </c:pt>
                <c:pt idx="187">
                  <c:v>80.906505808656306</c:v>
                </c:pt>
                <c:pt idx="188">
                  <c:v>84.574762156500796</c:v>
                </c:pt>
                <c:pt idx="189">
                  <c:v>89.912193673621999</c:v>
                </c:pt>
                <c:pt idx="190">
                  <c:v>91.997383950276898</c:v>
                </c:pt>
                <c:pt idx="191">
                  <c:v>96.551386405039295</c:v>
                </c:pt>
                <c:pt idx="192">
                  <c:v>90.583689543690397</c:v>
                </c:pt>
                <c:pt idx="193">
                  <c:v>82.013389748527402</c:v>
                </c:pt>
                <c:pt idx="194">
                  <c:v>91.420449461518103</c:v>
                </c:pt>
                <c:pt idx="195">
                  <c:v>93.082455439997105</c:v>
                </c:pt>
                <c:pt idx="196">
                  <c:v>90.763038783689495</c:v>
                </c:pt>
                <c:pt idx="197">
                  <c:v>91.2276788294444</c:v>
                </c:pt>
                <c:pt idx="198">
                  <c:v>88.191277816980701</c:v>
                </c:pt>
                <c:pt idx="199">
                  <c:v>84.173360943874997</c:v>
                </c:pt>
                <c:pt idx="200">
                  <c:v>86.5044141404817</c:v>
                </c:pt>
                <c:pt idx="201">
                  <c:v>81.293077050379097</c:v>
                </c:pt>
                <c:pt idx="202">
                  <c:v>91.152674970753793</c:v>
                </c:pt>
                <c:pt idx="203">
                  <c:v>87.662831986165997</c:v>
                </c:pt>
                <c:pt idx="204">
                  <c:v>85.434585402456406</c:v>
                </c:pt>
                <c:pt idx="205">
                  <c:v>46.1422561789594</c:v>
                </c:pt>
                <c:pt idx="206">
                  <c:v>56.803549731524498</c:v>
                </c:pt>
                <c:pt idx="207">
                  <c:v>56.172895345917397</c:v>
                </c:pt>
                <c:pt idx="208">
                  <c:v>55.516413410900398</c:v>
                </c:pt>
                <c:pt idx="209">
                  <c:v>47.6451984642284</c:v>
                </c:pt>
                <c:pt idx="210">
                  <c:v>57.828392329545899</c:v>
                </c:pt>
                <c:pt idx="211">
                  <c:v>55.631575647570003</c:v>
                </c:pt>
                <c:pt idx="212">
                  <c:v>44.296355249498198</c:v>
                </c:pt>
                <c:pt idx="213">
                  <c:v>56.852916310007203</c:v>
                </c:pt>
                <c:pt idx="214">
                  <c:v>54.9701632535877</c:v>
                </c:pt>
                <c:pt idx="215">
                  <c:v>52.667276818616003</c:v>
                </c:pt>
                <c:pt idx="216">
                  <c:v>44.391179524544199</c:v>
                </c:pt>
                <c:pt idx="217">
                  <c:v>54.764792665263997</c:v>
                </c:pt>
                <c:pt idx="218">
                  <c:v>48.418249100641503</c:v>
                </c:pt>
                <c:pt idx="219">
                  <c:v>57.4406182195249</c:v>
                </c:pt>
                <c:pt idx="220">
                  <c:v>58.5470710315495</c:v>
                </c:pt>
                <c:pt idx="221">
                  <c:v>52.775807191047697</c:v>
                </c:pt>
                <c:pt idx="222">
                  <c:v>56.497573338680702</c:v>
                </c:pt>
                <c:pt idx="223">
                  <c:v>52.2383572776981</c:v>
                </c:pt>
                <c:pt idx="224">
                  <c:v>56.086536262224698</c:v>
                </c:pt>
                <c:pt idx="225">
                  <c:v>51.019422668507097</c:v>
                </c:pt>
                <c:pt idx="226">
                  <c:v>42.931284887218503</c:v>
                </c:pt>
                <c:pt idx="227">
                  <c:v>50.633919812102803</c:v>
                </c:pt>
                <c:pt idx="228">
                  <c:v>53.361228263639497</c:v>
                </c:pt>
                <c:pt idx="229">
                  <c:v>49.478592560383802</c:v>
                </c:pt>
                <c:pt idx="230">
                  <c:v>42.861534870630798</c:v>
                </c:pt>
                <c:pt idx="231">
                  <c:v>42.134566792349602</c:v>
                </c:pt>
                <c:pt idx="232">
                  <c:v>41.8385901031264</c:v>
                </c:pt>
                <c:pt idx="233">
                  <c:v>44.677021561505697</c:v>
                </c:pt>
                <c:pt idx="234">
                  <c:v>53.304529177632404</c:v>
                </c:pt>
                <c:pt idx="235">
                  <c:v>43.832926146608301</c:v>
                </c:pt>
                <c:pt idx="236">
                  <c:v>58.880985620841798</c:v>
                </c:pt>
                <c:pt idx="237">
                  <c:v>50.6004833665679</c:v>
                </c:pt>
                <c:pt idx="238">
                  <c:v>56.516549585627601</c:v>
                </c:pt>
                <c:pt idx="239">
                  <c:v>51.107809399770503</c:v>
                </c:pt>
                <c:pt idx="240">
                  <c:v>43.925152255187299</c:v>
                </c:pt>
                <c:pt idx="241">
                  <c:v>42.222707738272199</c:v>
                </c:pt>
                <c:pt idx="242">
                  <c:v>42.313340149034403</c:v>
                </c:pt>
                <c:pt idx="243">
                  <c:v>52.860424301056398</c:v>
                </c:pt>
                <c:pt idx="244">
                  <c:v>53.684274271914902</c:v>
                </c:pt>
                <c:pt idx="245">
                  <c:v>50.994577971750203</c:v>
                </c:pt>
                <c:pt idx="246">
                  <c:v>51.012568367185303</c:v>
                </c:pt>
                <c:pt idx="247">
                  <c:v>50.506469388728199</c:v>
                </c:pt>
                <c:pt idx="248">
                  <c:v>51.523741945402598</c:v>
                </c:pt>
                <c:pt idx="249">
                  <c:v>54.883221804575598</c:v>
                </c:pt>
                <c:pt idx="250">
                  <c:v>54.446055169425001</c:v>
                </c:pt>
                <c:pt idx="251">
                  <c:v>42.7995099233461</c:v>
                </c:pt>
                <c:pt idx="252">
                  <c:v>42.645712123553103</c:v>
                </c:pt>
                <c:pt idx="253">
                  <c:v>51.301824679273103</c:v>
                </c:pt>
                <c:pt idx="254">
                  <c:v>41.545039285693797</c:v>
                </c:pt>
                <c:pt idx="255">
                  <c:v>45.343768608450802</c:v>
                </c:pt>
                <c:pt idx="256">
                  <c:v>48.949639847944297</c:v>
                </c:pt>
                <c:pt idx="257">
                  <c:v>54.225320664339399</c:v>
                </c:pt>
                <c:pt idx="258">
                  <c:v>44.902633663687197</c:v>
                </c:pt>
                <c:pt idx="259">
                  <c:v>50.496153212383497</c:v>
                </c:pt>
                <c:pt idx="260">
                  <c:v>48.1514162421932</c:v>
                </c:pt>
                <c:pt idx="261">
                  <c:v>58.170426989984897</c:v>
                </c:pt>
                <c:pt idx="262">
                  <c:v>40.166029203760502</c:v>
                </c:pt>
                <c:pt idx="263">
                  <c:v>56.141469169474</c:v>
                </c:pt>
                <c:pt idx="264">
                  <c:v>53.953918681458497</c:v>
                </c:pt>
                <c:pt idx="265">
                  <c:v>50.449524964415197</c:v>
                </c:pt>
                <c:pt idx="266">
                  <c:v>52.691321537220503</c:v>
                </c:pt>
                <c:pt idx="267">
                  <c:v>47.881564073209397</c:v>
                </c:pt>
                <c:pt idx="268">
                  <c:v>57.949367285682499</c:v>
                </c:pt>
                <c:pt idx="269">
                  <c:v>45.845812859873199</c:v>
                </c:pt>
                <c:pt idx="270">
                  <c:v>51.182641839227898</c:v>
                </c:pt>
                <c:pt idx="271">
                  <c:v>50.700617586588798</c:v>
                </c:pt>
                <c:pt idx="272">
                  <c:v>47.5607058627348</c:v>
                </c:pt>
                <c:pt idx="273">
                  <c:v>59.4111600049823</c:v>
                </c:pt>
                <c:pt idx="274">
                  <c:v>45.064824635658802</c:v>
                </c:pt>
                <c:pt idx="275">
                  <c:v>46.5190959659028</c:v>
                </c:pt>
                <c:pt idx="276">
                  <c:v>49.4701606172464</c:v>
                </c:pt>
                <c:pt idx="277">
                  <c:v>47.334316553237997</c:v>
                </c:pt>
                <c:pt idx="278">
                  <c:v>42.213229025813398</c:v>
                </c:pt>
                <c:pt idx="279">
                  <c:v>47.723915962373802</c:v>
                </c:pt>
                <c:pt idx="280">
                  <c:v>44.516978135573197</c:v>
                </c:pt>
                <c:pt idx="281">
                  <c:v>58.211127937869698</c:v>
                </c:pt>
                <c:pt idx="282">
                  <c:v>53.0953633846228</c:v>
                </c:pt>
                <c:pt idx="283">
                  <c:v>59.269409244539901</c:v>
                </c:pt>
                <c:pt idx="284">
                  <c:v>44.163290375919701</c:v>
                </c:pt>
                <c:pt idx="285">
                  <c:v>47.797228949050101</c:v>
                </c:pt>
                <c:pt idx="286">
                  <c:v>48.171481745397401</c:v>
                </c:pt>
                <c:pt idx="287">
                  <c:v>41.730747102634403</c:v>
                </c:pt>
                <c:pt idx="288">
                  <c:v>52.839348843712102</c:v>
                </c:pt>
                <c:pt idx="289">
                  <c:v>56.060966288699298</c:v>
                </c:pt>
                <c:pt idx="290">
                  <c:v>54.526015685184902</c:v>
                </c:pt>
                <c:pt idx="291">
                  <c:v>52.659657771074997</c:v>
                </c:pt>
                <c:pt idx="292">
                  <c:v>47.080075138751504</c:v>
                </c:pt>
                <c:pt idx="293">
                  <c:v>48.287760051101301</c:v>
                </c:pt>
                <c:pt idx="294">
                  <c:v>41.3282672135757</c:v>
                </c:pt>
                <c:pt idx="295">
                  <c:v>52.536878768604701</c:v>
                </c:pt>
                <c:pt idx="296">
                  <c:v>50.724039054812899</c:v>
                </c:pt>
                <c:pt idx="297">
                  <c:v>49.8725493484515</c:v>
                </c:pt>
                <c:pt idx="298">
                  <c:v>46.812493431760203</c:v>
                </c:pt>
                <c:pt idx="299">
                  <c:v>52.1125296652841</c:v>
                </c:pt>
                <c:pt idx="300">
                  <c:v>44.592185804896097</c:v>
                </c:pt>
                <c:pt idx="301">
                  <c:v>44.230521351206399</c:v>
                </c:pt>
                <c:pt idx="302">
                  <c:v>50.083471187429303</c:v>
                </c:pt>
                <c:pt idx="303">
                  <c:v>87.357616474552799</c:v>
                </c:pt>
                <c:pt idx="304">
                  <c:v>80.283943377567397</c:v>
                </c:pt>
                <c:pt idx="305">
                  <c:v>89.560106373187196</c:v>
                </c:pt>
                <c:pt idx="306">
                  <c:v>91.112619541172194</c:v>
                </c:pt>
                <c:pt idx="307">
                  <c:v>89.706627777641003</c:v>
                </c:pt>
                <c:pt idx="308">
                  <c:v>81.713457713701501</c:v>
                </c:pt>
                <c:pt idx="309">
                  <c:v>85.039803192503697</c:v>
                </c:pt>
                <c:pt idx="310">
                  <c:v>89.355557211374702</c:v>
                </c:pt>
                <c:pt idx="311">
                  <c:v>95.068976243524304</c:v>
                </c:pt>
                <c:pt idx="312">
                  <c:v>81.324159140383898</c:v>
                </c:pt>
                <c:pt idx="313">
                  <c:v>83.889339409717095</c:v>
                </c:pt>
                <c:pt idx="314">
                  <c:v>86.334312188594794</c:v>
                </c:pt>
                <c:pt idx="315">
                  <c:v>82.845606488569501</c:v>
                </c:pt>
                <c:pt idx="316">
                  <c:v>87.687688315141799</c:v>
                </c:pt>
                <c:pt idx="317">
                  <c:v>81.329585603126105</c:v>
                </c:pt>
                <c:pt idx="318">
                  <c:v>82.485353640506702</c:v>
                </c:pt>
                <c:pt idx="319">
                  <c:v>89.804606842717405</c:v>
                </c:pt>
                <c:pt idx="320">
                  <c:v>85.5829302154402</c:v>
                </c:pt>
                <c:pt idx="321">
                  <c:v>85.989805695596104</c:v>
                </c:pt>
                <c:pt idx="322">
                  <c:v>87.559607488829499</c:v>
                </c:pt>
                <c:pt idx="323">
                  <c:v>82.286688807553901</c:v>
                </c:pt>
                <c:pt idx="324">
                  <c:v>98.627704260231795</c:v>
                </c:pt>
                <c:pt idx="325">
                  <c:v>97.053715296580293</c:v>
                </c:pt>
                <c:pt idx="326">
                  <c:v>81.043793568873696</c:v>
                </c:pt>
                <c:pt idx="327">
                  <c:v>85.025442999333805</c:v>
                </c:pt>
                <c:pt idx="328">
                  <c:v>83.844264710249504</c:v>
                </c:pt>
                <c:pt idx="329">
                  <c:v>96.097803281665705</c:v>
                </c:pt>
                <c:pt idx="330">
                  <c:v>89.683088385352406</c:v>
                </c:pt>
                <c:pt idx="331">
                  <c:v>82.7321112168637</c:v>
                </c:pt>
                <c:pt idx="332">
                  <c:v>86.956157240530501</c:v>
                </c:pt>
                <c:pt idx="333">
                  <c:v>87.756353527194094</c:v>
                </c:pt>
                <c:pt idx="334">
                  <c:v>97.627285578114595</c:v>
                </c:pt>
                <c:pt idx="335">
                  <c:v>83.156949469427104</c:v>
                </c:pt>
                <c:pt idx="336">
                  <c:v>86.128533224635106</c:v>
                </c:pt>
                <c:pt idx="337">
                  <c:v>87.819605436092104</c:v>
                </c:pt>
                <c:pt idx="338">
                  <c:v>82.623572611540396</c:v>
                </c:pt>
                <c:pt idx="339">
                  <c:v>81.565394430218902</c:v>
                </c:pt>
                <c:pt idx="340">
                  <c:v>86.413135457045001</c:v>
                </c:pt>
                <c:pt idx="341">
                  <c:v>94.768710804529803</c:v>
                </c:pt>
                <c:pt idx="342">
                  <c:v>97.018460536849901</c:v>
                </c:pt>
                <c:pt idx="343">
                  <c:v>88.933575958448301</c:v>
                </c:pt>
                <c:pt idx="344">
                  <c:v>95.119572475142604</c:v>
                </c:pt>
                <c:pt idx="345">
                  <c:v>89.902152107051606</c:v>
                </c:pt>
                <c:pt idx="346">
                  <c:v>93.560309435036203</c:v>
                </c:pt>
                <c:pt idx="347">
                  <c:v>85.032243870679395</c:v>
                </c:pt>
                <c:pt idx="348">
                  <c:v>89.529732591253605</c:v>
                </c:pt>
                <c:pt idx="349">
                  <c:v>95.778957798974105</c:v>
                </c:pt>
                <c:pt idx="350">
                  <c:v>87.523643685283005</c:v>
                </c:pt>
                <c:pt idx="351">
                  <c:v>93.288392589096205</c:v>
                </c:pt>
                <c:pt idx="352">
                  <c:v>58.013240852399399</c:v>
                </c:pt>
                <c:pt idx="353">
                  <c:v>50.050856373296497</c:v>
                </c:pt>
                <c:pt idx="354">
                  <c:v>43.370044717271803</c:v>
                </c:pt>
                <c:pt idx="355">
                  <c:v>52.993570432529602</c:v>
                </c:pt>
                <c:pt idx="356">
                  <c:v>59.393074838162001</c:v>
                </c:pt>
                <c:pt idx="357">
                  <c:v>52.244656752908902</c:v>
                </c:pt>
                <c:pt idx="358">
                  <c:v>58.469470002907102</c:v>
                </c:pt>
                <c:pt idx="359">
                  <c:v>52.201674055402002</c:v>
                </c:pt>
                <c:pt idx="360">
                  <c:v>41.920380723625598</c:v>
                </c:pt>
                <c:pt idx="361">
                  <c:v>46.058058853288202</c:v>
                </c:pt>
                <c:pt idx="362">
                  <c:v>58.495035561963498</c:v>
                </c:pt>
                <c:pt idx="363">
                  <c:v>45.292227065792403</c:v>
                </c:pt>
                <c:pt idx="364">
                  <c:v>47.563980812003798</c:v>
                </c:pt>
                <c:pt idx="365">
                  <c:v>56.5549034050456</c:v>
                </c:pt>
                <c:pt idx="366">
                  <c:v>58.520518242623901</c:v>
                </c:pt>
                <c:pt idx="367">
                  <c:v>59.685268653410098</c:v>
                </c:pt>
                <c:pt idx="368">
                  <c:v>47.150881014368899</c:v>
                </c:pt>
                <c:pt idx="369">
                  <c:v>56.615360517341301</c:v>
                </c:pt>
                <c:pt idx="370">
                  <c:v>53.127993444506103</c:v>
                </c:pt>
                <c:pt idx="371">
                  <c:v>52.718872126526598</c:v>
                </c:pt>
                <c:pt idx="372">
                  <c:v>42.133809533963799</c:v>
                </c:pt>
                <c:pt idx="373">
                  <c:v>58.902157879854599</c:v>
                </c:pt>
                <c:pt idx="374">
                  <c:v>46.576584394358399</c:v>
                </c:pt>
                <c:pt idx="375">
                  <c:v>52.032405152932</c:v>
                </c:pt>
                <c:pt idx="376">
                  <c:v>54.222683419577201</c:v>
                </c:pt>
                <c:pt idx="377">
                  <c:v>43.3263548851602</c:v>
                </c:pt>
                <c:pt idx="378">
                  <c:v>56.6094344466037</c:v>
                </c:pt>
                <c:pt idx="379">
                  <c:v>46.503334737617202</c:v>
                </c:pt>
                <c:pt idx="380">
                  <c:v>45.427095566609502</c:v>
                </c:pt>
                <c:pt idx="381">
                  <c:v>40.367748784072603</c:v>
                </c:pt>
                <c:pt idx="382">
                  <c:v>54.955500101184199</c:v>
                </c:pt>
                <c:pt idx="383">
                  <c:v>51.533123111134898</c:v>
                </c:pt>
                <c:pt idx="384">
                  <c:v>57.024158489435997</c:v>
                </c:pt>
                <c:pt idx="385">
                  <c:v>50.417108335726503</c:v>
                </c:pt>
                <c:pt idx="386">
                  <c:v>43.674579832551302</c:v>
                </c:pt>
                <c:pt idx="387">
                  <c:v>58.130321920910099</c:v>
                </c:pt>
                <c:pt idx="388">
                  <c:v>59.195970892531797</c:v>
                </c:pt>
                <c:pt idx="389">
                  <c:v>59.496255563337499</c:v>
                </c:pt>
                <c:pt idx="390">
                  <c:v>56.0795607120169</c:v>
                </c:pt>
                <c:pt idx="391">
                  <c:v>42.547619139099297</c:v>
                </c:pt>
                <c:pt idx="392">
                  <c:v>40.089292302769302</c:v>
                </c:pt>
                <c:pt idx="393">
                  <c:v>40.918353535662597</c:v>
                </c:pt>
                <c:pt idx="394">
                  <c:v>57.840044963099103</c:v>
                </c:pt>
                <c:pt idx="395">
                  <c:v>55.491783058034201</c:v>
                </c:pt>
                <c:pt idx="396">
                  <c:v>45.516755499652</c:v>
                </c:pt>
                <c:pt idx="397">
                  <c:v>52.787157759436901</c:v>
                </c:pt>
                <c:pt idx="398">
                  <c:v>46.8200940949936</c:v>
                </c:pt>
                <c:pt idx="399">
                  <c:v>43.4362484996376</c:v>
                </c:pt>
                <c:pt idx="400">
                  <c:v>51.973544970142399</c:v>
                </c:pt>
                <c:pt idx="401">
                  <c:v>11.2986582383973</c:v>
                </c:pt>
                <c:pt idx="402">
                  <c:v>11.8144376165301</c:v>
                </c:pt>
                <c:pt idx="403">
                  <c:v>18.135006398956801</c:v>
                </c:pt>
                <c:pt idx="404">
                  <c:v>2.17757867750599</c:v>
                </c:pt>
                <c:pt idx="405">
                  <c:v>16.886920191760598</c:v>
                </c:pt>
                <c:pt idx="406">
                  <c:v>18.989577069408099</c:v>
                </c:pt>
                <c:pt idx="407">
                  <c:v>11.6982220447148</c:v>
                </c:pt>
                <c:pt idx="408">
                  <c:v>0.78258067405902798</c:v>
                </c:pt>
                <c:pt idx="409">
                  <c:v>3.33368434725966</c:v>
                </c:pt>
                <c:pt idx="410">
                  <c:v>13.238211941550601</c:v>
                </c:pt>
                <c:pt idx="411">
                  <c:v>4.5258169456039603</c:v>
                </c:pt>
                <c:pt idx="412">
                  <c:v>0.93262426598585402</c:v>
                </c:pt>
                <c:pt idx="413">
                  <c:v>1.20026296991867</c:v>
                </c:pt>
                <c:pt idx="414">
                  <c:v>7.9124437495658402</c:v>
                </c:pt>
                <c:pt idx="415">
                  <c:v>4.2300617528288003</c:v>
                </c:pt>
                <c:pt idx="416">
                  <c:v>3.0148225105436599</c:v>
                </c:pt>
                <c:pt idx="417">
                  <c:v>5.6707520995618603</c:v>
                </c:pt>
                <c:pt idx="418">
                  <c:v>14.057602665413899</c:v>
                </c:pt>
                <c:pt idx="419">
                  <c:v>9.2514483394340807</c:v>
                </c:pt>
                <c:pt idx="420">
                  <c:v>4.1201835238003097</c:v>
                </c:pt>
                <c:pt idx="421">
                  <c:v>16.1341404058664</c:v>
                </c:pt>
                <c:pt idx="422">
                  <c:v>13.8807850675102</c:v>
                </c:pt>
                <c:pt idx="423">
                  <c:v>2.5566456665083099</c:v>
                </c:pt>
                <c:pt idx="424">
                  <c:v>7.1839302159771004</c:v>
                </c:pt>
                <c:pt idx="425">
                  <c:v>11.0644184756393</c:v>
                </c:pt>
                <c:pt idx="426">
                  <c:v>14.5480873037819</c:v>
                </c:pt>
                <c:pt idx="427">
                  <c:v>14.585689033654401</c:v>
                </c:pt>
                <c:pt idx="428">
                  <c:v>2.0331674451162902</c:v>
                </c:pt>
                <c:pt idx="429">
                  <c:v>4.6504011213082803</c:v>
                </c:pt>
                <c:pt idx="430">
                  <c:v>19.034999720302899</c:v>
                </c:pt>
                <c:pt idx="431">
                  <c:v>0.68137329103489097</c:v>
                </c:pt>
                <c:pt idx="432">
                  <c:v>4.7130624413085496</c:v>
                </c:pt>
                <c:pt idx="433">
                  <c:v>8.5001447463874396</c:v>
                </c:pt>
                <c:pt idx="434">
                  <c:v>2.7869331290884598</c:v>
                </c:pt>
                <c:pt idx="435">
                  <c:v>10.707908547813</c:v>
                </c:pt>
                <c:pt idx="436">
                  <c:v>4.6381658057859898</c:v>
                </c:pt>
                <c:pt idx="437">
                  <c:v>5.1577496645775396</c:v>
                </c:pt>
                <c:pt idx="438">
                  <c:v>2.5782990001972301</c:v>
                </c:pt>
                <c:pt idx="439">
                  <c:v>5.7686180089454302</c:v>
                </c:pt>
                <c:pt idx="440">
                  <c:v>19.571711430126701</c:v>
                </c:pt>
                <c:pt idx="441">
                  <c:v>12.064239444241</c:v>
                </c:pt>
                <c:pt idx="442">
                  <c:v>16.284553267194202</c:v>
                </c:pt>
                <c:pt idx="443">
                  <c:v>7.06639660851397</c:v>
                </c:pt>
                <c:pt idx="444">
                  <c:v>13.669970703157601</c:v>
                </c:pt>
                <c:pt idx="445">
                  <c:v>13.9554673032628</c:v>
                </c:pt>
                <c:pt idx="446">
                  <c:v>9.8558657941668599</c:v>
                </c:pt>
                <c:pt idx="447">
                  <c:v>1.64809112513815</c:v>
                </c:pt>
                <c:pt idx="448">
                  <c:v>8.5648546314634597</c:v>
                </c:pt>
                <c:pt idx="449">
                  <c:v>1.8355964225882599</c:v>
                </c:pt>
              </c:numCache>
            </c:numRef>
          </c:xVal>
          <c:yVal>
            <c:numRef>
              <c:f>'Sheet5 (2)'!$C$1:$C$451</c:f>
              <c:numCache>
                <c:formatCode>General</c:formatCode>
                <c:ptCount val="451"/>
                <c:pt idx="0">
                  <c:v>6.6066364043423098</c:v>
                </c:pt>
                <c:pt idx="1">
                  <c:v>98.664621132735405</c:v>
                </c:pt>
                <c:pt idx="2">
                  <c:v>0.331879854356814</c:v>
                </c:pt>
                <c:pt idx="3">
                  <c:v>98.487127552967095</c:v>
                </c:pt>
                <c:pt idx="4">
                  <c:v>1.8575633325882099</c:v>
                </c:pt>
                <c:pt idx="5">
                  <c:v>99.044946506174696</c:v>
                </c:pt>
                <c:pt idx="6">
                  <c:v>18.4843716297692</c:v>
                </c:pt>
                <c:pt idx="7">
                  <c:v>98.8288776664198</c:v>
                </c:pt>
                <c:pt idx="8">
                  <c:v>1.33708902696943</c:v>
                </c:pt>
                <c:pt idx="9">
                  <c:v>99.714451180637994</c:v>
                </c:pt>
                <c:pt idx="10">
                  <c:v>56.163509532885399</c:v>
                </c:pt>
                <c:pt idx="11">
                  <c:v>7.1735858298715103</c:v>
                </c:pt>
                <c:pt idx="12">
                  <c:v>97.567989350095402</c:v>
                </c:pt>
                <c:pt idx="13">
                  <c:v>45.5830253872941</c:v>
                </c:pt>
                <c:pt idx="14">
                  <c:v>58.9568711812407</c:v>
                </c:pt>
                <c:pt idx="15">
                  <c:v>18.5442873735653</c:v>
                </c:pt>
                <c:pt idx="16">
                  <c:v>3.6679034045282299</c:v>
                </c:pt>
                <c:pt idx="17">
                  <c:v>11.6718207074664</c:v>
                </c:pt>
                <c:pt idx="18">
                  <c:v>15.0528197060585</c:v>
                </c:pt>
                <c:pt idx="19">
                  <c:v>5.03313872266241</c:v>
                </c:pt>
                <c:pt idx="20">
                  <c:v>0.78245359509366297</c:v>
                </c:pt>
                <c:pt idx="21">
                  <c:v>15.9194662216676</c:v>
                </c:pt>
                <c:pt idx="22">
                  <c:v>15.1259594946755</c:v>
                </c:pt>
                <c:pt idx="23">
                  <c:v>16.9557158727924</c:v>
                </c:pt>
                <c:pt idx="24">
                  <c:v>17.8401958652959</c:v>
                </c:pt>
                <c:pt idx="25">
                  <c:v>10.4950785872038</c:v>
                </c:pt>
                <c:pt idx="26">
                  <c:v>8.6881227086708499</c:v>
                </c:pt>
                <c:pt idx="27">
                  <c:v>6.3012768450664698</c:v>
                </c:pt>
                <c:pt idx="28">
                  <c:v>2.0404312117213501</c:v>
                </c:pt>
                <c:pt idx="29">
                  <c:v>5.5377519808419802</c:v>
                </c:pt>
                <c:pt idx="30">
                  <c:v>9.8014304460032999</c:v>
                </c:pt>
                <c:pt idx="31">
                  <c:v>6.9146746801746399</c:v>
                </c:pt>
                <c:pt idx="32">
                  <c:v>8.2362374608573692</c:v>
                </c:pt>
                <c:pt idx="33">
                  <c:v>8.7442433967926707</c:v>
                </c:pt>
                <c:pt idx="34">
                  <c:v>6.3039881579130803</c:v>
                </c:pt>
                <c:pt idx="35">
                  <c:v>19.4005550348203</c:v>
                </c:pt>
                <c:pt idx="36">
                  <c:v>14.428127694143001</c:v>
                </c:pt>
                <c:pt idx="37">
                  <c:v>18.892431156194</c:v>
                </c:pt>
                <c:pt idx="38">
                  <c:v>18.2606157838649</c:v>
                </c:pt>
                <c:pt idx="39">
                  <c:v>3.6263295652467402</c:v>
                </c:pt>
                <c:pt idx="40">
                  <c:v>6.5483818233704101</c:v>
                </c:pt>
                <c:pt idx="41">
                  <c:v>12.124201176745901</c:v>
                </c:pt>
                <c:pt idx="42">
                  <c:v>11.679331833347399</c:v>
                </c:pt>
                <c:pt idx="43">
                  <c:v>14.879671891629499</c:v>
                </c:pt>
                <c:pt idx="44">
                  <c:v>0.91945519713659596</c:v>
                </c:pt>
                <c:pt idx="45">
                  <c:v>7.3424008522845803</c:v>
                </c:pt>
                <c:pt idx="46">
                  <c:v>8.4530399499707993</c:v>
                </c:pt>
                <c:pt idx="47">
                  <c:v>2.7448645619418799</c:v>
                </c:pt>
                <c:pt idx="48">
                  <c:v>18.419909532377499</c:v>
                </c:pt>
                <c:pt idx="49">
                  <c:v>6.9553234646820101</c:v>
                </c:pt>
                <c:pt idx="50">
                  <c:v>10.519593921732</c:v>
                </c:pt>
                <c:pt idx="51">
                  <c:v>15.062380039627801</c:v>
                </c:pt>
                <c:pt idx="52">
                  <c:v>8.7579195987237206</c:v>
                </c:pt>
                <c:pt idx="53">
                  <c:v>11.341218404165099</c:v>
                </c:pt>
                <c:pt idx="54">
                  <c:v>16.3669556828062</c:v>
                </c:pt>
                <c:pt idx="55">
                  <c:v>7.1931910455195203</c:v>
                </c:pt>
                <c:pt idx="56">
                  <c:v>19.440396697931199</c:v>
                </c:pt>
                <c:pt idx="57">
                  <c:v>14.2820347539531</c:v>
                </c:pt>
                <c:pt idx="58">
                  <c:v>2.3411616693908202</c:v>
                </c:pt>
                <c:pt idx="59">
                  <c:v>10.4729177013379</c:v>
                </c:pt>
                <c:pt idx="60">
                  <c:v>5.6737265855417203</c:v>
                </c:pt>
                <c:pt idx="61">
                  <c:v>16.323841240407798</c:v>
                </c:pt>
                <c:pt idx="62">
                  <c:v>7.4328540765833404</c:v>
                </c:pt>
                <c:pt idx="63">
                  <c:v>93.557190240154597</c:v>
                </c:pt>
                <c:pt idx="64">
                  <c:v>94.389170554647805</c:v>
                </c:pt>
                <c:pt idx="65">
                  <c:v>82.928300920374795</c:v>
                </c:pt>
                <c:pt idx="66">
                  <c:v>91.721786629279094</c:v>
                </c:pt>
                <c:pt idx="67">
                  <c:v>95.498296476666994</c:v>
                </c:pt>
                <c:pt idx="68">
                  <c:v>81.627893141297605</c:v>
                </c:pt>
                <c:pt idx="69">
                  <c:v>83.221315351883604</c:v>
                </c:pt>
                <c:pt idx="70">
                  <c:v>92.041560882721797</c:v>
                </c:pt>
                <c:pt idx="71">
                  <c:v>99.024822832562407</c:v>
                </c:pt>
                <c:pt idx="72">
                  <c:v>92.545696744949396</c:v>
                </c:pt>
                <c:pt idx="73">
                  <c:v>89.920687391385798</c:v>
                </c:pt>
                <c:pt idx="74">
                  <c:v>83.9759290795661</c:v>
                </c:pt>
                <c:pt idx="75">
                  <c:v>83.294298985644403</c:v>
                </c:pt>
                <c:pt idx="76">
                  <c:v>88.898834431962499</c:v>
                </c:pt>
                <c:pt idx="77">
                  <c:v>93.362082621716894</c:v>
                </c:pt>
                <c:pt idx="78">
                  <c:v>97.850112532195695</c:v>
                </c:pt>
                <c:pt idx="79">
                  <c:v>87.176330484066298</c:v>
                </c:pt>
                <c:pt idx="80">
                  <c:v>99.103026203393497</c:v>
                </c:pt>
                <c:pt idx="81">
                  <c:v>89.228505906289698</c:v>
                </c:pt>
                <c:pt idx="82">
                  <c:v>91.574584800551904</c:v>
                </c:pt>
                <c:pt idx="83">
                  <c:v>83.742457453041595</c:v>
                </c:pt>
                <c:pt idx="84">
                  <c:v>94.9009687988558</c:v>
                </c:pt>
                <c:pt idx="85">
                  <c:v>90.452388352925098</c:v>
                </c:pt>
                <c:pt idx="86">
                  <c:v>88.294165948542798</c:v>
                </c:pt>
                <c:pt idx="87">
                  <c:v>81.061151447268699</c:v>
                </c:pt>
                <c:pt idx="88">
                  <c:v>94.868764846990203</c:v>
                </c:pt>
                <c:pt idx="89">
                  <c:v>80.304718157418407</c:v>
                </c:pt>
                <c:pt idx="90">
                  <c:v>88.599411327671007</c:v>
                </c:pt>
                <c:pt idx="91">
                  <c:v>81.199100111238195</c:v>
                </c:pt>
                <c:pt idx="92">
                  <c:v>80.154934115779994</c:v>
                </c:pt>
                <c:pt idx="93">
                  <c:v>80.100134871946693</c:v>
                </c:pt>
                <c:pt idx="94">
                  <c:v>89.893816788631398</c:v>
                </c:pt>
                <c:pt idx="95">
                  <c:v>83.664726318635402</c:v>
                </c:pt>
                <c:pt idx="96">
                  <c:v>88.324232235701899</c:v>
                </c:pt>
                <c:pt idx="97">
                  <c:v>85.957088119330393</c:v>
                </c:pt>
                <c:pt idx="98">
                  <c:v>93.582083719587899</c:v>
                </c:pt>
                <c:pt idx="99">
                  <c:v>99.761653179191796</c:v>
                </c:pt>
                <c:pt idx="100">
                  <c:v>86.990078793368298</c:v>
                </c:pt>
                <c:pt idx="101">
                  <c:v>82.829231406948196</c:v>
                </c:pt>
                <c:pt idx="102">
                  <c:v>81.889701141924505</c:v>
                </c:pt>
                <c:pt idx="103">
                  <c:v>93.915254312527907</c:v>
                </c:pt>
                <c:pt idx="104">
                  <c:v>86.474693159793802</c:v>
                </c:pt>
                <c:pt idx="105">
                  <c:v>80.811094697942494</c:v>
                </c:pt>
                <c:pt idx="106">
                  <c:v>95.192203947898093</c:v>
                </c:pt>
                <c:pt idx="107">
                  <c:v>81.500691837398705</c:v>
                </c:pt>
                <c:pt idx="108">
                  <c:v>90.231694034408605</c:v>
                </c:pt>
                <c:pt idx="109">
                  <c:v>83.945697026302</c:v>
                </c:pt>
                <c:pt idx="110">
                  <c:v>84.290779393301705</c:v>
                </c:pt>
                <c:pt idx="111">
                  <c:v>3.50895364000879</c:v>
                </c:pt>
                <c:pt idx="112">
                  <c:v>19.515396281851199</c:v>
                </c:pt>
                <c:pt idx="113">
                  <c:v>5.5855983521722301</c:v>
                </c:pt>
                <c:pt idx="114">
                  <c:v>15.181159095457399</c:v>
                </c:pt>
                <c:pt idx="115">
                  <c:v>8.6941018368555696</c:v>
                </c:pt>
                <c:pt idx="116">
                  <c:v>10.2914264287294</c:v>
                </c:pt>
                <c:pt idx="117">
                  <c:v>5.5080441690553199</c:v>
                </c:pt>
                <c:pt idx="118">
                  <c:v>6.8174497535533503</c:v>
                </c:pt>
                <c:pt idx="119">
                  <c:v>19.648218396887302</c:v>
                </c:pt>
                <c:pt idx="120">
                  <c:v>13.809741974719699</c:v>
                </c:pt>
                <c:pt idx="121">
                  <c:v>1.2944077985800799</c:v>
                </c:pt>
                <c:pt idx="122">
                  <c:v>13.057741659254599</c:v>
                </c:pt>
                <c:pt idx="123">
                  <c:v>14.8243390465269</c:v>
                </c:pt>
                <c:pt idx="124">
                  <c:v>11.927374560352099</c:v>
                </c:pt>
                <c:pt idx="125">
                  <c:v>3.54216578581471</c:v>
                </c:pt>
                <c:pt idx="126">
                  <c:v>15.294235421015999</c:v>
                </c:pt>
                <c:pt idx="127">
                  <c:v>6.3825749169953996</c:v>
                </c:pt>
                <c:pt idx="128">
                  <c:v>6.2033155496247696</c:v>
                </c:pt>
                <c:pt idx="129">
                  <c:v>13.8666536816706</c:v>
                </c:pt>
                <c:pt idx="130">
                  <c:v>1.53070622195057</c:v>
                </c:pt>
                <c:pt idx="131">
                  <c:v>16.206043090767199</c:v>
                </c:pt>
                <c:pt idx="132">
                  <c:v>1.0968590719145099</c:v>
                </c:pt>
                <c:pt idx="133">
                  <c:v>12.764374992234799</c:v>
                </c:pt>
                <c:pt idx="134">
                  <c:v>10.3884468648529</c:v>
                </c:pt>
                <c:pt idx="135">
                  <c:v>16.613930331829</c:v>
                </c:pt>
                <c:pt idx="136">
                  <c:v>0.80679168962258496</c:v>
                </c:pt>
                <c:pt idx="137">
                  <c:v>7.05247805782244</c:v>
                </c:pt>
                <c:pt idx="138">
                  <c:v>6.9864786821354601</c:v>
                </c:pt>
                <c:pt idx="139">
                  <c:v>9.9117815168163705</c:v>
                </c:pt>
                <c:pt idx="140">
                  <c:v>0.782321691877359</c:v>
                </c:pt>
                <c:pt idx="141">
                  <c:v>9.2746895594870207</c:v>
                </c:pt>
                <c:pt idx="142">
                  <c:v>13.7201610923373</c:v>
                </c:pt>
                <c:pt idx="143">
                  <c:v>4.9249966372386504</c:v>
                </c:pt>
                <c:pt idx="144">
                  <c:v>8.2329067346793199</c:v>
                </c:pt>
                <c:pt idx="145">
                  <c:v>5.1682218374536504</c:v>
                </c:pt>
                <c:pt idx="146">
                  <c:v>8.7876287702413407</c:v>
                </c:pt>
                <c:pt idx="147">
                  <c:v>16.404556630367701</c:v>
                </c:pt>
                <c:pt idx="148">
                  <c:v>0.622469922817531</c:v>
                </c:pt>
                <c:pt idx="149">
                  <c:v>13.610888381307401</c:v>
                </c:pt>
                <c:pt idx="150">
                  <c:v>13.1569715929949</c:v>
                </c:pt>
                <c:pt idx="151">
                  <c:v>19.9271561111916</c:v>
                </c:pt>
                <c:pt idx="152">
                  <c:v>11.566753439403501</c:v>
                </c:pt>
                <c:pt idx="153">
                  <c:v>7.4298674927232202</c:v>
                </c:pt>
                <c:pt idx="154">
                  <c:v>14.8590021183989</c:v>
                </c:pt>
                <c:pt idx="155">
                  <c:v>19.267352232368399</c:v>
                </c:pt>
                <c:pt idx="156">
                  <c:v>12.982675215686999</c:v>
                </c:pt>
                <c:pt idx="157">
                  <c:v>18.719549793153799</c:v>
                </c:pt>
                <c:pt idx="158">
                  <c:v>92.457646342207497</c:v>
                </c:pt>
                <c:pt idx="159">
                  <c:v>85.268123645925996</c:v>
                </c:pt>
                <c:pt idx="160">
                  <c:v>87.562565015425207</c:v>
                </c:pt>
                <c:pt idx="161">
                  <c:v>99.7425996697241</c:v>
                </c:pt>
                <c:pt idx="162">
                  <c:v>89.727653008758907</c:v>
                </c:pt>
                <c:pt idx="163">
                  <c:v>88.221911391346694</c:v>
                </c:pt>
                <c:pt idx="164">
                  <c:v>83.243799434622701</c:v>
                </c:pt>
                <c:pt idx="165">
                  <c:v>95.195007340607702</c:v>
                </c:pt>
                <c:pt idx="166">
                  <c:v>91.991711786012999</c:v>
                </c:pt>
                <c:pt idx="167">
                  <c:v>93.823183874517298</c:v>
                </c:pt>
                <c:pt idx="168">
                  <c:v>81.567745600625798</c:v>
                </c:pt>
                <c:pt idx="169">
                  <c:v>84.905236710284498</c:v>
                </c:pt>
                <c:pt idx="170">
                  <c:v>82.943735477953993</c:v>
                </c:pt>
                <c:pt idx="171">
                  <c:v>98.160150422789201</c:v>
                </c:pt>
                <c:pt idx="172">
                  <c:v>87.062069851468394</c:v>
                </c:pt>
                <c:pt idx="173">
                  <c:v>94.580618652785503</c:v>
                </c:pt>
                <c:pt idx="174">
                  <c:v>94.422287882502303</c:v>
                </c:pt>
                <c:pt idx="175">
                  <c:v>99.363095117436302</c:v>
                </c:pt>
                <c:pt idx="176">
                  <c:v>88.569337794822303</c:v>
                </c:pt>
                <c:pt idx="177">
                  <c:v>98.888744608913001</c:v>
                </c:pt>
                <c:pt idx="178">
                  <c:v>95.346779076078306</c:v>
                </c:pt>
                <c:pt idx="179">
                  <c:v>98.139640129236298</c:v>
                </c:pt>
                <c:pt idx="180">
                  <c:v>93.354936136563794</c:v>
                </c:pt>
                <c:pt idx="181">
                  <c:v>86.756584889607794</c:v>
                </c:pt>
                <c:pt idx="182">
                  <c:v>97.529803159427701</c:v>
                </c:pt>
                <c:pt idx="183">
                  <c:v>99.065647925746504</c:v>
                </c:pt>
                <c:pt idx="184">
                  <c:v>90.910847769542997</c:v>
                </c:pt>
                <c:pt idx="185">
                  <c:v>86.394614431259498</c:v>
                </c:pt>
                <c:pt idx="186">
                  <c:v>95.524034078942606</c:v>
                </c:pt>
                <c:pt idx="187">
                  <c:v>89.641973790545904</c:v>
                </c:pt>
                <c:pt idx="188">
                  <c:v>81.026277253882199</c:v>
                </c:pt>
                <c:pt idx="189">
                  <c:v>93.699976770998902</c:v>
                </c:pt>
                <c:pt idx="190">
                  <c:v>99.171690959097702</c:v>
                </c:pt>
                <c:pt idx="191">
                  <c:v>85.684256574923296</c:v>
                </c:pt>
                <c:pt idx="192">
                  <c:v>85.917467636017804</c:v>
                </c:pt>
                <c:pt idx="193">
                  <c:v>96.081081086807501</c:v>
                </c:pt>
                <c:pt idx="194">
                  <c:v>91.754600671936998</c:v>
                </c:pt>
                <c:pt idx="195">
                  <c:v>83.981656434005899</c:v>
                </c:pt>
                <c:pt idx="196">
                  <c:v>98.918063370007104</c:v>
                </c:pt>
                <c:pt idx="197">
                  <c:v>93.301123070205193</c:v>
                </c:pt>
                <c:pt idx="198">
                  <c:v>88.411252623615397</c:v>
                </c:pt>
                <c:pt idx="199">
                  <c:v>91.602949673124996</c:v>
                </c:pt>
                <c:pt idx="200">
                  <c:v>80.759677216764402</c:v>
                </c:pt>
                <c:pt idx="201">
                  <c:v>86.265495459672806</c:v>
                </c:pt>
                <c:pt idx="202">
                  <c:v>97.657583513137695</c:v>
                </c:pt>
                <c:pt idx="203">
                  <c:v>90.929288533949006</c:v>
                </c:pt>
                <c:pt idx="204">
                  <c:v>97.104730045937302</c:v>
                </c:pt>
                <c:pt idx="205">
                  <c:v>54.505866921742403</c:v>
                </c:pt>
                <c:pt idx="206">
                  <c:v>49.068201086050003</c:v>
                </c:pt>
                <c:pt idx="207">
                  <c:v>48.0693218428964</c:v>
                </c:pt>
                <c:pt idx="208">
                  <c:v>52.251175247249698</c:v>
                </c:pt>
                <c:pt idx="209">
                  <c:v>56.321603840366699</c:v>
                </c:pt>
                <c:pt idx="210">
                  <c:v>49.1475543981174</c:v>
                </c:pt>
                <c:pt idx="211">
                  <c:v>49.292356776675398</c:v>
                </c:pt>
                <c:pt idx="212">
                  <c:v>47.605382738451198</c:v>
                </c:pt>
                <c:pt idx="213">
                  <c:v>58.309244000496903</c:v>
                </c:pt>
                <c:pt idx="214">
                  <c:v>53.3327628175415</c:v>
                </c:pt>
                <c:pt idx="215">
                  <c:v>55.791709188274901</c:v>
                </c:pt>
                <c:pt idx="216">
                  <c:v>44.318194084017598</c:v>
                </c:pt>
                <c:pt idx="217">
                  <c:v>44.3558062353897</c:v>
                </c:pt>
                <c:pt idx="218">
                  <c:v>40.491160927569098</c:v>
                </c:pt>
                <c:pt idx="219">
                  <c:v>53.368004259359097</c:v>
                </c:pt>
                <c:pt idx="220">
                  <c:v>53.658308737752201</c:v>
                </c:pt>
                <c:pt idx="221">
                  <c:v>56.721811907701998</c:v>
                </c:pt>
                <c:pt idx="222">
                  <c:v>59.123076730930698</c:v>
                </c:pt>
                <c:pt idx="223">
                  <c:v>56.104039100978497</c:v>
                </c:pt>
                <c:pt idx="224">
                  <c:v>46.478638270161397</c:v>
                </c:pt>
                <c:pt idx="225">
                  <c:v>50.182810300114902</c:v>
                </c:pt>
                <c:pt idx="226">
                  <c:v>52.145522652261697</c:v>
                </c:pt>
                <c:pt idx="227">
                  <c:v>41.860318194078403</c:v>
                </c:pt>
                <c:pt idx="228">
                  <c:v>40.0574492477148</c:v>
                </c:pt>
                <c:pt idx="229">
                  <c:v>58.150472919526699</c:v>
                </c:pt>
                <c:pt idx="230">
                  <c:v>47.125341401959503</c:v>
                </c:pt>
                <c:pt idx="231">
                  <c:v>52.8094933614179</c:v>
                </c:pt>
                <c:pt idx="232">
                  <c:v>41.011840543249498</c:v>
                </c:pt>
                <c:pt idx="233">
                  <c:v>51.854701261899798</c:v>
                </c:pt>
                <c:pt idx="234">
                  <c:v>51.160607175510698</c:v>
                </c:pt>
                <c:pt idx="235">
                  <c:v>47.154037536659303</c:v>
                </c:pt>
                <c:pt idx="236">
                  <c:v>44.460388070186802</c:v>
                </c:pt>
                <c:pt idx="237">
                  <c:v>41.973266909817802</c:v>
                </c:pt>
                <c:pt idx="238">
                  <c:v>47.5745433417962</c:v>
                </c:pt>
                <c:pt idx="239">
                  <c:v>42.327619242634398</c:v>
                </c:pt>
                <c:pt idx="240">
                  <c:v>40.748877209028599</c:v>
                </c:pt>
                <c:pt idx="241">
                  <c:v>48.491524983426302</c:v>
                </c:pt>
                <c:pt idx="242">
                  <c:v>42.484466518501002</c:v>
                </c:pt>
                <c:pt idx="243">
                  <c:v>52.245656872282602</c:v>
                </c:pt>
                <c:pt idx="244">
                  <c:v>52.904474471185601</c:v>
                </c:pt>
                <c:pt idx="245">
                  <c:v>48.360799852926696</c:v>
                </c:pt>
                <c:pt idx="246">
                  <c:v>59.290145299998201</c:v>
                </c:pt>
                <c:pt idx="247">
                  <c:v>51.421729629589997</c:v>
                </c:pt>
                <c:pt idx="248">
                  <c:v>59.966313829629797</c:v>
                </c:pt>
                <c:pt idx="249">
                  <c:v>55.485732795431197</c:v>
                </c:pt>
                <c:pt idx="250">
                  <c:v>40.383656015798302</c:v>
                </c:pt>
                <c:pt idx="251">
                  <c:v>44.925929086714</c:v>
                </c:pt>
                <c:pt idx="252">
                  <c:v>43.865385131847802</c:v>
                </c:pt>
                <c:pt idx="253">
                  <c:v>58.470896817031701</c:v>
                </c:pt>
                <c:pt idx="254">
                  <c:v>8.6606529022849408</c:v>
                </c:pt>
                <c:pt idx="255">
                  <c:v>5.7866849218433201</c:v>
                </c:pt>
                <c:pt idx="256">
                  <c:v>7.1509733177493198</c:v>
                </c:pt>
                <c:pt idx="257">
                  <c:v>2.1126576616022099</c:v>
                </c:pt>
                <c:pt idx="258">
                  <c:v>13.6430418089233</c:v>
                </c:pt>
                <c:pt idx="259">
                  <c:v>19.354123584625398</c:v>
                </c:pt>
                <c:pt idx="260">
                  <c:v>12.4313646892232</c:v>
                </c:pt>
                <c:pt idx="261">
                  <c:v>0.40005470644685198</c:v>
                </c:pt>
                <c:pt idx="262">
                  <c:v>15.472126293681599</c:v>
                </c:pt>
                <c:pt idx="263">
                  <c:v>19.5908403208437</c:v>
                </c:pt>
                <c:pt idx="264">
                  <c:v>19.1787537369778</c:v>
                </c:pt>
                <c:pt idx="265">
                  <c:v>16.5502357559978</c:v>
                </c:pt>
                <c:pt idx="266">
                  <c:v>15.6220766043393</c:v>
                </c:pt>
                <c:pt idx="267">
                  <c:v>3.5414962393890601</c:v>
                </c:pt>
                <c:pt idx="268">
                  <c:v>17.296778651558199</c:v>
                </c:pt>
                <c:pt idx="269">
                  <c:v>18.4479550171867</c:v>
                </c:pt>
                <c:pt idx="270">
                  <c:v>14.3895274840247</c:v>
                </c:pt>
                <c:pt idx="271">
                  <c:v>5.0236213696299199</c:v>
                </c:pt>
                <c:pt idx="272">
                  <c:v>5.2078930499068896</c:v>
                </c:pt>
                <c:pt idx="273">
                  <c:v>3.8615950494360201</c:v>
                </c:pt>
                <c:pt idx="274">
                  <c:v>8.3938117271260406</c:v>
                </c:pt>
                <c:pt idx="275">
                  <c:v>17.880700136479302</c:v>
                </c:pt>
                <c:pt idx="276">
                  <c:v>15.529098219950299</c:v>
                </c:pt>
                <c:pt idx="277">
                  <c:v>2.0146904802018302</c:v>
                </c:pt>
                <c:pt idx="278">
                  <c:v>2.39945521689926</c:v>
                </c:pt>
                <c:pt idx="279">
                  <c:v>11.7109843584294</c:v>
                </c:pt>
                <c:pt idx="280">
                  <c:v>2.36628554871599</c:v>
                </c:pt>
                <c:pt idx="281">
                  <c:v>8.7935328524529606</c:v>
                </c:pt>
                <c:pt idx="282">
                  <c:v>13.327563243605001</c:v>
                </c:pt>
                <c:pt idx="283">
                  <c:v>10.6838244249503</c:v>
                </c:pt>
                <c:pt idx="284">
                  <c:v>7.6058550121289903</c:v>
                </c:pt>
                <c:pt idx="285">
                  <c:v>12.0481981951968</c:v>
                </c:pt>
                <c:pt idx="286">
                  <c:v>13.761888758168499</c:v>
                </c:pt>
                <c:pt idx="287">
                  <c:v>13.146805620355</c:v>
                </c:pt>
                <c:pt idx="288">
                  <c:v>14.9581361538536</c:v>
                </c:pt>
                <c:pt idx="289">
                  <c:v>12.279874120037899</c:v>
                </c:pt>
                <c:pt idx="290">
                  <c:v>5.5601069543324897</c:v>
                </c:pt>
                <c:pt idx="291">
                  <c:v>12.568824827935901</c:v>
                </c:pt>
                <c:pt idx="292">
                  <c:v>17.1622233172703</c:v>
                </c:pt>
                <c:pt idx="293">
                  <c:v>5.8668735930076199</c:v>
                </c:pt>
                <c:pt idx="294">
                  <c:v>15.5499120687833</c:v>
                </c:pt>
                <c:pt idx="295">
                  <c:v>18.6722270300017</c:v>
                </c:pt>
                <c:pt idx="296">
                  <c:v>19.471657480798498</c:v>
                </c:pt>
                <c:pt idx="297">
                  <c:v>8.3343320378727892</c:v>
                </c:pt>
                <c:pt idx="298">
                  <c:v>18.767173010281802</c:v>
                </c:pt>
                <c:pt idx="299">
                  <c:v>6.0835967613773398</c:v>
                </c:pt>
                <c:pt idx="300">
                  <c:v>14.3810002107085</c:v>
                </c:pt>
                <c:pt idx="301">
                  <c:v>18.913240953773801</c:v>
                </c:pt>
                <c:pt idx="302">
                  <c:v>17.421962422049599</c:v>
                </c:pt>
                <c:pt idx="303">
                  <c:v>53.572427795069501</c:v>
                </c:pt>
                <c:pt idx="304">
                  <c:v>49.066423405458401</c:v>
                </c:pt>
                <c:pt idx="305">
                  <c:v>49.801763729100003</c:v>
                </c:pt>
                <c:pt idx="306">
                  <c:v>55.444041842335899</c:v>
                </c:pt>
                <c:pt idx="307">
                  <c:v>45.642303109933799</c:v>
                </c:pt>
                <c:pt idx="308">
                  <c:v>55.933140067352497</c:v>
                </c:pt>
                <c:pt idx="309">
                  <c:v>53.402535651532197</c:v>
                </c:pt>
                <c:pt idx="310">
                  <c:v>48.613378307136401</c:v>
                </c:pt>
                <c:pt idx="311">
                  <c:v>49.125001919048401</c:v>
                </c:pt>
                <c:pt idx="312">
                  <c:v>48.699824264598902</c:v>
                </c:pt>
                <c:pt idx="313">
                  <c:v>53.396415064761598</c:v>
                </c:pt>
                <c:pt idx="314">
                  <c:v>54.072175833430201</c:v>
                </c:pt>
                <c:pt idx="315">
                  <c:v>49.977369527321898</c:v>
                </c:pt>
                <c:pt idx="316">
                  <c:v>40.145015474476402</c:v>
                </c:pt>
                <c:pt idx="317">
                  <c:v>53.746416817301103</c:v>
                </c:pt>
                <c:pt idx="318">
                  <c:v>49.658112716701901</c:v>
                </c:pt>
                <c:pt idx="319">
                  <c:v>54.7153322560318</c:v>
                </c:pt>
                <c:pt idx="320">
                  <c:v>52.261843808117199</c:v>
                </c:pt>
                <c:pt idx="321">
                  <c:v>42.735115039504599</c:v>
                </c:pt>
                <c:pt idx="322">
                  <c:v>55.279997212476999</c:v>
                </c:pt>
                <c:pt idx="323">
                  <c:v>50.9156781672107</c:v>
                </c:pt>
                <c:pt idx="324">
                  <c:v>41.170190321826503</c:v>
                </c:pt>
                <c:pt idx="325">
                  <c:v>56.179389597931603</c:v>
                </c:pt>
                <c:pt idx="326">
                  <c:v>51.1896501533639</c:v>
                </c:pt>
                <c:pt idx="327">
                  <c:v>55.617143044069898</c:v>
                </c:pt>
                <c:pt idx="328">
                  <c:v>40.958469268380902</c:v>
                </c:pt>
                <c:pt idx="329">
                  <c:v>58.657792209953897</c:v>
                </c:pt>
                <c:pt idx="330">
                  <c:v>46.887528312805799</c:v>
                </c:pt>
                <c:pt idx="331">
                  <c:v>55.487930539757002</c:v>
                </c:pt>
                <c:pt idx="332">
                  <c:v>41.135250013850303</c:v>
                </c:pt>
                <c:pt idx="333">
                  <c:v>57.039953198768202</c:v>
                </c:pt>
                <c:pt idx="334">
                  <c:v>55.9602109603399</c:v>
                </c:pt>
                <c:pt idx="335">
                  <c:v>52.055344996999601</c:v>
                </c:pt>
                <c:pt idx="336">
                  <c:v>50.324470936471798</c:v>
                </c:pt>
                <c:pt idx="337">
                  <c:v>57.093713403257397</c:v>
                </c:pt>
                <c:pt idx="338">
                  <c:v>52.333861204019698</c:v>
                </c:pt>
                <c:pt idx="339">
                  <c:v>46.044161927906899</c:v>
                </c:pt>
                <c:pt idx="340">
                  <c:v>52.973661242506303</c:v>
                </c:pt>
                <c:pt idx="341">
                  <c:v>45.164121866768298</c:v>
                </c:pt>
                <c:pt idx="342">
                  <c:v>46.666216890637898</c:v>
                </c:pt>
                <c:pt idx="343">
                  <c:v>56.498038161777899</c:v>
                </c:pt>
                <c:pt idx="344">
                  <c:v>45.7124425590562</c:v>
                </c:pt>
                <c:pt idx="345">
                  <c:v>41.526884372125799</c:v>
                </c:pt>
                <c:pt idx="346">
                  <c:v>51.146814632763501</c:v>
                </c:pt>
                <c:pt idx="347">
                  <c:v>58.695401902634401</c:v>
                </c:pt>
                <c:pt idx="348">
                  <c:v>50.501875155839102</c:v>
                </c:pt>
                <c:pt idx="349">
                  <c:v>46.424357474979203</c:v>
                </c:pt>
                <c:pt idx="350">
                  <c:v>45.246735608785798</c:v>
                </c:pt>
                <c:pt idx="351">
                  <c:v>42.667493299891902</c:v>
                </c:pt>
                <c:pt idx="352">
                  <c:v>84.998370299580699</c:v>
                </c:pt>
                <c:pt idx="353">
                  <c:v>90.719322632401898</c:v>
                </c:pt>
                <c:pt idx="354">
                  <c:v>87.931729596076394</c:v>
                </c:pt>
                <c:pt idx="355">
                  <c:v>91.510403506229807</c:v>
                </c:pt>
                <c:pt idx="356">
                  <c:v>90.053641353758806</c:v>
                </c:pt>
                <c:pt idx="357">
                  <c:v>96.709427142846096</c:v>
                </c:pt>
                <c:pt idx="358">
                  <c:v>80.289940349892703</c:v>
                </c:pt>
                <c:pt idx="359">
                  <c:v>91.258315365416095</c:v>
                </c:pt>
                <c:pt idx="360">
                  <c:v>91.914843019058395</c:v>
                </c:pt>
                <c:pt idx="361">
                  <c:v>81.630065097301298</c:v>
                </c:pt>
                <c:pt idx="362">
                  <c:v>94.981718591871498</c:v>
                </c:pt>
                <c:pt idx="363">
                  <c:v>89.124203533457703</c:v>
                </c:pt>
                <c:pt idx="364">
                  <c:v>92.121697455701295</c:v>
                </c:pt>
                <c:pt idx="365">
                  <c:v>95.141036955239699</c:v>
                </c:pt>
                <c:pt idx="366">
                  <c:v>81.166399848259204</c:v>
                </c:pt>
                <c:pt idx="367">
                  <c:v>92.101217504637901</c:v>
                </c:pt>
                <c:pt idx="368">
                  <c:v>92.020090237269201</c:v>
                </c:pt>
                <c:pt idx="369">
                  <c:v>98.214253326046403</c:v>
                </c:pt>
                <c:pt idx="370">
                  <c:v>87.187842879066196</c:v>
                </c:pt>
                <c:pt idx="371">
                  <c:v>98.391748600821799</c:v>
                </c:pt>
                <c:pt idx="372">
                  <c:v>83.506668081277397</c:v>
                </c:pt>
                <c:pt idx="373">
                  <c:v>88.322816727833299</c:v>
                </c:pt>
                <c:pt idx="374">
                  <c:v>91.961743241158203</c:v>
                </c:pt>
                <c:pt idx="375">
                  <c:v>95.489017449081402</c:v>
                </c:pt>
                <c:pt idx="376">
                  <c:v>96.265328319866796</c:v>
                </c:pt>
                <c:pt idx="377">
                  <c:v>81.373549570037795</c:v>
                </c:pt>
                <c:pt idx="378">
                  <c:v>96.383175755098094</c:v>
                </c:pt>
                <c:pt idx="379">
                  <c:v>95.069137781424999</c:v>
                </c:pt>
                <c:pt idx="380">
                  <c:v>94.245841183814207</c:v>
                </c:pt>
                <c:pt idx="381">
                  <c:v>80.8718729768283</c:v>
                </c:pt>
                <c:pt idx="382">
                  <c:v>84.252037882922195</c:v>
                </c:pt>
                <c:pt idx="383">
                  <c:v>91.078256904649706</c:v>
                </c:pt>
                <c:pt idx="384">
                  <c:v>80.017600003638094</c:v>
                </c:pt>
                <c:pt idx="385">
                  <c:v>86.4493797656379</c:v>
                </c:pt>
                <c:pt idx="386">
                  <c:v>93.987420729355605</c:v>
                </c:pt>
                <c:pt idx="387">
                  <c:v>94.732537844559403</c:v>
                </c:pt>
                <c:pt idx="388">
                  <c:v>87.666310252466403</c:v>
                </c:pt>
                <c:pt idx="389">
                  <c:v>94.988367480686094</c:v>
                </c:pt>
                <c:pt idx="390">
                  <c:v>96.969410337959104</c:v>
                </c:pt>
                <c:pt idx="391">
                  <c:v>95.602237570845602</c:v>
                </c:pt>
                <c:pt idx="392">
                  <c:v>81.065885955964205</c:v>
                </c:pt>
                <c:pt idx="393">
                  <c:v>82.255189922757097</c:v>
                </c:pt>
                <c:pt idx="394">
                  <c:v>98.311719083372395</c:v>
                </c:pt>
                <c:pt idx="395">
                  <c:v>90.767705259270798</c:v>
                </c:pt>
                <c:pt idx="396">
                  <c:v>81.546222735916402</c:v>
                </c:pt>
                <c:pt idx="397">
                  <c:v>98.882152260691896</c:v>
                </c:pt>
                <c:pt idx="398">
                  <c:v>91.846999149698306</c:v>
                </c:pt>
                <c:pt idx="399">
                  <c:v>97.881771651041603</c:v>
                </c:pt>
                <c:pt idx="400">
                  <c:v>87.823900975205007</c:v>
                </c:pt>
                <c:pt idx="401">
                  <c:v>46.558984390720298</c:v>
                </c:pt>
                <c:pt idx="402">
                  <c:v>40.235262690221496</c:v>
                </c:pt>
                <c:pt idx="403">
                  <c:v>48.593817040600698</c:v>
                </c:pt>
                <c:pt idx="404">
                  <c:v>48.943124194137297</c:v>
                </c:pt>
                <c:pt idx="405">
                  <c:v>51.514967256931101</c:v>
                </c:pt>
                <c:pt idx="406">
                  <c:v>48.457685228650298</c:v>
                </c:pt>
                <c:pt idx="407">
                  <c:v>44.765511213227001</c:v>
                </c:pt>
                <c:pt idx="408">
                  <c:v>53.889614145220101</c:v>
                </c:pt>
                <c:pt idx="409">
                  <c:v>49.277933188377901</c:v>
                </c:pt>
                <c:pt idx="410">
                  <c:v>58.712439406063602</c:v>
                </c:pt>
                <c:pt idx="411">
                  <c:v>59.649403076455698</c:v>
                </c:pt>
                <c:pt idx="412">
                  <c:v>42.128357096635</c:v>
                </c:pt>
                <c:pt idx="413">
                  <c:v>59.248169660218103</c:v>
                </c:pt>
                <c:pt idx="414">
                  <c:v>47.348971742833498</c:v>
                </c:pt>
                <c:pt idx="415">
                  <c:v>41.614483912295903</c:v>
                </c:pt>
                <c:pt idx="416">
                  <c:v>48.255659736811999</c:v>
                </c:pt>
                <c:pt idx="417">
                  <c:v>55.988634748379098</c:v>
                </c:pt>
                <c:pt idx="418">
                  <c:v>54.506266915475102</c:v>
                </c:pt>
                <c:pt idx="419">
                  <c:v>40.683090845441001</c:v>
                </c:pt>
                <c:pt idx="420">
                  <c:v>49.246227922498399</c:v>
                </c:pt>
                <c:pt idx="421">
                  <c:v>46.548658863896797</c:v>
                </c:pt>
                <c:pt idx="422">
                  <c:v>54.001788242720899</c:v>
                </c:pt>
                <c:pt idx="423">
                  <c:v>44.329472530786603</c:v>
                </c:pt>
                <c:pt idx="424">
                  <c:v>42.054582881766599</c:v>
                </c:pt>
                <c:pt idx="425">
                  <c:v>49.546634354417499</c:v>
                </c:pt>
                <c:pt idx="426">
                  <c:v>42.695611781764597</c:v>
                </c:pt>
                <c:pt idx="427">
                  <c:v>52.586218832333699</c:v>
                </c:pt>
                <c:pt idx="428">
                  <c:v>41.895231828976101</c:v>
                </c:pt>
                <c:pt idx="429">
                  <c:v>49.6860805198951</c:v>
                </c:pt>
                <c:pt idx="430">
                  <c:v>58.886836738738602</c:v>
                </c:pt>
                <c:pt idx="431">
                  <c:v>54.8286069346725</c:v>
                </c:pt>
                <c:pt idx="432">
                  <c:v>55.272436279464699</c:v>
                </c:pt>
                <c:pt idx="433">
                  <c:v>50.7339173325961</c:v>
                </c:pt>
                <c:pt idx="434">
                  <c:v>55.709587296335798</c:v>
                </c:pt>
                <c:pt idx="435">
                  <c:v>46.276313758583903</c:v>
                </c:pt>
                <c:pt idx="436">
                  <c:v>42.650593501818598</c:v>
                </c:pt>
                <c:pt idx="437">
                  <c:v>43.991984019052197</c:v>
                </c:pt>
                <c:pt idx="438">
                  <c:v>57.977158081707202</c:v>
                </c:pt>
                <c:pt idx="439">
                  <c:v>46.930836023265002</c:v>
                </c:pt>
                <c:pt idx="440">
                  <c:v>56.870790439132001</c:v>
                </c:pt>
                <c:pt idx="441">
                  <c:v>45.857860867799197</c:v>
                </c:pt>
                <c:pt idx="442">
                  <c:v>54.683427398411297</c:v>
                </c:pt>
                <c:pt idx="443">
                  <c:v>40.319210728779098</c:v>
                </c:pt>
                <c:pt idx="444">
                  <c:v>53.084533267228203</c:v>
                </c:pt>
                <c:pt idx="445">
                  <c:v>52.162370836437901</c:v>
                </c:pt>
                <c:pt idx="446">
                  <c:v>59.565367819538999</c:v>
                </c:pt>
                <c:pt idx="447">
                  <c:v>45.233346785061698</c:v>
                </c:pt>
                <c:pt idx="448">
                  <c:v>41.305533471193897</c:v>
                </c:pt>
                <c:pt idx="449">
                  <c:v>58.608348788045497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6B-4641-B501-FC6A57105F71}"/>
            </c:ext>
          </c:extLst>
        </c:ser>
        <c:ser>
          <c:idx val="1"/>
          <c:order val="1"/>
          <c:tx>
            <c:v>Cumulative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</a:ln>
              <a:effectLst/>
            </c:spPr>
          </c:marker>
          <c:xVal>
            <c:numRef>
              <c:f>'Sheet5 (2)'!$B$1:$B$9</c:f>
              <c:numCache>
                <c:formatCode>General</c:formatCode>
                <c:ptCount val="9"/>
                <c:pt idx="0">
                  <c:v>99.034875519124299</c:v>
                </c:pt>
                <c:pt idx="1">
                  <c:v>98.729813517411202</c:v>
                </c:pt>
                <c:pt idx="2">
                  <c:v>2.1744104205511601</c:v>
                </c:pt>
                <c:pt idx="3">
                  <c:v>1.5379195388117399</c:v>
                </c:pt>
                <c:pt idx="4">
                  <c:v>97.427502655157596</c:v>
                </c:pt>
                <c:pt idx="5">
                  <c:v>99.1864276766714</c:v>
                </c:pt>
                <c:pt idx="6">
                  <c:v>87.994239352640804</c:v>
                </c:pt>
                <c:pt idx="7">
                  <c:v>1.1158128553609401</c:v>
                </c:pt>
                <c:pt idx="8">
                  <c:v>0.33572683126466701</c:v>
                </c:pt>
              </c:numCache>
            </c:numRef>
          </c:xVal>
          <c:yVal>
            <c:numRef>
              <c:f>'Sheet5 (2)'!$C$1:$C$9</c:f>
              <c:numCache>
                <c:formatCode>General</c:formatCode>
                <c:ptCount val="9"/>
                <c:pt idx="0">
                  <c:v>6.6066364043423098</c:v>
                </c:pt>
                <c:pt idx="1">
                  <c:v>98.664621132735405</c:v>
                </c:pt>
                <c:pt idx="2">
                  <c:v>0.331879854356814</c:v>
                </c:pt>
                <c:pt idx="3">
                  <c:v>98.487127552967095</c:v>
                </c:pt>
                <c:pt idx="4">
                  <c:v>1.8575633325882099</c:v>
                </c:pt>
                <c:pt idx="5">
                  <c:v>99.044946506174696</c:v>
                </c:pt>
                <c:pt idx="6">
                  <c:v>18.4843716297692</c:v>
                </c:pt>
                <c:pt idx="7">
                  <c:v>98.8288776664198</c:v>
                </c:pt>
                <c:pt idx="8">
                  <c:v>1.33708902696943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6B-4641-B501-FC6A57105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761864"/>
        <c:axId val="79476514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Max( Min() 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'Sheet5 (2)'!$B$7:$B$15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87.994239352640804</c:v>
                      </c:pt>
                      <c:pt idx="1">
                        <c:v>1.1158128553609401</c:v>
                      </c:pt>
                      <c:pt idx="2">
                        <c:v>0.33572683126466701</c:v>
                      </c:pt>
                      <c:pt idx="3">
                        <c:v>94.313982452412105</c:v>
                      </c:pt>
                      <c:pt idx="4">
                        <c:v>41.450695973565203</c:v>
                      </c:pt>
                      <c:pt idx="5">
                        <c:v>44.759899882953597</c:v>
                      </c:pt>
                      <c:pt idx="6">
                        <c:v>52.118817508276003</c:v>
                      </c:pt>
                      <c:pt idx="7">
                        <c:v>1.5446349054317201</c:v>
                      </c:pt>
                      <c:pt idx="8">
                        <c:v>97.184968673244597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'Sheet5 (2)'!$C$7:$C$15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18.4843716297692</c:v>
                      </c:pt>
                      <c:pt idx="1">
                        <c:v>98.8288776664198</c:v>
                      </c:pt>
                      <c:pt idx="2">
                        <c:v>1.33708902696943</c:v>
                      </c:pt>
                      <c:pt idx="3">
                        <c:v>99.714451180637994</c:v>
                      </c:pt>
                      <c:pt idx="4">
                        <c:v>56.163509532885399</c:v>
                      </c:pt>
                      <c:pt idx="5">
                        <c:v>7.1735858298715103</c:v>
                      </c:pt>
                      <c:pt idx="6">
                        <c:v>97.567989350095402</c:v>
                      </c:pt>
                      <c:pt idx="7">
                        <c:v>45.5830253872941</c:v>
                      </c:pt>
                      <c:pt idx="8">
                        <c:v>58.9568711812407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16B-4641-B501-FC6A57105F71}"/>
                  </c:ext>
                </c:extLst>
              </c15:ser>
            </c15:filteredScatterSeries>
          </c:ext>
        </c:extLst>
      </c:scatterChart>
      <c:valAx>
        <c:axId val="7947618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765144"/>
        <c:crosses val="autoZero"/>
        <c:crossBetween val="midCat"/>
      </c:valAx>
      <c:valAx>
        <c:axId val="794765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761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26159230096242E-2"/>
          <c:y val="6.5011820330969264E-2"/>
          <c:w val="0.87857939632545934"/>
          <c:h val="0.68632750693397371"/>
        </c:manualLayout>
      </c:layout>
      <c:lineChart>
        <c:grouping val="standard"/>
        <c:varyColors val="0"/>
        <c:ser>
          <c:idx val="0"/>
          <c:order val="0"/>
          <c:tx>
            <c:strRef>
              <c:f>'Summary Graphs K5-20'!$V$503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K5-20'!$W$503:$AA$503</c:f>
              <c:numCache>
                <c:formatCode>General</c:formatCode>
                <c:ptCount val="5"/>
                <c:pt idx="0">
                  <c:v>5.0648</c:v>
                </c:pt>
                <c:pt idx="1">
                  <c:v>6.7599999999999989</c:v>
                </c:pt>
                <c:pt idx="2">
                  <c:v>8.3791999999999991</c:v>
                </c:pt>
                <c:pt idx="3">
                  <c:v>9.6976000000000013</c:v>
                </c:pt>
                <c:pt idx="4">
                  <c:v>10.696000000000002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4-420D-9660-DC5C8754C0D1}"/>
            </c:ext>
          </c:extLst>
        </c:ser>
        <c:ser>
          <c:idx val="1"/>
          <c:order val="1"/>
          <c:tx>
            <c:strRef>
              <c:f>'Summary Graphs K5-20'!$V$504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K5-20'!$W$504:$AA$504</c:f>
              <c:numCache>
                <c:formatCode>General</c:formatCode>
                <c:ptCount val="5"/>
                <c:pt idx="0">
                  <c:v>4.84</c:v>
                </c:pt>
                <c:pt idx="1">
                  <c:v>6.8944000000000019</c:v>
                </c:pt>
                <c:pt idx="2">
                  <c:v>8.428799999999999</c:v>
                </c:pt>
                <c:pt idx="3">
                  <c:v>9.3095999999999997</c:v>
                </c:pt>
                <c:pt idx="4">
                  <c:v>10.400799999999997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94-420D-9660-DC5C8754C0D1}"/>
            </c:ext>
          </c:extLst>
        </c:ser>
        <c:ser>
          <c:idx val="3"/>
          <c:order val="2"/>
          <c:tx>
            <c:strRef>
              <c:f>'Summary Graphs K5-20'!$V$506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K5-20'!$W$506:$AA$506</c:f>
              <c:numCache>
                <c:formatCode>General</c:formatCode>
                <c:ptCount val="5"/>
                <c:pt idx="0">
                  <c:v>5.7736000000000001</c:v>
                </c:pt>
                <c:pt idx="1">
                  <c:v>8.7864000000000004</c:v>
                </c:pt>
                <c:pt idx="2">
                  <c:v>10.986399999999998</c:v>
                </c:pt>
                <c:pt idx="3">
                  <c:v>13.054399999999998</c:v>
                </c:pt>
                <c:pt idx="4">
                  <c:v>14.308799999999998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94-420D-9660-DC5C8754C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Sheet1!$AC$23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Sheet1!$AD$23:$AQ$23</c:f>
              <c:numCache>
                <c:formatCode>General</c:formatCode>
                <c:ptCount val="14"/>
                <c:pt idx="0">
                  <c:v>1176191.43</c:v>
                </c:pt>
                <c:pt idx="1">
                  <c:v>933521.55</c:v>
                </c:pt>
                <c:pt idx="2">
                  <c:v>768905.85</c:v>
                </c:pt>
                <c:pt idx="3">
                  <c:v>647726.93000000005</c:v>
                </c:pt>
                <c:pt idx="4">
                  <c:v>587204.52</c:v>
                </c:pt>
                <c:pt idx="5">
                  <c:v>476845.22</c:v>
                </c:pt>
                <c:pt idx="6">
                  <c:v>423685.48</c:v>
                </c:pt>
                <c:pt idx="7">
                  <c:v>350067.98</c:v>
                </c:pt>
                <c:pt idx="8">
                  <c:v>343796.14</c:v>
                </c:pt>
                <c:pt idx="9">
                  <c:v>271419.69</c:v>
                </c:pt>
                <c:pt idx="10">
                  <c:v>242845.06</c:v>
                </c:pt>
                <c:pt idx="11">
                  <c:v>219512.07</c:v>
                </c:pt>
                <c:pt idx="12">
                  <c:v>237215.69</c:v>
                </c:pt>
                <c:pt idx="13">
                  <c:v>189932.56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3A-49F0-915A-66379BB6372C}"/>
            </c:ext>
          </c:extLst>
        </c:ser>
        <c:ser>
          <c:idx val="1"/>
          <c:order val="1"/>
          <c:tx>
            <c:strRef>
              <c:f>Sheet1!$AC$24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Sheet1!$AD$24:$AQ$24</c:f>
              <c:numCache>
                <c:formatCode>General</c:formatCode>
                <c:ptCount val="14"/>
                <c:pt idx="0">
                  <c:v>1176191.43</c:v>
                </c:pt>
                <c:pt idx="1">
                  <c:v>907965.73</c:v>
                </c:pt>
                <c:pt idx="2">
                  <c:v>756445.83</c:v>
                </c:pt>
                <c:pt idx="3">
                  <c:v>628950.21</c:v>
                </c:pt>
                <c:pt idx="4">
                  <c:v>518476.46</c:v>
                </c:pt>
                <c:pt idx="5">
                  <c:v>424083.16</c:v>
                </c:pt>
                <c:pt idx="6">
                  <c:v>351167.54</c:v>
                </c:pt>
                <c:pt idx="7">
                  <c:v>276016</c:v>
                </c:pt>
                <c:pt idx="8">
                  <c:v>269267.23</c:v>
                </c:pt>
                <c:pt idx="9">
                  <c:v>224664.8</c:v>
                </c:pt>
                <c:pt idx="10">
                  <c:v>165913.91</c:v>
                </c:pt>
                <c:pt idx="11">
                  <c:v>174067.28</c:v>
                </c:pt>
                <c:pt idx="12">
                  <c:v>145827.06</c:v>
                </c:pt>
                <c:pt idx="13">
                  <c:v>151469.62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3A-49F0-915A-66379BB6372C}"/>
            </c:ext>
          </c:extLst>
        </c:ser>
        <c:ser>
          <c:idx val="2"/>
          <c:order val="2"/>
          <c:tx>
            <c:strRef>
              <c:f>Sheet1!$AC$25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Sheet1!$AD$25:$AQ$25</c:f>
              <c:numCache>
                <c:formatCode>General</c:formatCode>
                <c:ptCount val="14"/>
                <c:pt idx="0">
                  <c:v>1176191.43</c:v>
                </c:pt>
                <c:pt idx="1">
                  <c:v>896753.28</c:v>
                </c:pt>
                <c:pt idx="2">
                  <c:v>735132.05</c:v>
                </c:pt>
                <c:pt idx="3">
                  <c:v>569075.26</c:v>
                </c:pt>
                <c:pt idx="4">
                  <c:v>457014.95</c:v>
                </c:pt>
                <c:pt idx="5">
                  <c:v>342069.83</c:v>
                </c:pt>
                <c:pt idx="6">
                  <c:v>258122.78</c:v>
                </c:pt>
                <c:pt idx="7">
                  <c:v>175237.64</c:v>
                </c:pt>
                <c:pt idx="8">
                  <c:v>117462.27</c:v>
                </c:pt>
                <c:pt idx="9">
                  <c:v>86119.4</c:v>
                </c:pt>
                <c:pt idx="10">
                  <c:v>70906.13</c:v>
                </c:pt>
                <c:pt idx="11">
                  <c:v>62979.51</c:v>
                </c:pt>
                <c:pt idx="12">
                  <c:v>64688.04</c:v>
                </c:pt>
                <c:pt idx="13">
                  <c:v>55091.93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3A-49F0-915A-66379BB6372C}"/>
            </c:ext>
          </c:extLst>
        </c:ser>
        <c:ser>
          <c:idx val="3"/>
          <c:order val="3"/>
          <c:tx>
            <c:strRef>
              <c:f>Sheet1!$AC$26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Sheet1!$AD$26:$AQ$26</c:f>
              <c:numCache>
                <c:formatCode>General</c:formatCode>
                <c:ptCount val="14"/>
                <c:pt idx="0">
                  <c:v>1176191.43</c:v>
                </c:pt>
                <c:pt idx="1">
                  <c:v>901796.12</c:v>
                </c:pt>
                <c:pt idx="2">
                  <c:v>709909.6</c:v>
                </c:pt>
                <c:pt idx="3">
                  <c:v>567570.06999999995</c:v>
                </c:pt>
                <c:pt idx="4">
                  <c:v>446158.07</c:v>
                </c:pt>
                <c:pt idx="5">
                  <c:v>337039.07</c:v>
                </c:pt>
                <c:pt idx="6">
                  <c:v>260678.34</c:v>
                </c:pt>
                <c:pt idx="7">
                  <c:v>172520.8</c:v>
                </c:pt>
                <c:pt idx="8">
                  <c:v>97322.39</c:v>
                </c:pt>
                <c:pt idx="9">
                  <c:v>52748.58</c:v>
                </c:pt>
                <c:pt idx="10">
                  <c:v>52164.69</c:v>
                </c:pt>
                <c:pt idx="11">
                  <c:v>51602.63</c:v>
                </c:pt>
                <c:pt idx="12">
                  <c:v>51105.23</c:v>
                </c:pt>
                <c:pt idx="13">
                  <c:v>50532.61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3A-49F0-915A-66379BB6372C}"/>
            </c:ext>
          </c:extLst>
        </c:ser>
        <c:ser>
          <c:idx val="4"/>
          <c:order val="4"/>
          <c:tx>
            <c:strRef>
              <c:f>Sheet1!$AC$27</c:f>
              <c:strCache>
                <c:ptCount val="1"/>
                <c:pt idx="0">
                  <c:v>CCCM M=1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Sheet1!$AD$27:$AQ$27</c:f>
              <c:numCache>
                <c:formatCode>General</c:formatCode>
                <c:ptCount val="14"/>
                <c:pt idx="0">
                  <c:v>1176191.43</c:v>
                </c:pt>
                <c:pt idx="1">
                  <c:v>918378.84</c:v>
                </c:pt>
                <c:pt idx="2">
                  <c:v>739989.29</c:v>
                </c:pt>
                <c:pt idx="3">
                  <c:v>627317.31999999995</c:v>
                </c:pt>
                <c:pt idx="4">
                  <c:v>515589.9</c:v>
                </c:pt>
                <c:pt idx="5">
                  <c:v>425735.5</c:v>
                </c:pt>
                <c:pt idx="6">
                  <c:v>351711.99</c:v>
                </c:pt>
                <c:pt idx="7">
                  <c:v>276833.42</c:v>
                </c:pt>
                <c:pt idx="8">
                  <c:v>215060.93</c:v>
                </c:pt>
                <c:pt idx="9">
                  <c:v>186934.64</c:v>
                </c:pt>
                <c:pt idx="10">
                  <c:v>167620.64000000001</c:v>
                </c:pt>
                <c:pt idx="11">
                  <c:v>151666.01</c:v>
                </c:pt>
                <c:pt idx="12">
                  <c:v>119642.38</c:v>
                </c:pt>
                <c:pt idx="13">
                  <c:v>102516.51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3A-49F0-915A-66379BB6372C}"/>
            </c:ext>
          </c:extLst>
        </c:ser>
        <c:ser>
          <c:idx val="6"/>
          <c:order val="5"/>
          <c:tx>
            <c:strRef>
              <c:f>Sheet1!$AC$29</c:f>
              <c:strCache>
                <c:ptCount val="1"/>
                <c:pt idx="0">
                  <c:v>CCCM M=3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Sheet1!$AD$29:$AQ$29</c:f>
              <c:numCache>
                <c:formatCode>General</c:formatCode>
                <c:ptCount val="14"/>
                <c:pt idx="0">
                  <c:v>1176191.43</c:v>
                </c:pt>
                <c:pt idx="1">
                  <c:v>899859.62</c:v>
                </c:pt>
                <c:pt idx="2">
                  <c:v>705077.41</c:v>
                </c:pt>
                <c:pt idx="3">
                  <c:v>570410.23999999999</c:v>
                </c:pt>
                <c:pt idx="4">
                  <c:v>453153.79</c:v>
                </c:pt>
                <c:pt idx="5">
                  <c:v>347050.53</c:v>
                </c:pt>
                <c:pt idx="6">
                  <c:v>255242.12</c:v>
                </c:pt>
                <c:pt idx="7">
                  <c:v>180629.21</c:v>
                </c:pt>
                <c:pt idx="8">
                  <c:v>118440.82</c:v>
                </c:pt>
                <c:pt idx="9">
                  <c:v>69460.56</c:v>
                </c:pt>
                <c:pt idx="10">
                  <c:v>63284.13</c:v>
                </c:pt>
                <c:pt idx="11">
                  <c:v>56653.87</c:v>
                </c:pt>
                <c:pt idx="12">
                  <c:v>58847.24</c:v>
                </c:pt>
                <c:pt idx="13">
                  <c:v>51383.16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33A-49F0-915A-66379BB6372C}"/>
            </c:ext>
          </c:extLst>
        </c:ser>
        <c:ser>
          <c:idx val="8"/>
          <c:order val="6"/>
          <c:tx>
            <c:strRef>
              <c:f>Sheet1!$AC$31</c:f>
              <c:strCache>
                <c:ptCount val="1"/>
                <c:pt idx="0">
                  <c:v>CCCM M=5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Sheet1!$AD$31:$AQ$31</c:f>
              <c:numCache>
                <c:formatCode>General</c:formatCode>
                <c:ptCount val="14"/>
                <c:pt idx="0">
                  <c:v>1176191.43</c:v>
                </c:pt>
                <c:pt idx="1">
                  <c:v>903985.77</c:v>
                </c:pt>
                <c:pt idx="2">
                  <c:v>697205.86</c:v>
                </c:pt>
                <c:pt idx="3">
                  <c:v>559177.75</c:v>
                </c:pt>
                <c:pt idx="4">
                  <c:v>442683.42</c:v>
                </c:pt>
                <c:pt idx="5">
                  <c:v>337846.93</c:v>
                </c:pt>
                <c:pt idx="6">
                  <c:v>253396</c:v>
                </c:pt>
                <c:pt idx="7">
                  <c:v>171325.46</c:v>
                </c:pt>
                <c:pt idx="8">
                  <c:v>99244.05</c:v>
                </c:pt>
                <c:pt idx="9">
                  <c:v>55934.93</c:v>
                </c:pt>
                <c:pt idx="10">
                  <c:v>53074.26</c:v>
                </c:pt>
                <c:pt idx="11">
                  <c:v>51639.06</c:v>
                </c:pt>
                <c:pt idx="12">
                  <c:v>51062.68</c:v>
                </c:pt>
                <c:pt idx="13">
                  <c:v>50562.02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33A-49F0-915A-66379BB6372C}"/>
            </c:ext>
          </c:extLst>
        </c:ser>
        <c:ser>
          <c:idx val="10"/>
          <c:order val="7"/>
          <c:tx>
            <c:strRef>
              <c:f>Sheet1!$AC$33</c:f>
              <c:strCache>
                <c:ptCount val="1"/>
                <c:pt idx="0">
                  <c:v>CCCM M=7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Sheet1!$AD$33:$AQ$33</c:f>
              <c:numCache>
                <c:formatCode>General</c:formatCode>
                <c:ptCount val="14"/>
                <c:pt idx="0">
                  <c:v>1176191.43</c:v>
                </c:pt>
                <c:pt idx="1">
                  <c:v>904514.67</c:v>
                </c:pt>
                <c:pt idx="2">
                  <c:v>697821.54</c:v>
                </c:pt>
                <c:pt idx="3">
                  <c:v>556662.35</c:v>
                </c:pt>
                <c:pt idx="4">
                  <c:v>438729.71</c:v>
                </c:pt>
                <c:pt idx="5">
                  <c:v>338703.93</c:v>
                </c:pt>
                <c:pt idx="6">
                  <c:v>250214.11</c:v>
                </c:pt>
                <c:pt idx="7">
                  <c:v>169533.78</c:v>
                </c:pt>
                <c:pt idx="8">
                  <c:v>97812.68</c:v>
                </c:pt>
                <c:pt idx="9">
                  <c:v>54119.3</c:v>
                </c:pt>
                <c:pt idx="10">
                  <c:v>52204.77</c:v>
                </c:pt>
                <c:pt idx="11">
                  <c:v>51564.42</c:v>
                </c:pt>
                <c:pt idx="12">
                  <c:v>51098.17</c:v>
                </c:pt>
                <c:pt idx="13">
                  <c:v>50563.43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33A-49F0-915A-66379BB63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7224"/>
        <c:axId val="662654112"/>
      </c:lineChart>
      <c:catAx>
        <c:axId val="66264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4112"/>
        <c:crosses val="autoZero"/>
        <c:auto val="1"/>
        <c:lblAlgn val="ctr"/>
        <c:lblOffset val="100"/>
        <c:noMultiLvlLbl val="0"/>
      </c:catAx>
      <c:valAx>
        <c:axId val="662654112"/>
        <c:scaling>
          <c:orientation val="minMax"/>
          <c:max val="1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Sheet1!$AC$46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Sheet1!$AD$46:$AQ$46</c:f>
              <c:numCache>
                <c:formatCode>General</c:formatCode>
                <c:ptCount val="14"/>
                <c:pt idx="0">
                  <c:v>2</c:v>
                </c:pt>
                <c:pt idx="1">
                  <c:v>5.34</c:v>
                </c:pt>
                <c:pt idx="2">
                  <c:v>5.7</c:v>
                </c:pt>
                <c:pt idx="3">
                  <c:v>5.84</c:v>
                </c:pt>
                <c:pt idx="4">
                  <c:v>5.32</c:v>
                </c:pt>
                <c:pt idx="5">
                  <c:v>4.68</c:v>
                </c:pt>
                <c:pt idx="6">
                  <c:v>4.62</c:v>
                </c:pt>
                <c:pt idx="7">
                  <c:v>4.74</c:v>
                </c:pt>
                <c:pt idx="8">
                  <c:v>5.38</c:v>
                </c:pt>
                <c:pt idx="9">
                  <c:v>5.16</c:v>
                </c:pt>
                <c:pt idx="10">
                  <c:v>5.94</c:v>
                </c:pt>
                <c:pt idx="11">
                  <c:v>5.72</c:v>
                </c:pt>
                <c:pt idx="12">
                  <c:v>6.16</c:v>
                </c:pt>
                <c:pt idx="13">
                  <c:v>6.14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11-4FF0-9407-184AE6CFD156}"/>
            </c:ext>
          </c:extLst>
        </c:ser>
        <c:ser>
          <c:idx val="1"/>
          <c:order val="1"/>
          <c:tx>
            <c:strRef>
              <c:f>Sheet1!$AC$47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Sheet1!$AD$47:$AQ$47</c:f>
              <c:numCache>
                <c:formatCode>General</c:formatCode>
                <c:ptCount val="14"/>
                <c:pt idx="0">
                  <c:v>2</c:v>
                </c:pt>
                <c:pt idx="1">
                  <c:v>3.96</c:v>
                </c:pt>
                <c:pt idx="2">
                  <c:v>4.7</c:v>
                </c:pt>
                <c:pt idx="3">
                  <c:v>4.5599999999999996</c:v>
                </c:pt>
                <c:pt idx="4">
                  <c:v>4.2</c:v>
                </c:pt>
                <c:pt idx="5">
                  <c:v>4.7</c:v>
                </c:pt>
                <c:pt idx="6">
                  <c:v>3.9</c:v>
                </c:pt>
                <c:pt idx="7">
                  <c:v>4.46</c:v>
                </c:pt>
                <c:pt idx="8">
                  <c:v>4.0999999999999996</c:v>
                </c:pt>
                <c:pt idx="9">
                  <c:v>4.54</c:v>
                </c:pt>
                <c:pt idx="10">
                  <c:v>5.0599999999999996</c:v>
                </c:pt>
                <c:pt idx="11">
                  <c:v>5.9</c:v>
                </c:pt>
                <c:pt idx="12">
                  <c:v>5.94</c:v>
                </c:pt>
                <c:pt idx="13">
                  <c:v>6.06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11-4FF0-9407-184AE6CFD156}"/>
            </c:ext>
          </c:extLst>
        </c:ser>
        <c:ser>
          <c:idx val="2"/>
          <c:order val="2"/>
          <c:tx>
            <c:strRef>
              <c:f>Sheet1!$AC$48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Sheet1!$AD$48:$AQ$48</c:f>
              <c:numCache>
                <c:formatCode>General</c:formatCode>
                <c:ptCount val="14"/>
                <c:pt idx="0">
                  <c:v>2</c:v>
                </c:pt>
                <c:pt idx="1">
                  <c:v>4.22</c:v>
                </c:pt>
                <c:pt idx="2">
                  <c:v>4.54</c:v>
                </c:pt>
                <c:pt idx="3">
                  <c:v>3.88</c:v>
                </c:pt>
                <c:pt idx="4">
                  <c:v>3.8</c:v>
                </c:pt>
                <c:pt idx="5">
                  <c:v>3.42</c:v>
                </c:pt>
                <c:pt idx="6">
                  <c:v>3.18</c:v>
                </c:pt>
                <c:pt idx="7">
                  <c:v>3.26</c:v>
                </c:pt>
                <c:pt idx="8">
                  <c:v>3.68</c:v>
                </c:pt>
                <c:pt idx="9">
                  <c:v>5</c:v>
                </c:pt>
                <c:pt idx="10">
                  <c:v>6.12</c:v>
                </c:pt>
                <c:pt idx="11">
                  <c:v>6.9</c:v>
                </c:pt>
                <c:pt idx="12">
                  <c:v>7.34</c:v>
                </c:pt>
                <c:pt idx="13">
                  <c:v>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11-4FF0-9407-184AE6CFD156}"/>
            </c:ext>
          </c:extLst>
        </c:ser>
        <c:ser>
          <c:idx val="3"/>
          <c:order val="3"/>
          <c:tx>
            <c:strRef>
              <c:f>Sheet1!$AC$49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Sheet1!$AD$49:$AQ$49</c:f>
              <c:numCache>
                <c:formatCode>General</c:formatCode>
                <c:ptCount val="14"/>
                <c:pt idx="0">
                  <c:v>2</c:v>
                </c:pt>
                <c:pt idx="1">
                  <c:v>4.12</c:v>
                </c:pt>
                <c:pt idx="2">
                  <c:v>3.74</c:v>
                </c:pt>
                <c:pt idx="3">
                  <c:v>3.84</c:v>
                </c:pt>
                <c:pt idx="4">
                  <c:v>3.64</c:v>
                </c:pt>
                <c:pt idx="5">
                  <c:v>3.6</c:v>
                </c:pt>
                <c:pt idx="6">
                  <c:v>3.44</c:v>
                </c:pt>
                <c:pt idx="7">
                  <c:v>3.26</c:v>
                </c:pt>
                <c:pt idx="8">
                  <c:v>2.66</c:v>
                </c:pt>
                <c:pt idx="9">
                  <c:v>2</c:v>
                </c:pt>
                <c:pt idx="10">
                  <c:v>4.34</c:v>
                </c:pt>
                <c:pt idx="11">
                  <c:v>5.8</c:v>
                </c:pt>
                <c:pt idx="12">
                  <c:v>6.24</c:v>
                </c:pt>
                <c:pt idx="13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1-4FF0-9407-184AE6CFD156}"/>
            </c:ext>
          </c:extLst>
        </c:ser>
        <c:ser>
          <c:idx val="4"/>
          <c:order val="4"/>
          <c:tx>
            <c:strRef>
              <c:f>Sheet1!$AC$50</c:f>
              <c:strCache>
                <c:ptCount val="1"/>
                <c:pt idx="0">
                  <c:v>CCCM M=1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Sheet1!$AD$50:$AQ$50</c:f>
              <c:numCache>
                <c:formatCode>General</c:formatCode>
                <c:ptCount val="14"/>
                <c:pt idx="0">
                  <c:v>2</c:v>
                </c:pt>
                <c:pt idx="1">
                  <c:v>4.34</c:v>
                </c:pt>
                <c:pt idx="2">
                  <c:v>4.42</c:v>
                </c:pt>
                <c:pt idx="3">
                  <c:v>4.5199999999999996</c:v>
                </c:pt>
                <c:pt idx="4">
                  <c:v>4.16</c:v>
                </c:pt>
                <c:pt idx="5">
                  <c:v>4.5</c:v>
                </c:pt>
                <c:pt idx="6">
                  <c:v>4.5999999999999996</c:v>
                </c:pt>
                <c:pt idx="7">
                  <c:v>5.4</c:v>
                </c:pt>
                <c:pt idx="8">
                  <c:v>5</c:v>
                </c:pt>
                <c:pt idx="9">
                  <c:v>5.9</c:v>
                </c:pt>
                <c:pt idx="10">
                  <c:v>6.02</c:v>
                </c:pt>
                <c:pt idx="11">
                  <c:v>6.56</c:v>
                </c:pt>
                <c:pt idx="12">
                  <c:v>6.58</c:v>
                </c:pt>
                <c:pt idx="13">
                  <c:v>7.12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11-4FF0-9407-184AE6CFD156}"/>
            </c:ext>
          </c:extLst>
        </c:ser>
        <c:ser>
          <c:idx val="6"/>
          <c:order val="5"/>
          <c:tx>
            <c:strRef>
              <c:f>Sheet1!$AC$52</c:f>
              <c:strCache>
                <c:ptCount val="1"/>
                <c:pt idx="0">
                  <c:v>CCCM M=3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Sheet1!$AD$52:$AQ$52</c:f>
              <c:numCache>
                <c:formatCode>General</c:formatCode>
                <c:ptCount val="14"/>
                <c:pt idx="0">
                  <c:v>2</c:v>
                </c:pt>
                <c:pt idx="1">
                  <c:v>3.9</c:v>
                </c:pt>
                <c:pt idx="2">
                  <c:v>4.16</c:v>
                </c:pt>
                <c:pt idx="3">
                  <c:v>3.46</c:v>
                </c:pt>
                <c:pt idx="4">
                  <c:v>3.46</c:v>
                </c:pt>
                <c:pt idx="5">
                  <c:v>3.6</c:v>
                </c:pt>
                <c:pt idx="6">
                  <c:v>3.16</c:v>
                </c:pt>
                <c:pt idx="7">
                  <c:v>3.08</c:v>
                </c:pt>
                <c:pt idx="8">
                  <c:v>2.9</c:v>
                </c:pt>
                <c:pt idx="9">
                  <c:v>2.88</c:v>
                </c:pt>
                <c:pt idx="10">
                  <c:v>5.22</c:v>
                </c:pt>
                <c:pt idx="11">
                  <c:v>6.22</c:v>
                </c:pt>
                <c:pt idx="12">
                  <c:v>6.48</c:v>
                </c:pt>
                <c:pt idx="13">
                  <c:v>6.98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11-4FF0-9407-184AE6CFD156}"/>
            </c:ext>
          </c:extLst>
        </c:ser>
        <c:ser>
          <c:idx val="8"/>
          <c:order val="6"/>
          <c:tx>
            <c:strRef>
              <c:f>Sheet1!$AC$54</c:f>
              <c:strCache>
                <c:ptCount val="1"/>
                <c:pt idx="0">
                  <c:v>CCCM M=5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Sheet1!$AD$54:$AQ$54</c:f>
              <c:numCache>
                <c:formatCode>General</c:formatCode>
                <c:ptCount val="14"/>
                <c:pt idx="0">
                  <c:v>2</c:v>
                </c:pt>
                <c:pt idx="1">
                  <c:v>3.46</c:v>
                </c:pt>
                <c:pt idx="2">
                  <c:v>4.16</c:v>
                </c:pt>
                <c:pt idx="3">
                  <c:v>3.68</c:v>
                </c:pt>
                <c:pt idx="4">
                  <c:v>3.5</c:v>
                </c:pt>
                <c:pt idx="5">
                  <c:v>3.38</c:v>
                </c:pt>
                <c:pt idx="6">
                  <c:v>3.18</c:v>
                </c:pt>
                <c:pt idx="7">
                  <c:v>3.16</c:v>
                </c:pt>
                <c:pt idx="8">
                  <c:v>2.42</c:v>
                </c:pt>
                <c:pt idx="9">
                  <c:v>2.12</c:v>
                </c:pt>
                <c:pt idx="10">
                  <c:v>4.76</c:v>
                </c:pt>
                <c:pt idx="11">
                  <c:v>6.1</c:v>
                </c:pt>
                <c:pt idx="12">
                  <c:v>6.42</c:v>
                </c:pt>
                <c:pt idx="13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411-4FF0-9407-184AE6CFD156}"/>
            </c:ext>
          </c:extLst>
        </c:ser>
        <c:ser>
          <c:idx val="10"/>
          <c:order val="7"/>
          <c:tx>
            <c:strRef>
              <c:f>Sheet1!$AC$56</c:f>
              <c:strCache>
                <c:ptCount val="1"/>
                <c:pt idx="0">
                  <c:v>CCCM M=7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Sheet1!$AD$56:$AQ$56</c:f>
              <c:numCache>
                <c:formatCode>General</c:formatCode>
                <c:ptCount val="14"/>
                <c:pt idx="0">
                  <c:v>2</c:v>
                </c:pt>
                <c:pt idx="1">
                  <c:v>3.86</c:v>
                </c:pt>
                <c:pt idx="2">
                  <c:v>3.38</c:v>
                </c:pt>
                <c:pt idx="3">
                  <c:v>3.38</c:v>
                </c:pt>
                <c:pt idx="4">
                  <c:v>3.48</c:v>
                </c:pt>
                <c:pt idx="5">
                  <c:v>3.38</c:v>
                </c:pt>
                <c:pt idx="6">
                  <c:v>3.42</c:v>
                </c:pt>
                <c:pt idx="7">
                  <c:v>2.86</c:v>
                </c:pt>
                <c:pt idx="8">
                  <c:v>2.5</c:v>
                </c:pt>
                <c:pt idx="9">
                  <c:v>2.12</c:v>
                </c:pt>
                <c:pt idx="10">
                  <c:v>5.0199999999999996</c:v>
                </c:pt>
                <c:pt idx="11">
                  <c:v>6.08</c:v>
                </c:pt>
                <c:pt idx="12">
                  <c:v>6.82</c:v>
                </c:pt>
                <c:pt idx="13">
                  <c:v>7.14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411-4FF0-9407-184AE6CFD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219128"/>
        <c:axId val="655218800"/>
      </c:lineChart>
      <c:catAx>
        <c:axId val="65521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18800"/>
        <c:crosses val="autoZero"/>
        <c:auto val="1"/>
        <c:lblAlgn val="ctr"/>
        <c:lblOffset val="100"/>
        <c:noMultiLvlLbl val="0"/>
      </c:catAx>
      <c:valAx>
        <c:axId val="65521880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1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D13, P50, #Iterations  by #Clusters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K2-25,50-250'!$B$3:$AB$3</c:f>
              <c:numCache>
                <c:formatCode>General</c:formatCode>
                <c:ptCount val="27"/>
                <c:pt idx="0">
                  <c:v>2.5375999999999999</c:v>
                </c:pt>
                <c:pt idx="1">
                  <c:v>3.1488</c:v>
                </c:pt>
                <c:pt idx="2">
                  <c:v>3.6247999999999991</c:v>
                </c:pt>
                <c:pt idx="3">
                  <c:v>3.7927999999999997</c:v>
                </c:pt>
                <c:pt idx="4">
                  <c:v>4.1976000000000013</c:v>
                </c:pt>
                <c:pt idx="5">
                  <c:v>4.3280000000000003</c:v>
                </c:pt>
                <c:pt idx="6">
                  <c:v>4.7704000000000004</c:v>
                </c:pt>
                <c:pt idx="7">
                  <c:v>4.8631999999999991</c:v>
                </c:pt>
                <c:pt idx="8">
                  <c:v>5.1184000000000012</c:v>
                </c:pt>
                <c:pt idx="9">
                  <c:v>5.3735999999999997</c:v>
                </c:pt>
                <c:pt idx="10">
                  <c:v>5.4824000000000002</c:v>
                </c:pt>
                <c:pt idx="11">
                  <c:v>5.7655999999999992</c:v>
                </c:pt>
                <c:pt idx="12">
                  <c:v>5.7631999999999985</c:v>
                </c:pt>
                <c:pt idx="13">
                  <c:v>5.8871999999999991</c:v>
                </c:pt>
                <c:pt idx="14">
                  <c:v>6.1744000000000003</c:v>
                </c:pt>
                <c:pt idx="15">
                  <c:v>6.2271999999999998</c:v>
                </c:pt>
                <c:pt idx="16">
                  <c:v>6.4327999999999994</c:v>
                </c:pt>
                <c:pt idx="17">
                  <c:v>6.4071999999999978</c:v>
                </c:pt>
                <c:pt idx="18">
                  <c:v>6.5647999999999991</c:v>
                </c:pt>
                <c:pt idx="19">
                  <c:v>6.7608000000000015</c:v>
                </c:pt>
                <c:pt idx="20">
                  <c:v>6.8087999999999997</c:v>
                </c:pt>
                <c:pt idx="21">
                  <c:v>6.8744000000000005</c:v>
                </c:pt>
                <c:pt idx="22">
                  <c:v>6.9455999999999998</c:v>
                </c:pt>
                <c:pt idx="23">
                  <c:v>7.015200000000001</c:v>
                </c:pt>
                <c:pt idx="24">
                  <c:v>8.485599999999998</c:v>
                </c:pt>
                <c:pt idx="25">
                  <c:v>10.166400000000001</c:v>
                </c:pt>
                <c:pt idx="26">
                  <c:v>10.83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03-410C-A802-0F8669D4BE55}"/>
            </c:ext>
          </c:extLst>
        </c:ser>
        <c:ser>
          <c:idx val="1"/>
          <c:order val="1"/>
          <c:tx>
            <c:strRef>
              <c:f>'Summary Graphs P50 K2-25,50-250'!$A$4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K2-25,50-250'!$B$4:$AB$4</c:f>
              <c:numCache>
                <c:formatCode>General</c:formatCode>
                <c:ptCount val="27"/>
                <c:pt idx="0">
                  <c:v>2.0520000000000005</c:v>
                </c:pt>
                <c:pt idx="1">
                  <c:v>2.7960000000000007</c:v>
                </c:pt>
                <c:pt idx="2">
                  <c:v>3.1823999999999999</c:v>
                </c:pt>
                <c:pt idx="3">
                  <c:v>3.484</c:v>
                </c:pt>
                <c:pt idx="4">
                  <c:v>3.8944000000000001</c:v>
                </c:pt>
                <c:pt idx="5">
                  <c:v>4.1088000000000005</c:v>
                </c:pt>
                <c:pt idx="6">
                  <c:v>4.5215999999999994</c:v>
                </c:pt>
                <c:pt idx="7">
                  <c:v>4.6264000000000003</c:v>
                </c:pt>
                <c:pt idx="8">
                  <c:v>4.9400000000000004</c:v>
                </c:pt>
                <c:pt idx="9">
                  <c:v>5.2871999999999995</c:v>
                </c:pt>
                <c:pt idx="10">
                  <c:v>5.2479999999999993</c:v>
                </c:pt>
                <c:pt idx="11">
                  <c:v>5.6623999999999999</c:v>
                </c:pt>
                <c:pt idx="12">
                  <c:v>5.6648000000000005</c:v>
                </c:pt>
                <c:pt idx="13">
                  <c:v>6.0767999999999995</c:v>
                </c:pt>
                <c:pt idx="14">
                  <c:v>6.0439999999999987</c:v>
                </c:pt>
                <c:pt idx="15">
                  <c:v>6.1544000000000008</c:v>
                </c:pt>
                <c:pt idx="16">
                  <c:v>6.5040000000000013</c:v>
                </c:pt>
                <c:pt idx="17">
                  <c:v>6.4575999999999976</c:v>
                </c:pt>
                <c:pt idx="18">
                  <c:v>6.6575999999999995</c:v>
                </c:pt>
                <c:pt idx="19">
                  <c:v>6.8104000000000005</c:v>
                </c:pt>
                <c:pt idx="20">
                  <c:v>6.845600000000001</c:v>
                </c:pt>
                <c:pt idx="21">
                  <c:v>7.0288000000000004</c:v>
                </c:pt>
                <c:pt idx="22">
                  <c:v>7.0848000000000004</c:v>
                </c:pt>
                <c:pt idx="23">
                  <c:v>7.1407999999999978</c:v>
                </c:pt>
                <c:pt idx="24">
                  <c:v>8.6175999999999995</c:v>
                </c:pt>
                <c:pt idx="25">
                  <c:v>10.340800000000002</c:v>
                </c:pt>
                <c:pt idx="26">
                  <c:v>11.385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03-410C-A802-0F8669D4BE55}"/>
            </c:ext>
          </c:extLst>
        </c:ser>
        <c:ser>
          <c:idx val="2"/>
          <c:order val="2"/>
          <c:tx>
            <c:strRef>
              <c:f>'Summary Graphs P50 K2-25,50-250'!$A$5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K2-25,50-250'!$B$5:$AB$5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2.1768000000000001</c:v>
                </c:pt>
                <c:pt idx="3">
                  <c:v>2.5311999999999997</c:v>
                </c:pt>
                <c:pt idx="4">
                  <c:v>4.0031999999999996</c:v>
                </c:pt>
                <c:pt idx="5">
                  <c:v>4.024</c:v>
                </c:pt>
                <c:pt idx="6">
                  <c:v>5.0487999999999991</c:v>
                </c:pt>
                <c:pt idx="7">
                  <c:v>5.2352000000000007</c:v>
                </c:pt>
                <c:pt idx="8">
                  <c:v>5.5439999999999996</c:v>
                </c:pt>
                <c:pt idx="9">
                  <c:v>6.1391999999999998</c:v>
                </c:pt>
                <c:pt idx="10">
                  <c:v>6.2848000000000015</c:v>
                </c:pt>
                <c:pt idx="11">
                  <c:v>6.555200000000001</c:v>
                </c:pt>
                <c:pt idx="12">
                  <c:v>6.3984000000000005</c:v>
                </c:pt>
                <c:pt idx="13">
                  <c:v>6.9912000000000001</c:v>
                </c:pt>
                <c:pt idx="14">
                  <c:v>6.4375999999999998</c:v>
                </c:pt>
                <c:pt idx="15">
                  <c:v>7.0320000000000018</c:v>
                </c:pt>
                <c:pt idx="16">
                  <c:v>7.3455999999999992</c:v>
                </c:pt>
                <c:pt idx="17">
                  <c:v>7.1696000000000017</c:v>
                </c:pt>
                <c:pt idx="18">
                  <c:v>7.3024000000000004</c:v>
                </c:pt>
                <c:pt idx="19">
                  <c:v>7.8015999999999996</c:v>
                </c:pt>
                <c:pt idx="20">
                  <c:v>7.8263999999999996</c:v>
                </c:pt>
                <c:pt idx="21">
                  <c:v>7.1376000000000008</c:v>
                </c:pt>
                <c:pt idx="22">
                  <c:v>7.7231999999999994</c:v>
                </c:pt>
                <c:pt idx="23">
                  <c:v>7.6352000000000002</c:v>
                </c:pt>
                <c:pt idx="24">
                  <c:v>9.0887999999999991</c:v>
                </c:pt>
                <c:pt idx="25">
                  <c:v>10.691199999999998</c:v>
                </c:pt>
                <c:pt idx="26">
                  <c:v>11.1325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03-410C-A802-0F8669D4BE55}"/>
            </c:ext>
          </c:extLst>
        </c:ser>
        <c:ser>
          <c:idx val="3"/>
          <c:order val="3"/>
          <c:tx>
            <c:strRef>
              <c:f>'Summary Graphs P50 K2-25,50-250'!$A$6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K2-25,50-250'!$B$6:$AB$6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2.0256000000000003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2.0015999999999998</c:v>
                </c:pt>
                <c:pt idx="21">
                  <c:v>2</c:v>
                </c:pt>
                <c:pt idx="22">
                  <c:v>2</c:v>
                </c:pt>
                <c:pt idx="23">
                  <c:v>2.0015999999999998</c:v>
                </c:pt>
                <c:pt idx="24">
                  <c:v>2.0024000000000002</c:v>
                </c:pt>
                <c:pt idx="25">
                  <c:v>2.0247999999999999</c:v>
                </c:pt>
                <c:pt idx="26">
                  <c:v>2.0299999999999998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03-410C-A802-0F8669D4BE55}"/>
            </c:ext>
          </c:extLst>
        </c:ser>
        <c:ser>
          <c:idx val="4"/>
          <c:order val="4"/>
          <c:tx>
            <c:strRef>
              <c:f>'Summary Graphs P50 K2-25,50-250'!$A$7</c:f>
              <c:strCache>
                <c:ptCount val="1"/>
                <c:pt idx="0">
                  <c:v>CCCM-Rnd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K2-25,50-250'!$B$7:$AB$7</c:f>
              <c:numCache>
                <c:formatCode>General</c:formatCode>
                <c:ptCount val="27"/>
                <c:pt idx="0">
                  <c:v>2.4992000000000001</c:v>
                </c:pt>
                <c:pt idx="1">
                  <c:v>3.5192000000000001</c:v>
                </c:pt>
                <c:pt idx="2">
                  <c:v>3.9807999999999999</c:v>
                </c:pt>
                <c:pt idx="3">
                  <c:v>4.5015999999999998</c:v>
                </c:pt>
                <c:pt idx="4">
                  <c:v>4.9520000000000008</c:v>
                </c:pt>
                <c:pt idx="5">
                  <c:v>5.1032000000000002</c:v>
                </c:pt>
                <c:pt idx="6">
                  <c:v>5.3792000000000009</c:v>
                </c:pt>
                <c:pt idx="7">
                  <c:v>5.5567999999999991</c:v>
                </c:pt>
                <c:pt idx="8">
                  <c:v>5.7631999999999994</c:v>
                </c:pt>
                <c:pt idx="9">
                  <c:v>6.0087999999999999</c:v>
                </c:pt>
                <c:pt idx="10">
                  <c:v>6.0871999999999993</c:v>
                </c:pt>
                <c:pt idx="11">
                  <c:v>6.3632000000000009</c:v>
                </c:pt>
                <c:pt idx="12">
                  <c:v>6.4752000000000001</c:v>
                </c:pt>
                <c:pt idx="13">
                  <c:v>6.5215999999999994</c:v>
                </c:pt>
                <c:pt idx="14">
                  <c:v>6.6063999999999998</c:v>
                </c:pt>
                <c:pt idx="15">
                  <c:v>6.8128000000000011</c:v>
                </c:pt>
                <c:pt idx="16">
                  <c:v>6.852000000000003</c:v>
                </c:pt>
                <c:pt idx="17">
                  <c:v>6.9359999999999991</c:v>
                </c:pt>
                <c:pt idx="18">
                  <c:v>7.0927999999999987</c:v>
                </c:pt>
                <c:pt idx="19">
                  <c:v>7.16</c:v>
                </c:pt>
                <c:pt idx="20">
                  <c:v>7.2344000000000017</c:v>
                </c:pt>
                <c:pt idx="21">
                  <c:v>7.296800000000002</c:v>
                </c:pt>
                <c:pt idx="22">
                  <c:v>7.4648000000000012</c:v>
                </c:pt>
                <c:pt idx="23">
                  <c:v>7.4712000000000014</c:v>
                </c:pt>
                <c:pt idx="24">
                  <c:v>8.6672000000000029</c:v>
                </c:pt>
                <c:pt idx="25">
                  <c:v>10.0168</c:v>
                </c:pt>
                <c:pt idx="26">
                  <c:v>10.462499999999999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03-410C-A802-0F8669D4BE55}"/>
            </c:ext>
          </c:extLst>
        </c:ser>
        <c:ser>
          <c:idx val="5"/>
          <c:order val="5"/>
          <c:tx>
            <c:strRef>
              <c:f>'Summary Graphs P50 K2-25,50-250'!$A$8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K2-25,50-250'!$B$8:$AB$8</c:f>
              <c:numCache>
                <c:formatCode>General</c:formatCode>
                <c:ptCount val="27"/>
                <c:pt idx="0">
                  <c:v>2.4751999999999996</c:v>
                </c:pt>
                <c:pt idx="1">
                  <c:v>3.4832000000000005</c:v>
                </c:pt>
                <c:pt idx="2">
                  <c:v>4.0831999999999997</c:v>
                </c:pt>
                <c:pt idx="3">
                  <c:v>4.5024000000000006</c:v>
                </c:pt>
                <c:pt idx="4">
                  <c:v>4.8928000000000003</c:v>
                </c:pt>
                <c:pt idx="5">
                  <c:v>5.1160000000000005</c:v>
                </c:pt>
                <c:pt idx="6">
                  <c:v>5.371999999999999</c:v>
                </c:pt>
                <c:pt idx="7">
                  <c:v>5.597599999999999</c:v>
                </c:pt>
                <c:pt idx="8">
                  <c:v>5.823999999999999</c:v>
                </c:pt>
                <c:pt idx="9">
                  <c:v>6.0312000000000001</c:v>
                </c:pt>
                <c:pt idx="10">
                  <c:v>6.1623999999999999</c:v>
                </c:pt>
                <c:pt idx="11">
                  <c:v>6.3015999999999996</c:v>
                </c:pt>
                <c:pt idx="12">
                  <c:v>6.3911999999999987</c:v>
                </c:pt>
                <c:pt idx="13">
                  <c:v>6.5272000000000006</c:v>
                </c:pt>
                <c:pt idx="14">
                  <c:v>6.6680000000000019</c:v>
                </c:pt>
                <c:pt idx="15">
                  <c:v>6.7976000000000001</c:v>
                </c:pt>
                <c:pt idx="16">
                  <c:v>6.9672000000000018</c:v>
                </c:pt>
                <c:pt idx="17">
                  <c:v>7.0328000000000008</c:v>
                </c:pt>
                <c:pt idx="18">
                  <c:v>7.0312000000000001</c:v>
                </c:pt>
                <c:pt idx="19">
                  <c:v>7.0696000000000003</c:v>
                </c:pt>
                <c:pt idx="20">
                  <c:v>7.3032000000000004</c:v>
                </c:pt>
                <c:pt idx="21">
                  <c:v>7.2624000000000004</c:v>
                </c:pt>
                <c:pt idx="22">
                  <c:v>7.3655999999999997</c:v>
                </c:pt>
                <c:pt idx="23">
                  <c:v>7.4135999999999997</c:v>
                </c:pt>
                <c:pt idx="24">
                  <c:v>8.5864000000000011</c:v>
                </c:pt>
                <c:pt idx="25">
                  <c:v>9.7807999999999993</c:v>
                </c:pt>
                <c:pt idx="26">
                  <c:v>10.552499999999998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03-410C-A802-0F8669D4BE55}"/>
            </c:ext>
          </c:extLst>
        </c:ser>
        <c:ser>
          <c:idx val="6"/>
          <c:order val="6"/>
          <c:tx>
            <c:strRef>
              <c:f>'Summary Graphs P50 K2-25,50-250'!$A$9</c:f>
              <c:strCache>
                <c:ptCount val="1"/>
                <c:pt idx="0">
                  <c:v>CCCM-Rnd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K2-25,50-250'!$B$9:$AB$9</c:f>
              <c:numCache>
                <c:formatCode>General</c:formatCode>
                <c:ptCount val="27"/>
                <c:pt idx="0">
                  <c:v>2.1080000000000001</c:v>
                </c:pt>
                <c:pt idx="1">
                  <c:v>2.5144000000000002</c:v>
                </c:pt>
                <c:pt idx="2">
                  <c:v>2.7359999999999998</c:v>
                </c:pt>
                <c:pt idx="3">
                  <c:v>3.0696000000000003</c:v>
                </c:pt>
                <c:pt idx="4">
                  <c:v>3.4752000000000005</c:v>
                </c:pt>
                <c:pt idx="5">
                  <c:v>3.6464000000000003</c:v>
                </c:pt>
                <c:pt idx="6">
                  <c:v>3.8287999999999993</c:v>
                </c:pt>
                <c:pt idx="7">
                  <c:v>4.1191999999999993</c:v>
                </c:pt>
                <c:pt idx="8">
                  <c:v>4.3776000000000002</c:v>
                </c:pt>
                <c:pt idx="9">
                  <c:v>4.6431999999999993</c:v>
                </c:pt>
                <c:pt idx="10">
                  <c:v>4.7183999999999999</c:v>
                </c:pt>
                <c:pt idx="11">
                  <c:v>4.9295999999999989</c:v>
                </c:pt>
                <c:pt idx="12">
                  <c:v>5.1120000000000019</c:v>
                </c:pt>
                <c:pt idx="13">
                  <c:v>5.2296000000000005</c:v>
                </c:pt>
                <c:pt idx="14">
                  <c:v>5.256800000000001</c:v>
                </c:pt>
                <c:pt idx="15">
                  <c:v>5.3367999999999993</c:v>
                </c:pt>
                <c:pt idx="16">
                  <c:v>5.5328000000000008</c:v>
                </c:pt>
                <c:pt idx="17">
                  <c:v>5.6680000000000019</c:v>
                </c:pt>
                <c:pt idx="18">
                  <c:v>5.7391999999999985</c:v>
                </c:pt>
                <c:pt idx="19">
                  <c:v>5.861600000000001</c:v>
                </c:pt>
                <c:pt idx="20">
                  <c:v>5.8688000000000011</c:v>
                </c:pt>
                <c:pt idx="21">
                  <c:v>6.0784000000000002</c:v>
                </c:pt>
                <c:pt idx="22">
                  <c:v>6.0263999999999989</c:v>
                </c:pt>
                <c:pt idx="23">
                  <c:v>6.24</c:v>
                </c:pt>
                <c:pt idx="24">
                  <c:v>7.3495999999999988</c:v>
                </c:pt>
                <c:pt idx="25">
                  <c:v>8.5672000000000015</c:v>
                </c:pt>
                <c:pt idx="26">
                  <c:v>9.1171428571428557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903-410C-A802-0F8669D4BE55}"/>
            </c:ext>
          </c:extLst>
        </c:ser>
        <c:ser>
          <c:idx val="7"/>
          <c:order val="7"/>
          <c:tx>
            <c:strRef>
              <c:f>'Summary Graphs P50 K2-25,50-250'!$A$10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K2-25,50-250'!$B$10:$AB$10</c:f>
              <c:numCache>
                <c:formatCode>General</c:formatCode>
                <c:ptCount val="27"/>
                <c:pt idx="0">
                  <c:v>2.1256000000000004</c:v>
                </c:pt>
                <c:pt idx="1">
                  <c:v>2.4880000000000009</c:v>
                </c:pt>
                <c:pt idx="2">
                  <c:v>2.7951999999999999</c:v>
                </c:pt>
                <c:pt idx="3">
                  <c:v>3.1319999999999997</c:v>
                </c:pt>
                <c:pt idx="4">
                  <c:v>3.4136000000000002</c:v>
                </c:pt>
                <c:pt idx="5">
                  <c:v>3.6511999999999993</c:v>
                </c:pt>
                <c:pt idx="6">
                  <c:v>3.8800000000000008</c:v>
                </c:pt>
                <c:pt idx="7">
                  <c:v>4.1936</c:v>
                </c:pt>
                <c:pt idx="8">
                  <c:v>4.4344000000000001</c:v>
                </c:pt>
                <c:pt idx="9">
                  <c:v>4.6448</c:v>
                </c:pt>
                <c:pt idx="10">
                  <c:v>4.7176</c:v>
                </c:pt>
                <c:pt idx="11">
                  <c:v>4.8479999999999999</c:v>
                </c:pt>
                <c:pt idx="12">
                  <c:v>5.0032000000000005</c:v>
                </c:pt>
                <c:pt idx="13">
                  <c:v>5.12</c:v>
                </c:pt>
                <c:pt idx="14">
                  <c:v>5.2744000000000018</c:v>
                </c:pt>
                <c:pt idx="15">
                  <c:v>5.3232000000000008</c:v>
                </c:pt>
                <c:pt idx="16">
                  <c:v>5.5999999999999988</c:v>
                </c:pt>
                <c:pt idx="17">
                  <c:v>5.7151999999999985</c:v>
                </c:pt>
                <c:pt idx="18">
                  <c:v>5.6799999999999988</c:v>
                </c:pt>
                <c:pt idx="19">
                  <c:v>5.8263999999999996</c:v>
                </c:pt>
                <c:pt idx="20">
                  <c:v>5.8792000000000009</c:v>
                </c:pt>
                <c:pt idx="21">
                  <c:v>5.9431999999999992</c:v>
                </c:pt>
                <c:pt idx="22">
                  <c:v>5.981600000000002</c:v>
                </c:pt>
                <c:pt idx="23">
                  <c:v>6.0864000000000011</c:v>
                </c:pt>
                <c:pt idx="24">
                  <c:v>7.3432000000000004</c:v>
                </c:pt>
                <c:pt idx="25">
                  <c:v>8.4463999999999988</c:v>
                </c:pt>
                <c:pt idx="26">
                  <c:v>9.2285714285714278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903-410C-A802-0F8669D4BE55}"/>
            </c:ext>
          </c:extLst>
        </c:ser>
        <c:ser>
          <c:idx val="8"/>
          <c:order val="8"/>
          <c:tx>
            <c:strRef>
              <c:f>'Summary Graphs P50 K2-25,50-250'!$A$11</c:f>
              <c:strCache>
                <c:ptCount val="1"/>
                <c:pt idx="0">
                  <c:v>CCCM-Rnd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K2-25,50-250'!$B$11:$AB$11</c:f>
              <c:numCache>
                <c:formatCode>General</c:formatCode>
                <c:ptCount val="27"/>
                <c:pt idx="0">
                  <c:v>2.0343999999999998</c:v>
                </c:pt>
                <c:pt idx="1">
                  <c:v>2.1312000000000002</c:v>
                </c:pt>
                <c:pt idx="2">
                  <c:v>2.2327999999999997</c:v>
                </c:pt>
                <c:pt idx="3">
                  <c:v>2.3472</c:v>
                </c:pt>
                <c:pt idx="4">
                  <c:v>2.4847999999999995</c:v>
                </c:pt>
                <c:pt idx="5">
                  <c:v>2.6064000000000003</c:v>
                </c:pt>
                <c:pt idx="6">
                  <c:v>2.8031999999999999</c:v>
                </c:pt>
                <c:pt idx="7">
                  <c:v>2.9295999999999998</c:v>
                </c:pt>
                <c:pt idx="8">
                  <c:v>2.9471999999999996</c:v>
                </c:pt>
                <c:pt idx="9">
                  <c:v>3.0768000000000004</c:v>
                </c:pt>
                <c:pt idx="10">
                  <c:v>3.1943999999999995</c:v>
                </c:pt>
                <c:pt idx="11">
                  <c:v>3.1415999999999991</c:v>
                </c:pt>
                <c:pt idx="12">
                  <c:v>3.3431999999999999</c:v>
                </c:pt>
                <c:pt idx="13">
                  <c:v>3.4959999999999996</c:v>
                </c:pt>
                <c:pt idx="14">
                  <c:v>3.5343999999999998</c:v>
                </c:pt>
                <c:pt idx="15">
                  <c:v>3.6664000000000003</c:v>
                </c:pt>
                <c:pt idx="16">
                  <c:v>3.7472000000000003</c:v>
                </c:pt>
                <c:pt idx="17">
                  <c:v>3.8303999999999996</c:v>
                </c:pt>
                <c:pt idx="18">
                  <c:v>3.8071999999999981</c:v>
                </c:pt>
                <c:pt idx="19">
                  <c:v>3.9703999999999993</c:v>
                </c:pt>
                <c:pt idx="20">
                  <c:v>4.0672000000000006</c:v>
                </c:pt>
                <c:pt idx="21">
                  <c:v>4.2144000000000004</c:v>
                </c:pt>
                <c:pt idx="22">
                  <c:v>4.3223999999999991</c:v>
                </c:pt>
                <c:pt idx="23">
                  <c:v>4.3791999999999991</c:v>
                </c:pt>
                <c:pt idx="24">
                  <c:v>5.6872000000000007</c:v>
                </c:pt>
                <c:pt idx="25">
                  <c:v>6.9592000000000009</c:v>
                </c:pt>
                <c:pt idx="26">
                  <c:v>7.5628571428571423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903-410C-A802-0F8669D4BE55}"/>
            </c:ext>
          </c:extLst>
        </c:ser>
        <c:ser>
          <c:idx val="9"/>
          <c:order val="9"/>
          <c:tx>
            <c:strRef>
              <c:f>'Summary Graphs P50 K2-25,50-250'!$A$12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K2-25,50-250'!$B$12:$AB$12</c:f>
              <c:numCache>
                <c:formatCode>General</c:formatCode>
                <c:ptCount val="27"/>
                <c:pt idx="0">
                  <c:v>2.0352000000000006</c:v>
                </c:pt>
                <c:pt idx="1">
                  <c:v>2.0848</c:v>
                </c:pt>
                <c:pt idx="2">
                  <c:v>2.2616000000000001</c:v>
                </c:pt>
                <c:pt idx="3">
                  <c:v>2.2864</c:v>
                </c:pt>
                <c:pt idx="4">
                  <c:v>2.4823999999999997</c:v>
                </c:pt>
                <c:pt idx="5">
                  <c:v>2.6160000000000001</c:v>
                </c:pt>
                <c:pt idx="6">
                  <c:v>2.7239999999999998</c:v>
                </c:pt>
                <c:pt idx="7">
                  <c:v>2.8824000000000001</c:v>
                </c:pt>
                <c:pt idx="8">
                  <c:v>2.9423999999999988</c:v>
                </c:pt>
                <c:pt idx="9">
                  <c:v>3.0655999999999994</c:v>
                </c:pt>
                <c:pt idx="10">
                  <c:v>3.1952000000000003</c:v>
                </c:pt>
                <c:pt idx="11">
                  <c:v>3.1440000000000001</c:v>
                </c:pt>
                <c:pt idx="12">
                  <c:v>3.3151999999999999</c:v>
                </c:pt>
                <c:pt idx="13">
                  <c:v>3.5023999999999988</c:v>
                </c:pt>
                <c:pt idx="14">
                  <c:v>3.5552000000000006</c:v>
                </c:pt>
                <c:pt idx="15">
                  <c:v>3.6160000000000001</c:v>
                </c:pt>
                <c:pt idx="16">
                  <c:v>3.8391999999999999</c:v>
                </c:pt>
                <c:pt idx="17">
                  <c:v>3.7239999999999993</c:v>
                </c:pt>
                <c:pt idx="18">
                  <c:v>3.9295999999999998</c:v>
                </c:pt>
                <c:pt idx="19">
                  <c:v>4.0048000000000004</c:v>
                </c:pt>
                <c:pt idx="20">
                  <c:v>4.0487999999999991</c:v>
                </c:pt>
                <c:pt idx="21">
                  <c:v>4.2023999999999999</c:v>
                </c:pt>
                <c:pt idx="22">
                  <c:v>4.1992000000000012</c:v>
                </c:pt>
                <c:pt idx="23">
                  <c:v>4.3096000000000005</c:v>
                </c:pt>
                <c:pt idx="24">
                  <c:v>5.6840000000000002</c:v>
                </c:pt>
                <c:pt idx="25">
                  <c:v>6.8975999999999997</c:v>
                </c:pt>
                <c:pt idx="26">
                  <c:v>7.4028571428571421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903-410C-A802-0F8669D4BE55}"/>
            </c:ext>
          </c:extLst>
        </c:ser>
        <c:ser>
          <c:idx val="10"/>
          <c:order val="10"/>
          <c:tx>
            <c:strRef>
              <c:f>'Summary Graphs P50 K2-25,50-250'!$A$13</c:f>
              <c:strCache>
                <c:ptCount val="1"/>
                <c:pt idx="0">
                  <c:v>CCCM-Rnd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K2-25,50-250'!$B$13:$AB$13</c:f>
              <c:numCache>
                <c:formatCode>General</c:formatCode>
                <c:ptCount val="27"/>
                <c:pt idx="0">
                  <c:v>2.0055999999999998</c:v>
                </c:pt>
                <c:pt idx="1">
                  <c:v>2.0216000000000007</c:v>
                </c:pt>
                <c:pt idx="2">
                  <c:v>2.0600000000000005</c:v>
                </c:pt>
                <c:pt idx="3">
                  <c:v>2.0959999999999996</c:v>
                </c:pt>
                <c:pt idx="4">
                  <c:v>2.1504000000000003</c:v>
                </c:pt>
                <c:pt idx="5">
                  <c:v>2.1863999999999999</c:v>
                </c:pt>
                <c:pt idx="6">
                  <c:v>2.2327999999999997</c:v>
                </c:pt>
                <c:pt idx="7">
                  <c:v>2.2480000000000002</c:v>
                </c:pt>
                <c:pt idx="8">
                  <c:v>2.3431999999999999</c:v>
                </c:pt>
                <c:pt idx="9">
                  <c:v>2.3775999999999993</c:v>
                </c:pt>
                <c:pt idx="10">
                  <c:v>2.4176000000000002</c:v>
                </c:pt>
                <c:pt idx="11">
                  <c:v>2.5136000000000003</c:v>
                </c:pt>
                <c:pt idx="12">
                  <c:v>2.4647999999999994</c:v>
                </c:pt>
                <c:pt idx="13">
                  <c:v>2.4863999999999997</c:v>
                </c:pt>
                <c:pt idx="14">
                  <c:v>2.6504000000000003</c:v>
                </c:pt>
                <c:pt idx="15">
                  <c:v>2.6496</c:v>
                </c:pt>
                <c:pt idx="16">
                  <c:v>2.6760000000000002</c:v>
                </c:pt>
                <c:pt idx="17">
                  <c:v>2.7336000000000009</c:v>
                </c:pt>
                <c:pt idx="18">
                  <c:v>2.7600000000000007</c:v>
                </c:pt>
                <c:pt idx="19">
                  <c:v>2.8079999999999994</c:v>
                </c:pt>
                <c:pt idx="20">
                  <c:v>2.8344</c:v>
                </c:pt>
                <c:pt idx="21">
                  <c:v>2.8168000000000002</c:v>
                </c:pt>
                <c:pt idx="22">
                  <c:v>2.7976000000000001</c:v>
                </c:pt>
                <c:pt idx="23">
                  <c:v>2.8920000000000003</c:v>
                </c:pt>
                <c:pt idx="24">
                  <c:v>3.6872000000000003</c:v>
                </c:pt>
                <c:pt idx="25">
                  <c:v>4.9503999999999992</c:v>
                </c:pt>
                <c:pt idx="26">
                  <c:v>5.6028571428571441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903-410C-A802-0F8669D4BE55}"/>
            </c:ext>
          </c:extLst>
        </c:ser>
        <c:ser>
          <c:idx val="11"/>
          <c:order val="11"/>
          <c:tx>
            <c:strRef>
              <c:f>'Summary Graphs P50 K2-25,50-250'!$A$14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K2-25,50-250'!$B$14:$AB$14</c:f>
              <c:numCache>
                <c:formatCode>General</c:formatCode>
                <c:ptCount val="27"/>
                <c:pt idx="0">
                  <c:v>2.0080000000000005</c:v>
                </c:pt>
                <c:pt idx="1">
                  <c:v>2.0144000000000002</c:v>
                </c:pt>
                <c:pt idx="2">
                  <c:v>2.0672000000000001</c:v>
                </c:pt>
                <c:pt idx="3">
                  <c:v>2.1104000000000003</c:v>
                </c:pt>
                <c:pt idx="4">
                  <c:v>2.1583999999999999</c:v>
                </c:pt>
                <c:pt idx="5">
                  <c:v>2.1952000000000003</c:v>
                </c:pt>
                <c:pt idx="6">
                  <c:v>2.2208000000000006</c:v>
                </c:pt>
                <c:pt idx="7">
                  <c:v>2.2960000000000003</c:v>
                </c:pt>
                <c:pt idx="8">
                  <c:v>2.3031999999999999</c:v>
                </c:pt>
                <c:pt idx="9">
                  <c:v>2.4040000000000004</c:v>
                </c:pt>
                <c:pt idx="10">
                  <c:v>2.3688000000000002</c:v>
                </c:pt>
                <c:pt idx="11">
                  <c:v>2.4671999999999996</c:v>
                </c:pt>
                <c:pt idx="12">
                  <c:v>2.496</c:v>
                </c:pt>
                <c:pt idx="13">
                  <c:v>2.5128000000000004</c:v>
                </c:pt>
                <c:pt idx="14">
                  <c:v>2.5111999999999997</c:v>
                </c:pt>
                <c:pt idx="15">
                  <c:v>2.6304000000000007</c:v>
                </c:pt>
                <c:pt idx="16">
                  <c:v>2.6688000000000001</c:v>
                </c:pt>
                <c:pt idx="17">
                  <c:v>2.7303999999999995</c:v>
                </c:pt>
                <c:pt idx="18">
                  <c:v>2.7023999999999999</c:v>
                </c:pt>
                <c:pt idx="19">
                  <c:v>2.7023999999999999</c:v>
                </c:pt>
                <c:pt idx="20">
                  <c:v>2.8383999999999996</c:v>
                </c:pt>
                <c:pt idx="21">
                  <c:v>2.8272000000000008</c:v>
                </c:pt>
                <c:pt idx="22">
                  <c:v>2.8512</c:v>
                </c:pt>
                <c:pt idx="23">
                  <c:v>2.9080000000000008</c:v>
                </c:pt>
                <c:pt idx="24">
                  <c:v>3.7568000000000001</c:v>
                </c:pt>
                <c:pt idx="25">
                  <c:v>5.0632000000000001</c:v>
                </c:pt>
                <c:pt idx="26">
                  <c:v>5.734285714285714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903-410C-A802-0F8669D4BE55}"/>
            </c:ext>
          </c:extLst>
        </c:ser>
        <c:ser>
          <c:idx val="12"/>
          <c:order val="12"/>
          <c:tx>
            <c:strRef>
              <c:f>'Summary Graphs P50 K2-25,50-250'!$A$15</c:f>
              <c:strCache>
                <c:ptCount val="1"/>
                <c:pt idx="0">
                  <c:v>CCCM-Rnd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K2-25,50-250'!$B$15:$AB$15</c:f>
              <c:numCache>
                <c:formatCode>General</c:formatCode>
                <c:ptCount val="27"/>
                <c:pt idx="0">
                  <c:v>2.0007999999999999</c:v>
                </c:pt>
                <c:pt idx="1">
                  <c:v>2.008</c:v>
                </c:pt>
                <c:pt idx="2">
                  <c:v>2.0136000000000003</c:v>
                </c:pt>
                <c:pt idx="3">
                  <c:v>2.0280000000000005</c:v>
                </c:pt>
                <c:pt idx="4">
                  <c:v>2.0407999999999999</c:v>
                </c:pt>
                <c:pt idx="5">
                  <c:v>2.0744000000000002</c:v>
                </c:pt>
                <c:pt idx="6">
                  <c:v>2.0808000000000009</c:v>
                </c:pt>
                <c:pt idx="7">
                  <c:v>2.0743999999999998</c:v>
                </c:pt>
                <c:pt idx="8">
                  <c:v>2.0960000000000001</c:v>
                </c:pt>
                <c:pt idx="9">
                  <c:v>2.1519999999999997</c:v>
                </c:pt>
                <c:pt idx="10">
                  <c:v>2.1176000000000004</c:v>
                </c:pt>
                <c:pt idx="11">
                  <c:v>2.1503999999999994</c:v>
                </c:pt>
                <c:pt idx="12">
                  <c:v>2.1272000000000002</c:v>
                </c:pt>
                <c:pt idx="13">
                  <c:v>2.1848000000000001</c:v>
                </c:pt>
                <c:pt idx="14">
                  <c:v>2.1712000000000002</c:v>
                </c:pt>
                <c:pt idx="15">
                  <c:v>2.1976</c:v>
                </c:pt>
                <c:pt idx="16">
                  <c:v>2.2568000000000001</c:v>
                </c:pt>
                <c:pt idx="17">
                  <c:v>2.2472000000000008</c:v>
                </c:pt>
                <c:pt idx="18">
                  <c:v>2.2784000000000004</c:v>
                </c:pt>
                <c:pt idx="19">
                  <c:v>2.2424000000000004</c:v>
                </c:pt>
                <c:pt idx="20">
                  <c:v>2.3168000000000002</c:v>
                </c:pt>
                <c:pt idx="21">
                  <c:v>2.2528000000000001</c:v>
                </c:pt>
                <c:pt idx="22">
                  <c:v>2.3808000000000002</c:v>
                </c:pt>
                <c:pt idx="23">
                  <c:v>2.2879999999999998</c:v>
                </c:pt>
                <c:pt idx="24">
                  <c:v>2.6472000000000002</c:v>
                </c:pt>
                <c:pt idx="25">
                  <c:v>3.4344000000000001</c:v>
                </c:pt>
                <c:pt idx="26">
                  <c:v>3.9914285714285711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903-410C-A802-0F8669D4BE55}"/>
            </c:ext>
          </c:extLst>
        </c:ser>
        <c:ser>
          <c:idx val="13"/>
          <c:order val="13"/>
          <c:tx>
            <c:strRef>
              <c:f>'Summary Graphs P50 K2-25,50-250'!$A$16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K2-25,50-250'!$B$16:$AB$16</c:f>
              <c:numCache>
                <c:formatCode>General</c:formatCode>
                <c:ptCount val="27"/>
                <c:pt idx="0">
                  <c:v>2.0015999999999998</c:v>
                </c:pt>
                <c:pt idx="1">
                  <c:v>2.0128000000000004</c:v>
                </c:pt>
                <c:pt idx="2">
                  <c:v>2.008</c:v>
                </c:pt>
                <c:pt idx="3">
                  <c:v>2.0344000000000002</c:v>
                </c:pt>
                <c:pt idx="4">
                  <c:v>2.0647999999999995</c:v>
                </c:pt>
                <c:pt idx="5">
                  <c:v>2.0576000000000003</c:v>
                </c:pt>
                <c:pt idx="6">
                  <c:v>2.0647999999999995</c:v>
                </c:pt>
                <c:pt idx="7">
                  <c:v>2.0728000000000004</c:v>
                </c:pt>
                <c:pt idx="8">
                  <c:v>2.0663999999999998</c:v>
                </c:pt>
                <c:pt idx="9">
                  <c:v>2.0936000000000003</c:v>
                </c:pt>
                <c:pt idx="10">
                  <c:v>2.0927999999999995</c:v>
                </c:pt>
                <c:pt idx="11">
                  <c:v>2.1655999999999995</c:v>
                </c:pt>
                <c:pt idx="12">
                  <c:v>2.1552000000000002</c:v>
                </c:pt>
                <c:pt idx="13">
                  <c:v>2.1872000000000003</c:v>
                </c:pt>
                <c:pt idx="14">
                  <c:v>2.1928000000000001</c:v>
                </c:pt>
                <c:pt idx="15">
                  <c:v>2.2192000000000003</c:v>
                </c:pt>
                <c:pt idx="16">
                  <c:v>2.2904</c:v>
                </c:pt>
                <c:pt idx="17">
                  <c:v>2.1863999999999995</c:v>
                </c:pt>
                <c:pt idx="18">
                  <c:v>2.2616000000000001</c:v>
                </c:pt>
                <c:pt idx="19">
                  <c:v>2.2616000000000001</c:v>
                </c:pt>
                <c:pt idx="20">
                  <c:v>2.2767999999999997</c:v>
                </c:pt>
                <c:pt idx="21">
                  <c:v>2.3455999999999997</c:v>
                </c:pt>
                <c:pt idx="22">
                  <c:v>2.3680000000000003</c:v>
                </c:pt>
                <c:pt idx="23">
                  <c:v>2.3616000000000001</c:v>
                </c:pt>
                <c:pt idx="24">
                  <c:v>2.6919999999999997</c:v>
                </c:pt>
                <c:pt idx="25">
                  <c:v>3.3072000000000004</c:v>
                </c:pt>
                <c:pt idx="26">
                  <c:v>3.8999999999999995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903-410C-A802-0F8669D4BE55}"/>
            </c:ext>
          </c:extLst>
        </c:ser>
        <c:ser>
          <c:idx val="14"/>
          <c:order val="14"/>
          <c:tx>
            <c:strRef>
              <c:f>'Summary Graphs P50 K2-25,50-250'!$A$17</c:f>
              <c:strCache>
                <c:ptCount val="1"/>
                <c:pt idx="0">
                  <c:v>CCCM-Rnd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K2-25,50-250'!$B$17:$AB$17</c:f>
              <c:numCache>
                <c:formatCode>General</c:formatCode>
                <c:ptCount val="27"/>
                <c:pt idx="0">
                  <c:v>2</c:v>
                </c:pt>
                <c:pt idx="1">
                  <c:v>2.0055999999999998</c:v>
                </c:pt>
                <c:pt idx="2">
                  <c:v>2.0007999999999999</c:v>
                </c:pt>
                <c:pt idx="3">
                  <c:v>2.0112000000000005</c:v>
                </c:pt>
                <c:pt idx="4">
                  <c:v>2.0032000000000001</c:v>
                </c:pt>
                <c:pt idx="5">
                  <c:v>2.0264000000000002</c:v>
                </c:pt>
                <c:pt idx="6">
                  <c:v>2.0272000000000006</c:v>
                </c:pt>
                <c:pt idx="7">
                  <c:v>2.0256000000000003</c:v>
                </c:pt>
                <c:pt idx="8">
                  <c:v>2.0327999999999999</c:v>
                </c:pt>
                <c:pt idx="9">
                  <c:v>2.0352000000000006</c:v>
                </c:pt>
                <c:pt idx="10">
                  <c:v>2.0375999999999999</c:v>
                </c:pt>
                <c:pt idx="11">
                  <c:v>2.0376000000000003</c:v>
                </c:pt>
                <c:pt idx="12">
                  <c:v>2.036</c:v>
                </c:pt>
                <c:pt idx="13">
                  <c:v>2.0575999999999999</c:v>
                </c:pt>
                <c:pt idx="14">
                  <c:v>2.0568</c:v>
                </c:pt>
                <c:pt idx="15">
                  <c:v>2.0704000000000007</c:v>
                </c:pt>
                <c:pt idx="16">
                  <c:v>2.1256000000000004</c:v>
                </c:pt>
                <c:pt idx="17">
                  <c:v>2.0632000000000001</c:v>
                </c:pt>
                <c:pt idx="18">
                  <c:v>2.052</c:v>
                </c:pt>
                <c:pt idx="19">
                  <c:v>2.1000000000000005</c:v>
                </c:pt>
                <c:pt idx="20">
                  <c:v>2.0848000000000004</c:v>
                </c:pt>
                <c:pt idx="21">
                  <c:v>2.0895999999999999</c:v>
                </c:pt>
                <c:pt idx="22">
                  <c:v>2.1224000000000003</c:v>
                </c:pt>
                <c:pt idx="23">
                  <c:v>2.1104000000000003</c:v>
                </c:pt>
                <c:pt idx="24">
                  <c:v>2.2567999999999997</c:v>
                </c:pt>
                <c:pt idx="25">
                  <c:v>2.5591999999999997</c:v>
                </c:pt>
                <c:pt idx="26">
                  <c:v>2.7742857142857145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903-410C-A802-0F8669D4BE55}"/>
            </c:ext>
          </c:extLst>
        </c:ser>
        <c:ser>
          <c:idx val="15"/>
          <c:order val="15"/>
          <c:tx>
            <c:strRef>
              <c:f>'Summary Graphs P50 K2-25,50-250'!$A$18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K2-25,50-250'!$B$18:$AB$18</c:f>
              <c:numCache>
                <c:formatCode>General</c:formatCode>
                <c:ptCount val="27"/>
                <c:pt idx="0">
                  <c:v>2</c:v>
                </c:pt>
                <c:pt idx="1">
                  <c:v>2.0015999999999998</c:v>
                </c:pt>
                <c:pt idx="2">
                  <c:v>2.0103999999999997</c:v>
                </c:pt>
                <c:pt idx="3">
                  <c:v>2.0007999999999999</c:v>
                </c:pt>
                <c:pt idx="4">
                  <c:v>2.0103999999999997</c:v>
                </c:pt>
                <c:pt idx="5">
                  <c:v>2.0199999999999996</c:v>
                </c:pt>
                <c:pt idx="6">
                  <c:v>2.0224000000000002</c:v>
                </c:pt>
                <c:pt idx="7">
                  <c:v>2.0416000000000003</c:v>
                </c:pt>
                <c:pt idx="8">
                  <c:v>2.0192000000000001</c:v>
                </c:pt>
                <c:pt idx="9">
                  <c:v>2.0367999999999999</c:v>
                </c:pt>
                <c:pt idx="10">
                  <c:v>2.0247999999999999</c:v>
                </c:pt>
                <c:pt idx="11">
                  <c:v>2.032</c:v>
                </c:pt>
                <c:pt idx="12">
                  <c:v>2.032</c:v>
                </c:pt>
                <c:pt idx="13">
                  <c:v>2.0591999999999997</c:v>
                </c:pt>
                <c:pt idx="14">
                  <c:v>2.0520000000000005</c:v>
                </c:pt>
                <c:pt idx="15">
                  <c:v>2.0688</c:v>
                </c:pt>
                <c:pt idx="16">
                  <c:v>2.1303999999999998</c:v>
                </c:pt>
                <c:pt idx="17">
                  <c:v>2.0743999999999998</c:v>
                </c:pt>
                <c:pt idx="18">
                  <c:v>2.1152000000000002</c:v>
                </c:pt>
                <c:pt idx="19">
                  <c:v>2.0832000000000002</c:v>
                </c:pt>
                <c:pt idx="20">
                  <c:v>2.1208</c:v>
                </c:pt>
                <c:pt idx="21">
                  <c:v>2.0895999999999999</c:v>
                </c:pt>
                <c:pt idx="22">
                  <c:v>2.0960000000000005</c:v>
                </c:pt>
                <c:pt idx="23">
                  <c:v>2.0840000000000005</c:v>
                </c:pt>
                <c:pt idx="24">
                  <c:v>2.2400000000000002</c:v>
                </c:pt>
                <c:pt idx="25">
                  <c:v>2.5336000000000003</c:v>
                </c:pt>
                <c:pt idx="26">
                  <c:v>2.6714285714285717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903-410C-A802-0F8669D4BE55}"/>
            </c:ext>
          </c:extLst>
        </c:ser>
        <c:ser>
          <c:idx val="16"/>
          <c:order val="16"/>
          <c:tx>
            <c:strRef>
              <c:f>'Summary Graphs P50 K2-25,50-250'!$A$19</c:f>
              <c:strCache>
                <c:ptCount val="1"/>
                <c:pt idx="0">
                  <c:v>CCCM-Rnd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K2-25,50-250'!$B$19:$AB$19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2.0055999999999998</c:v>
                </c:pt>
                <c:pt idx="4">
                  <c:v>2.0087999999999999</c:v>
                </c:pt>
                <c:pt idx="5">
                  <c:v>2.0047999999999999</c:v>
                </c:pt>
                <c:pt idx="6">
                  <c:v>2.0167999999999999</c:v>
                </c:pt>
                <c:pt idx="7">
                  <c:v>2.0015999999999998</c:v>
                </c:pt>
                <c:pt idx="8">
                  <c:v>2.0055999999999998</c:v>
                </c:pt>
                <c:pt idx="9">
                  <c:v>2.0176000000000003</c:v>
                </c:pt>
                <c:pt idx="10">
                  <c:v>2.0144000000000002</c:v>
                </c:pt>
                <c:pt idx="11">
                  <c:v>2.0207999999999999</c:v>
                </c:pt>
                <c:pt idx="12">
                  <c:v>2.0112000000000001</c:v>
                </c:pt>
                <c:pt idx="13">
                  <c:v>2.0055999999999998</c:v>
                </c:pt>
                <c:pt idx="14">
                  <c:v>2.0127999999999999</c:v>
                </c:pt>
                <c:pt idx="15">
                  <c:v>2.0103999999999997</c:v>
                </c:pt>
                <c:pt idx="16">
                  <c:v>2.0640000000000005</c:v>
                </c:pt>
                <c:pt idx="17">
                  <c:v>2.0127999999999999</c:v>
                </c:pt>
                <c:pt idx="18">
                  <c:v>2.0151999999999997</c:v>
                </c:pt>
                <c:pt idx="19">
                  <c:v>2.0407999999999999</c:v>
                </c:pt>
                <c:pt idx="20">
                  <c:v>2.0296000000000003</c:v>
                </c:pt>
                <c:pt idx="21">
                  <c:v>2.0303999999999998</c:v>
                </c:pt>
                <c:pt idx="22">
                  <c:v>2.0263999999999998</c:v>
                </c:pt>
                <c:pt idx="23">
                  <c:v>2.0407999999999999</c:v>
                </c:pt>
                <c:pt idx="24">
                  <c:v>2.0799999999999996</c:v>
                </c:pt>
                <c:pt idx="25">
                  <c:v>2.2055999999999996</c:v>
                </c:pt>
                <c:pt idx="26">
                  <c:v>2.2628571428571429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903-410C-A802-0F8669D4BE55}"/>
            </c:ext>
          </c:extLst>
        </c:ser>
        <c:ser>
          <c:idx val="17"/>
          <c:order val="17"/>
          <c:tx>
            <c:strRef>
              <c:f>'Summary Graphs P50 K2-25,50-250'!$A$20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K2-25,50-250'!$B$20:$AB$20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2.0007999999999999</c:v>
                </c:pt>
                <c:pt idx="3">
                  <c:v>2.0015999999999998</c:v>
                </c:pt>
                <c:pt idx="4">
                  <c:v>2.0063999999999997</c:v>
                </c:pt>
                <c:pt idx="5">
                  <c:v>2.0047999999999999</c:v>
                </c:pt>
                <c:pt idx="6">
                  <c:v>2.0055999999999998</c:v>
                </c:pt>
                <c:pt idx="7">
                  <c:v>2</c:v>
                </c:pt>
                <c:pt idx="8">
                  <c:v>2.004</c:v>
                </c:pt>
                <c:pt idx="9">
                  <c:v>2.016</c:v>
                </c:pt>
                <c:pt idx="10">
                  <c:v>2.0136000000000003</c:v>
                </c:pt>
                <c:pt idx="11">
                  <c:v>2.016</c:v>
                </c:pt>
                <c:pt idx="12">
                  <c:v>2.008</c:v>
                </c:pt>
                <c:pt idx="13">
                  <c:v>2.0232000000000001</c:v>
                </c:pt>
                <c:pt idx="14">
                  <c:v>2.0144000000000002</c:v>
                </c:pt>
                <c:pt idx="15">
                  <c:v>2.0247999999999999</c:v>
                </c:pt>
                <c:pt idx="16">
                  <c:v>2.0640000000000001</c:v>
                </c:pt>
                <c:pt idx="17">
                  <c:v>2.0175999999999998</c:v>
                </c:pt>
                <c:pt idx="18">
                  <c:v>2.0312000000000001</c:v>
                </c:pt>
                <c:pt idx="19">
                  <c:v>2.0232000000000001</c:v>
                </c:pt>
                <c:pt idx="20">
                  <c:v>2.0272000000000001</c:v>
                </c:pt>
                <c:pt idx="21">
                  <c:v>2.028</c:v>
                </c:pt>
                <c:pt idx="22">
                  <c:v>2.0255999999999998</c:v>
                </c:pt>
                <c:pt idx="23">
                  <c:v>2.0352000000000001</c:v>
                </c:pt>
                <c:pt idx="24">
                  <c:v>2.0751999999999997</c:v>
                </c:pt>
                <c:pt idx="25">
                  <c:v>2.1951999999999998</c:v>
                </c:pt>
                <c:pt idx="26">
                  <c:v>2.2228571428571429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903-410C-A802-0F8669D4BE55}"/>
            </c:ext>
          </c:extLst>
        </c:ser>
        <c:ser>
          <c:idx val="18"/>
          <c:order val="18"/>
          <c:tx>
            <c:strRef>
              <c:f>'Summary Graphs P50 K2-25,50-250'!$A$21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K2-25,50-250'!$B$21:$AB$21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2.0015999999999998</c:v>
                </c:pt>
                <c:pt idx="3">
                  <c:v>2.0007999999999999</c:v>
                </c:pt>
                <c:pt idx="4">
                  <c:v>2</c:v>
                </c:pt>
                <c:pt idx="5">
                  <c:v>2.0024000000000002</c:v>
                </c:pt>
                <c:pt idx="6">
                  <c:v>2.0016000000000003</c:v>
                </c:pt>
                <c:pt idx="7">
                  <c:v>2.0072000000000001</c:v>
                </c:pt>
                <c:pt idx="8">
                  <c:v>2.0087999999999999</c:v>
                </c:pt>
                <c:pt idx="9">
                  <c:v>2.0007999999999999</c:v>
                </c:pt>
                <c:pt idx="10">
                  <c:v>2.0136000000000003</c:v>
                </c:pt>
                <c:pt idx="11">
                  <c:v>2.0167999999999999</c:v>
                </c:pt>
                <c:pt idx="12">
                  <c:v>2.012</c:v>
                </c:pt>
                <c:pt idx="13">
                  <c:v>2.008</c:v>
                </c:pt>
                <c:pt idx="14">
                  <c:v>2.0312000000000001</c:v>
                </c:pt>
                <c:pt idx="15">
                  <c:v>2.0464000000000002</c:v>
                </c:pt>
                <c:pt idx="16">
                  <c:v>2.0327999999999999</c:v>
                </c:pt>
                <c:pt idx="17">
                  <c:v>2.0207999999999999</c:v>
                </c:pt>
                <c:pt idx="18">
                  <c:v>2.0151999999999997</c:v>
                </c:pt>
                <c:pt idx="19">
                  <c:v>2.0224000000000002</c:v>
                </c:pt>
                <c:pt idx="20">
                  <c:v>2.02</c:v>
                </c:pt>
                <c:pt idx="21">
                  <c:v>2.0112000000000001</c:v>
                </c:pt>
                <c:pt idx="22">
                  <c:v>2.0392000000000001</c:v>
                </c:pt>
                <c:pt idx="23">
                  <c:v>2.036</c:v>
                </c:pt>
                <c:pt idx="24">
                  <c:v>2.0720000000000001</c:v>
                </c:pt>
                <c:pt idx="25">
                  <c:v>2.1648000000000001</c:v>
                </c:pt>
                <c:pt idx="26">
                  <c:v>2.2714285714285714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903-410C-A802-0F8669D4B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851504"/>
        <c:axId val="828851832"/>
      </c:lineChart>
      <c:catAx>
        <c:axId val="8288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832"/>
        <c:crosses val="autoZero"/>
        <c:auto val="1"/>
        <c:lblAlgn val="ctr"/>
        <c:lblOffset val="100"/>
        <c:noMultiLvlLbl val="0"/>
      </c:catAx>
      <c:valAx>
        <c:axId val="828851832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D13, P50, Mean vs Optimal as Percent by #Clusters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K2-25,50-250'!$A$33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K2-25,50-250'!$B$33:$AB$33</c:f>
              <c:numCache>
                <c:formatCode>General</c:formatCode>
                <c:ptCount val="27"/>
                <c:pt idx="0">
                  <c:v>4.2619182362486461</c:v>
                </c:pt>
                <c:pt idx="1">
                  <c:v>5.2126977056799957</c:v>
                </c:pt>
                <c:pt idx="2">
                  <c:v>5.5245163026996753</c:v>
                </c:pt>
                <c:pt idx="3">
                  <c:v>5.5354900817753698</c:v>
                </c:pt>
                <c:pt idx="4">
                  <c:v>5.4540060377053798</c:v>
                </c:pt>
                <c:pt idx="5">
                  <c:v>5.5321917472066433</c:v>
                </c:pt>
                <c:pt idx="6">
                  <c:v>5.2533785128676094</c:v>
                </c:pt>
                <c:pt idx="7">
                  <c:v>5.2413840855183871</c:v>
                </c:pt>
                <c:pt idx="8">
                  <c:v>5.0498687960880195</c:v>
                </c:pt>
                <c:pt idx="9">
                  <c:v>5.0859047397207764</c:v>
                </c:pt>
                <c:pt idx="10">
                  <c:v>4.8970111842926789</c:v>
                </c:pt>
                <c:pt idx="11">
                  <c:v>4.9764785474343087</c:v>
                </c:pt>
                <c:pt idx="12">
                  <c:v>4.9124106452927379</c:v>
                </c:pt>
                <c:pt idx="13">
                  <c:v>4.7429727951528458</c:v>
                </c:pt>
                <c:pt idx="14">
                  <c:v>4.5878616908569096</c:v>
                </c:pt>
                <c:pt idx="15">
                  <c:v>4.6607307198666748</c:v>
                </c:pt>
                <c:pt idx="16">
                  <c:v>4.5302441483345977</c:v>
                </c:pt>
                <c:pt idx="17">
                  <c:v>4.4673402102569977</c:v>
                </c:pt>
                <c:pt idx="18">
                  <c:v>4.3383081993377166</c:v>
                </c:pt>
                <c:pt idx="19">
                  <c:v>4.5425024670135254</c:v>
                </c:pt>
                <c:pt idx="20">
                  <c:v>4.4805755316695839</c:v>
                </c:pt>
                <c:pt idx="21">
                  <c:v>4.3697843757608883</c:v>
                </c:pt>
                <c:pt idx="22">
                  <c:v>4.3197641701774243</c:v>
                </c:pt>
                <c:pt idx="23">
                  <c:v>4.2606594095132628</c:v>
                </c:pt>
                <c:pt idx="24">
                  <c:v>3.5750140170190208</c:v>
                </c:pt>
                <c:pt idx="25">
                  <c:v>3.0556883049256101</c:v>
                </c:pt>
                <c:pt idx="26">
                  <c:v>2.7988513705870357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A-410E-80EC-A8C06F242E0F}"/>
            </c:ext>
          </c:extLst>
        </c:ser>
        <c:ser>
          <c:idx val="1"/>
          <c:order val="1"/>
          <c:tx>
            <c:strRef>
              <c:f>'Summary Graphs P50 K2-25,50-250'!$A$34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K2-25,50-250'!$B$34:$AB$34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2.1205242034721596</c:v>
                </c:pt>
                <c:pt idx="2">
                  <c:v>2.9288401401275426</c:v>
                </c:pt>
                <c:pt idx="3">
                  <c:v>3.5766692487777014</c:v>
                </c:pt>
                <c:pt idx="4">
                  <c:v>3.5084630864756834</c:v>
                </c:pt>
                <c:pt idx="5">
                  <c:v>4.0301548501567881</c:v>
                </c:pt>
                <c:pt idx="6">
                  <c:v>3.8728917393749067</c:v>
                </c:pt>
                <c:pt idx="7">
                  <c:v>4.0157160444497393</c:v>
                </c:pt>
                <c:pt idx="8">
                  <c:v>3.8709562657505767</c:v>
                </c:pt>
                <c:pt idx="9">
                  <c:v>4.156434251821306</c:v>
                </c:pt>
                <c:pt idx="10">
                  <c:v>4.2055680621024489</c:v>
                </c:pt>
                <c:pt idx="11">
                  <c:v>4.090297695979519</c:v>
                </c:pt>
                <c:pt idx="12">
                  <c:v>4.2208103818654426</c:v>
                </c:pt>
                <c:pt idx="13">
                  <c:v>4.1584951641563341</c:v>
                </c:pt>
                <c:pt idx="14">
                  <c:v>4.1823601808875006</c:v>
                </c:pt>
                <c:pt idx="15">
                  <c:v>4.2547496917632728</c:v>
                </c:pt>
                <c:pt idx="16">
                  <c:v>4.092807644313802</c:v>
                </c:pt>
                <c:pt idx="17">
                  <c:v>4.1799543728974502</c:v>
                </c:pt>
                <c:pt idx="18">
                  <c:v>4.0972412986461624</c:v>
                </c:pt>
                <c:pt idx="19">
                  <c:v>4.3174063526198037</c:v>
                </c:pt>
                <c:pt idx="20">
                  <c:v>4.2897538796414736</c:v>
                </c:pt>
                <c:pt idx="21">
                  <c:v>4.2370170889545804</c:v>
                </c:pt>
                <c:pt idx="22">
                  <c:v>4.2073196653750848</c:v>
                </c:pt>
                <c:pt idx="23">
                  <c:v>4.1906080330665958</c:v>
                </c:pt>
                <c:pt idx="24">
                  <c:v>4.0240073384845356</c:v>
                </c:pt>
                <c:pt idx="25">
                  <c:v>3.8749885161216326</c:v>
                </c:pt>
                <c:pt idx="26">
                  <c:v>3.8448814038837904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A-410E-80EC-A8C06F242E0F}"/>
            </c:ext>
          </c:extLst>
        </c:ser>
        <c:ser>
          <c:idx val="2"/>
          <c:order val="2"/>
          <c:tx>
            <c:strRef>
              <c:f>'Summary Graphs P50 K2-25,50-250'!$A$35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K2-25,50-250'!$B$35:$AB$35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1.1098812788101093</c:v>
                </c:pt>
                <c:pt idx="3">
                  <c:v>1.4076568136639533</c:v>
                </c:pt>
                <c:pt idx="4">
                  <c:v>2.1423022240177465</c:v>
                </c:pt>
                <c:pt idx="5">
                  <c:v>1.9794501962260267</c:v>
                </c:pt>
                <c:pt idx="6">
                  <c:v>2.7100031019996629</c:v>
                </c:pt>
                <c:pt idx="7">
                  <c:v>2.6711115422509049</c:v>
                </c:pt>
                <c:pt idx="8">
                  <c:v>2.7105830332770138</c:v>
                </c:pt>
                <c:pt idx="9">
                  <c:v>2.8245544887040097</c:v>
                </c:pt>
                <c:pt idx="10">
                  <c:v>3.0350982266986266</c:v>
                </c:pt>
                <c:pt idx="11">
                  <c:v>3.1414318558368604</c:v>
                </c:pt>
                <c:pt idx="12">
                  <c:v>3.3981346797475673</c:v>
                </c:pt>
                <c:pt idx="13">
                  <c:v>3.1215322531208551</c:v>
                </c:pt>
                <c:pt idx="14">
                  <c:v>3.4140077560798803</c:v>
                </c:pt>
                <c:pt idx="15">
                  <c:v>3.5784325409218809</c:v>
                </c:pt>
                <c:pt idx="16">
                  <c:v>3.3578285583177228</c:v>
                </c:pt>
                <c:pt idx="17">
                  <c:v>3.3977053903470722</c:v>
                </c:pt>
                <c:pt idx="18">
                  <c:v>3.5029541820525885</c:v>
                </c:pt>
                <c:pt idx="19">
                  <c:v>3.8786412658780045</c:v>
                </c:pt>
                <c:pt idx="20">
                  <c:v>3.4769562626599235</c:v>
                </c:pt>
                <c:pt idx="21">
                  <c:v>3.8916951429027602</c:v>
                </c:pt>
                <c:pt idx="22">
                  <c:v>3.7961600991450304</c:v>
                </c:pt>
                <c:pt idx="23">
                  <c:v>3.6851120679197531</c:v>
                </c:pt>
                <c:pt idx="24">
                  <c:v>4.0227638304498443</c:v>
                </c:pt>
                <c:pt idx="25">
                  <c:v>3.8230083616516368</c:v>
                </c:pt>
                <c:pt idx="26">
                  <c:v>3.4383692895137656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A-410E-80EC-A8C06F242E0F}"/>
            </c:ext>
          </c:extLst>
        </c:ser>
        <c:ser>
          <c:idx val="3"/>
          <c:order val="3"/>
          <c:tx>
            <c:strRef>
              <c:f>'Summary Graphs P50 K2-25,50-250'!$A$36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K2-25,50-250'!$B$36:$AB$36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1.0000000038917203</c:v>
                </c:pt>
                <c:pt idx="3">
                  <c:v>1.0000000024057005</c:v>
                </c:pt>
                <c:pt idx="4">
                  <c:v>1.0000000022466573</c:v>
                </c:pt>
                <c:pt idx="5">
                  <c:v>1.0000000087107102</c:v>
                </c:pt>
                <c:pt idx="6">
                  <c:v>1.0000000013585559</c:v>
                </c:pt>
                <c:pt idx="7">
                  <c:v>0.99999999699870756</c:v>
                </c:pt>
                <c:pt idx="8">
                  <c:v>1.0000000013173196</c:v>
                </c:pt>
                <c:pt idx="9">
                  <c:v>1.0000000001344582</c:v>
                </c:pt>
                <c:pt idx="10">
                  <c:v>0.9999999985452499</c:v>
                </c:pt>
                <c:pt idx="11">
                  <c:v>0.99999999998044597</c:v>
                </c:pt>
                <c:pt idx="12">
                  <c:v>1.0000000014150099</c:v>
                </c:pt>
                <c:pt idx="13">
                  <c:v>0.99999999810479134</c:v>
                </c:pt>
                <c:pt idx="14">
                  <c:v>0.99999999796271466</c:v>
                </c:pt>
                <c:pt idx="15">
                  <c:v>0.99999999909836201</c:v>
                </c:pt>
                <c:pt idx="16">
                  <c:v>0.99999999929978745</c:v>
                </c:pt>
                <c:pt idx="17">
                  <c:v>0.99999999781824445</c:v>
                </c:pt>
                <c:pt idx="18">
                  <c:v>1.00000000035371</c:v>
                </c:pt>
                <c:pt idx="19">
                  <c:v>0.99999999784890814</c:v>
                </c:pt>
                <c:pt idx="20">
                  <c:v>0.99999999936461892</c:v>
                </c:pt>
                <c:pt idx="21">
                  <c:v>0.99999999965001096</c:v>
                </c:pt>
                <c:pt idx="22">
                  <c:v>1.0000000002285327</c:v>
                </c:pt>
                <c:pt idx="23">
                  <c:v>1.0000000003068898</c:v>
                </c:pt>
                <c:pt idx="24">
                  <c:v>1.0000000007337244</c:v>
                </c:pt>
                <c:pt idx="25">
                  <c:v>1.0000000000146219</c:v>
                </c:pt>
                <c:pt idx="26">
                  <c:v>1.000000000063451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1A-410E-80EC-A8C06F242E0F}"/>
            </c:ext>
          </c:extLst>
        </c:ser>
        <c:ser>
          <c:idx val="4"/>
          <c:order val="4"/>
          <c:tx>
            <c:strRef>
              <c:f>'Summary Graphs P50 K2-25,50-250'!$A$37</c:f>
              <c:strCache>
                <c:ptCount val="1"/>
                <c:pt idx="0">
                  <c:v>CCCM-Rnd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K2-25,50-250'!$B$37:$AB$37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3.1182251344932492</c:v>
                </c:pt>
                <c:pt idx="2">
                  <c:v>3.5877606680816325</c:v>
                </c:pt>
                <c:pt idx="3">
                  <c:v>3.9267786404373251</c:v>
                </c:pt>
                <c:pt idx="4">
                  <c:v>3.9029904267844211</c:v>
                </c:pt>
                <c:pt idx="5">
                  <c:v>3.8247043244483945</c:v>
                </c:pt>
                <c:pt idx="6">
                  <c:v>3.7902565376794861</c:v>
                </c:pt>
                <c:pt idx="7">
                  <c:v>3.868300114995169</c:v>
                </c:pt>
                <c:pt idx="8">
                  <c:v>3.8068023192565397</c:v>
                </c:pt>
                <c:pt idx="9">
                  <c:v>3.856874991740062</c:v>
                </c:pt>
                <c:pt idx="10">
                  <c:v>3.6917948841079311</c:v>
                </c:pt>
                <c:pt idx="11">
                  <c:v>3.8707439059785065</c:v>
                </c:pt>
                <c:pt idx="12">
                  <c:v>3.8375405366357547</c:v>
                </c:pt>
                <c:pt idx="13">
                  <c:v>3.7223815028992449</c:v>
                </c:pt>
                <c:pt idx="14">
                  <c:v>3.6116435468744328</c:v>
                </c:pt>
                <c:pt idx="15">
                  <c:v>3.7817291113394891</c:v>
                </c:pt>
                <c:pt idx="16">
                  <c:v>3.581472933461145</c:v>
                </c:pt>
                <c:pt idx="17">
                  <c:v>3.6427031074667751</c:v>
                </c:pt>
                <c:pt idx="18">
                  <c:v>3.4500839058710722</c:v>
                </c:pt>
                <c:pt idx="19">
                  <c:v>3.5884408050975649</c:v>
                </c:pt>
                <c:pt idx="20">
                  <c:v>3.4906220577954379</c:v>
                </c:pt>
                <c:pt idx="21">
                  <c:v>3.5320511301180972</c:v>
                </c:pt>
                <c:pt idx="22">
                  <c:v>3.4552262017113184</c:v>
                </c:pt>
                <c:pt idx="23">
                  <c:v>3.4746635624397908</c:v>
                </c:pt>
                <c:pt idx="24">
                  <c:v>3.0833910252749273</c:v>
                </c:pt>
                <c:pt idx="25">
                  <c:v>2.7242260057167589</c:v>
                </c:pt>
                <c:pt idx="26">
                  <c:v>2.5912342172894118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1A-410E-80EC-A8C06F242E0F}"/>
            </c:ext>
          </c:extLst>
        </c:ser>
        <c:ser>
          <c:idx val="5"/>
          <c:order val="5"/>
          <c:tx>
            <c:strRef>
              <c:f>'Summary Graphs P50 K2-25,50-250'!$A$38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K2-25,50-250'!$B$38:$AB$38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3.1114540220576092</c:v>
                </c:pt>
                <c:pt idx="2">
                  <c:v>3.6006961988592368</c:v>
                </c:pt>
                <c:pt idx="3">
                  <c:v>3.9751233808308566</c:v>
                </c:pt>
                <c:pt idx="4">
                  <c:v>3.8346634497567402</c:v>
                </c:pt>
                <c:pt idx="5">
                  <c:v>3.7838756654165695</c:v>
                </c:pt>
                <c:pt idx="6">
                  <c:v>3.8387939423005055</c:v>
                </c:pt>
                <c:pt idx="7">
                  <c:v>3.8619496969000755</c:v>
                </c:pt>
                <c:pt idx="8">
                  <c:v>3.8527289825761382</c:v>
                </c:pt>
                <c:pt idx="9">
                  <c:v>3.8517797185398708</c:v>
                </c:pt>
                <c:pt idx="10">
                  <c:v>3.7132888335648118</c:v>
                </c:pt>
                <c:pt idx="11">
                  <c:v>3.7721248012848632</c:v>
                </c:pt>
                <c:pt idx="12">
                  <c:v>3.8751794877414922</c:v>
                </c:pt>
                <c:pt idx="13">
                  <c:v>3.659208912558098</c:v>
                </c:pt>
                <c:pt idx="14">
                  <c:v>3.6026607965821977</c:v>
                </c:pt>
                <c:pt idx="15">
                  <c:v>3.7855693915841657</c:v>
                </c:pt>
                <c:pt idx="16">
                  <c:v>3.5322824552031871</c:v>
                </c:pt>
                <c:pt idx="17">
                  <c:v>3.5810175755207321</c:v>
                </c:pt>
                <c:pt idx="18">
                  <c:v>3.5256369886106147</c:v>
                </c:pt>
                <c:pt idx="19">
                  <c:v>3.6517052915266976</c:v>
                </c:pt>
                <c:pt idx="20">
                  <c:v>3.5547985546159619</c:v>
                </c:pt>
                <c:pt idx="21">
                  <c:v>3.5336507235047372</c:v>
                </c:pt>
                <c:pt idx="22">
                  <c:v>3.486538068058779</c:v>
                </c:pt>
                <c:pt idx="23">
                  <c:v>3.4742555851388168</c:v>
                </c:pt>
                <c:pt idx="24">
                  <c:v>3.0528771764304929</c:v>
                </c:pt>
                <c:pt idx="25">
                  <c:v>2.7274787326435934</c:v>
                </c:pt>
                <c:pt idx="26">
                  <c:v>2.5773188763080652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1A-410E-80EC-A8C06F242E0F}"/>
            </c:ext>
          </c:extLst>
        </c:ser>
        <c:ser>
          <c:idx val="6"/>
          <c:order val="6"/>
          <c:tx>
            <c:strRef>
              <c:f>'Summary Graphs P50 K2-25,50-250'!$A$39</c:f>
              <c:strCache>
                <c:ptCount val="1"/>
                <c:pt idx="0">
                  <c:v>CCCM-Rnd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K2-25,50-250'!$B$39:$AB$39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1.7712192132630009</c:v>
                </c:pt>
                <c:pt idx="2">
                  <c:v>1.8082403841516068</c:v>
                </c:pt>
                <c:pt idx="3">
                  <c:v>2.0926831966353432</c:v>
                </c:pt>
                <c:pt idx="4">
                  <c:v>2.0799876157110759</c:v>
                </c:pt>
                <c:pt idx="5">
                  <c:v>2.1844956269980931</c:v>
                </c:pt>
                <c:pt idx="6">
                  <c:v>2.1129760530182757</c:v>
                </c:pt>
                <c:pt idx="7">
                  <c:v>2.1761844925385798</c:v>
                </c:pt>
                <c:pt idx="8">
                  <c:v>2.1740725821167883</c:v>
                </c:pt>
                <c:pt idx="9">
                  <c:v>2.175798877094651</c:v>
                </c:pt>
                <c:pt idx="10">
                  <c:v>2.1565607767468595</c:v>
                </c:pt>
                <c:pt idx="11">
                  <c:v>2.2028967010721074</c:v>
                </c:pt>
                <c:pt idx="12">
                  <c:v>2.1749493571650245</c:v>
                </c:pt>
                <c:pt idx="13">
                  <c:v>2.1191038501577633</c:v>
                </c:pt>
                <c:pt idx="14">
                  <c:v>2.1080393055505153</c:v>
                </c:pt>
                <c:pt idx="15">
                  <c:v>2.1663723686093279</c:v>
                </c:pt>
                <c:pt idx="16">
                  <c:v>2.1079911455301272</c:v>
                </c:pt>
                <c:pt idx="17">
                  <c:v>2.1379768324784219</c:v>
                </c:pt>
                <c:pt idx="18">
                  <c:v>2.1017372928231599</c:v>
                </c:pt>
                <c:pt idx="19">
                  <c:v>2.1443246693851843</c:v>
                </c:pt>
                <c:pt idx="20">
                  <c:v>2.1457142988780391</c:v>
                </c:pt>
                <c:pt idx="21">
                  <c:v>2.147635364048293</c:v>
                </c:pt>
                <c:pt idx="22">
                  <c:v>2.1102118013248408</c:v>
                </c:pt>
                <c:pt idx="23">
                  <c:v>2.1475792398503422</c:v>
                </c:pt>
                <c:pt idx="24">
                  <c:v>1.9611492947049178</c:v>
                </c:pt>
                <c:pt idx="25">
                  <c:v>1.8339401058298941</c:v>
                </c:pt>
                <c:pt idx="26">
                  <c:v>1.561050224750766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1A-410E-80EC-A8C06F242E0F}"/>
            </c:ext>
          </c:extLst>
        </c:ser>
        <c:ser>
          <c:idx val="7"/>
          <c:order val="7"/>
          <c:tx>
            <c:strRef>
              <c:f>'Summary Graphs P50 K2-25,50-250'!$A$40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K2-25,50-250'!$B$40:$AB$40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1.65580525514748</c:v>
                </c:pt>
                <c:pt idx="2">
                  <c:v>1.9214675088764424</c:v>
                </c:pt>
                <c:pt idx="3">
                  <c:v>2.0969930876695333</c:v>
                </c:pt>
                <c:pt idx="4">
                  <c:v>2.0314009831425706</c:v>
                </c:pt>
                <c:pt idx="5">
                  <c:v>2.1173668012876403</c:v>
                </c:pt>
                <c:pt idx="6">
                  <c:v>2.1117583592981832</c:v>
                </c:pt>
                <c:pt idx="7">
                  <c:v>2.1594836090382556</c:v>
                </c:pt>
                <c:pt idx="8">
                  <c:v>2.1971105006156897</c:v>
                </c:pt>
                <c:pt idx="9">
                  <c:v>2.2058930153339098</c:v>
                </c:pt>
                <c:pt idx="10">
                  <c:v>2.1255267038134416</c:v>
                </c:pt>
                <c:pt idx="11">
                  <c:v>2.1883577520283426</c:v>
                </c:pt>
                <c:pt idx="12">
                  <c:v>2.1456661915718369</c:v>
                </c:pt>
                <c:pt idx="13">
                  <c:v>2.0913437883808212</c:v>
                </c:pt>
                <c:pt idx="14">
                  <c:v>2.1088566716773496</c:v>
                </c:pt>
                <c:pt idx="15">
                  <c:v>2.137290095189766</c:v>
                </c:pt>
                <c:pt idx="16">
                  <c:v>2.0995078184545246</c:v>
                </c:pt>
                <c:pt idx="17">
                  <c:v>2.1426819593403446</c:v>
                </c:pt>
                <c:pt idx="18">
                  <c:v>2.0756918415385108</c:v>
                </c:pt>
                <c:pt idx="19">
                  <c:v>2.120256486529617</c:v>
                </c:pt>
                <c:pt idx="20">
                  <c:v>2.0947542651905859</c:v>
                </c:pt>
                <c:pt idx="21">
                  <c:v>2.1062243059762968</c:v>
                </c:pt>
                <c:pt idx="22">
                  <c:v>2.0950636164218848</c:v>
                </c:pt>
                <c:pt idx="23">
                  <c:v>2.0538342279849973</c:v>
                </c:pt>
                <c:pt idx="24">
                  <c:v>1.947947511181396</c:v>
                </c:pt>
                <c:pt idx="25">
                  <c:v>1.8205269110711577</c:v>
                </c:pt>
                <c:pt idx="26">
                  <c:v>1.5374452421656521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1A-410E-80EC-A8C06F242E0F}"/>
            </c:ext>
          </c:extLst>
        </c:ser>
        <c:ser>
          <c:idx val="8"/>
          <c:order val="8"/>
          <c:tx>
            <c:strRef>
              <c:f>'Summary Graphs P50 K2-25,50-250'!$A$41</c:f>
              <c:strCache>
                <c:ptCount val="1"/>
                <c:pt idx="0">
                  <c:v>CCCM-Rnd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K2-25,50-250'!$B$41:$AB$41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1.1701624390031837</c:v>
                </c:pt>
                <c:pt idx="2">
                  <c:v>1.257743230990795</c:v>
                </c:pt>
                <c:pt idx="3">
                  <c:v>1.3456774037169483</c:v>
                </c:pt>
                <c:pt idx="4">
                  <c:v>1.3843827957188573</c:v>
                </c:pt>
                <c:pt idx="5">
                  <c:v>1.4004337393427388</c:v>
                </c:pt>
                <c:pt idx="6">
                  <c:v>1.4398093025176386</c:v>
                </c:pt>
                <c:pt idx="7">
                  <c:v>1.4422976301307517</c:v>
                </c:pt>
                <c:pt idx="8">
                  <c:v>1.4268678359100946</c:v>
                </c:pt>
                <c:pt idx="9">
                  <c:v>1.4065969590851966</c:v>
                </c:pt>
                <c:pt idx="10">
                  <c:v>1.3978581837233972</c:v>
                </c:pt>
                <c:pt idx="11">
                  <c:v>1.413951043778654</c:v>
                </c:pt>
                <c:pt idx="12">
                  <c:v>1.4308363479271842</c:v>
                </c:pt>
                <c:pt idx="13">
                  <c:v>1.4101654057968489</c:v>
                </c:pt>
                <c:pt idx="14">
                  <c:v>1.4058016820143424</c:v>
                </c:pt>
                <c:pt idx="15">
                  <c:v>1.4435741235090536</c:v>
                </c:pt>
                <c:pt idx="16">
                  <c:v>1.4021489306612522</c:v>
                </c:pt>
                <c:pt idx="17">
                  <c:v>1.4110878823273274</c:v>
                </c:pt>
                <c:pt idx="18">
                  <c:v>1.4125706737606796</c:v>
                </c:pt>
                <c:pt idx="19">
                  <c:v>1.4397108958209148</c:v>
                </c:pt>
                <c:pt idx="20">
                  <c:v>1.4131876788970832</c:v>
                </c:pt>
                <c:pt idx="21">
                  <c:v>1.440447423129247</c:v>
                </c:pt>
                <c:pt idx="22">
                  <c:v>1.4317534125157108</c:v>
                </c:pt>
                <c:pt idx="23">
                  <c:v>1.4260148747145311</c:v>
                </c:pt>
                <c:pt idx="24">
                  <c:v>1.3858748944386472</c:v>
                </c:pt>
                <c:pt idx="25">
                  <c:v>1.3359660066315595</c:v>
                </c:pt>
                <c:pt idx="26">
                  <c:v>1.1474523700689916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1A-410E-80EC-A8C06F242E0F}"/>
            </c:ext>
          </c:extLst>
        </c:ser>
        <c:ser>
          <c:idx val="9"/>
          <c:order val="9"/>
          <c:tx>
            <c:strRef>
              <c:f>'Summary Graphs P50 K2-25,50-250'!$A$42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K2-25,50-250'!$B$42:$AB$42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1.1065755375137747</c:v>
                </c:pt>
                <c:pt idx="2">
                  <c:v>1.2689315390335911</c:v>
                </c:pt>
                <c:pt idx="3">
                  <c:v>1.2806154661258162</c:v>
                </c:pt>
                <c:pt idx="4">
                  <c:v>1.3580557077499091</c:v>
                </c:pt>
                <c:pt idx="5">
                  <c:v>1.3934274515301908</c:v>
                </c:pt>
                <c:pt idx="6">
                  <c:v>1.3914995806514971</c:v>
                </c:pt>
                <c:pt idx="7">
                  <c:v>1.4431527068503576</c:v>
                </c:pt>
                <c:pt idx="8">
                  <c:v>1.4080749150916652</c:v>
                </c:pt>
                <c:pt idx="9">
                  <c:v>1.405497318718512</c:v>
                </c:pt>
                <c:pt idx="10">
                  <c:v>1.4286728755931699</c:v>
                </c:pt>
                <c:pt idx="11">
                  <c:v>1.4148308823396207</c:v>
                </c:pt>
                <c:pt idx="12">
                  <c:v>1.4207118796044598</c:v>
                </c:pt>
                <c:pt idx="13">
                  <c:v>1.4099010162787826</c:v>
                </c:pt>
                <c:pt idx="14">
                  <c:v>1.4063193535976353</c:v>
                </c:pt>
                <c:pt idx="15">
                  <c:v>1.4356574329584673</c:v>
                </c:pt>
                <c:pt idx="16">
                  <c:v>1.4141087439013131</c:v>
                </c:pt>
                <c:pt idx="17">
                  <c:v>1.3954494081845654</c:v>
                </c:pt>
                <c:pt idx="18">
                  <c:v>1.4171060230848764</c:v>
                </c:pt>
                <c:pt idx="19">
                  <c:v>1.4325724677190399</c:v>
                </c:pt>
                <c:pt idx="20">
                  <c:v>1.4114929958805862</c:v>
                </c:pt>
                <c:pt idx="21">
                  <c:v>1.4276905602381964</c:v>
                </c:pt>
                <c:pt idx="22">
                  <c:v>1.4113899526452212</c:v>
                </c:pt>
                <c:pt idx="23">
                  <c:v>1.4141437313773861</c:v>
                </c:pt>
                <c:pt idx="24">
                  <c:v>1.3745732965487534</c:v>
                </c:pt>
                <c:pt idx="25">
                  <c:v>1.326570666666778</c:v>
                </c:pt>
                <c:pt idx="26">
                  <c:v>1.1416364550244325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71A-410E-80EC-A8C06F242E0F}"/>
            </c:ext>
          </c:extLst>
        </c:ser>
        <c:ser>
          <c:idx val="10"/>
          <c:order val="10"/>
          <c:tx>
            <c:strRef>
              <c:f>'Summary Graphs P50 K2-25,50-250'!$A$43</c:f>
              <c:strCache>
                <c:ptCount val="1"/>
                <c:pt idx="0">
                  <c:v>CCCM-Rnd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K2-25,50-250'!$B$43:$AB$43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1.0548236833199001</c:v>
                </c:pt>
                <c:pt idx="2">
                  <c:v>1.0644385673389689</c:v>
                </c:pt>
                <c:pt idx="3">
                  <c:v>1.0890353509740889</c:v>
                </c:pt>
                <c:pt idx="4">
                  <c:v>1.1041147336534343</c:v>
                </c:pt>
                <c:pt idx="5">
                  <c:v>1.1193147700608563</c:v>
                </c:pt>
                <c:pt idx="6">
                  <c:v>1.1183810417834061</c:v>
                </c:pt>
                <c:pt idx="7">
                  <c:v>1.1217365321751622</c:v>
                </c:pt>
                <c:pt idx="8">
                  <c:v>1.1433585264633161</c:v>
                </c:pt>
                <c:pt idx="9">
                  <c:v>1.1431027860762928</c:v>
                </c:pt>
                <c:pt idx="10">
                  <c:v>1.1445135662909616</c:v>
                </c:pt>
                <c:pt idx="11">
                  <c:v>1.1528587683455815</c:v>
                </c:pt>
                <c:pt idx="12">
                  <c:v>1.1299587091539474</c:v>
                </c:pt>
                <c:pt idx="13">
                  <c:v>1.1244785272606961</c:v>
                </c:pt>
                <c:pt idx="14">
                  <c:v>1.1551860490450927</c:v>
                </c:pt>
                <c:pt idx="15">
                  <c:v>1.1638471141040159</c:v>
                </c:pt>
                <c:pt idx="16">
                  <c:v>1.1391153198318993</c:v>
                </c:pt>
                <c:pt idx="17">
                  <c:v>1.1421736223717101</c:v>
                </c:pt>
                <c:pt idx="18">
                  <c:v>1.1408114513590775</c:v>
                </c:pt>
                <c:pt idx="19">
                  <c:v>1.1556329912541075</c:v>
                </c:pt>
                <c:pt idx="20">
                  <c:v>1.1403615081165597</c:v>
                </c:pt>
                <c:pt idx="21">
                  <c:v>1.144247569304313</c:v>
                </c:pt>
                <c:pt idx="22">
                  <c:v>1.1454565066670634</c:v>
                </c:pt>
                <c:pt idx="23">
                  <c:v>1.1455422295703399</c:v>
                </c:pt>
                <c:pt idx="24">
                  <c:v>1.1286454127348564</c:v>
                </c:pt>
                <c:pt idx="25">
                  <c:v>1.1192030348935118</c:v>
                </c:pt>
                <c:pt idx="26">
                  <c:v>0.97100560783895573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71A-410E-80EC-A8C06F242E0F}"/>
            </c:ext>
          </c:extLst>
        </c:ser>
        <c:ser>
          <c:idx val="11"/>
          <c:order val="11"/>
          <c:tx>
            <c:strRef>
              <c:f>'Summary Graphs P50 K2-25,50-250'!$A$44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K2-25,50-250'!$B$44:$AB$44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1.0212741282424096</c:v>
                </c:pt>
                <c:pt idx="2">
                  <c:v>1.0873169040655677</c:v>
                </c:pt>
                <c:pt idx="3">
                  <c:v>1.0953755647175043</c:v>
                </c:pt>
                <c:pt idx="4">
                  <c:v>1.1265447944722471</c:v>
                </c:pt>
                <c:pt idx="5">
                  <c:v>1.133256435183968</c:v>
                </c:pt>
                <c:pt idx="6">
                  <c:v>1.1029285850964428</c:v>
                </c:pt>
                <c:pt idx="7">
                  <c:v>1.1309407062284031</c:v>
                </c:pt>
                <c:pt idx="8">
                  <c:v>1.13776122427856</c:v>
                </c:pt>
                <c:pt idx="9">
                  <c:v>1.1382977604231397</c:v>
                </c:pt>
                <c:pt idx="10">
                  <c:v>1.1319637416672821</c:v>
                </c:pt>
                <c:pt idx="11">
                  <c:v>1.1404328650794522</c:v>
                </c:pt>
                <c:pt idx="12">
                  <c:v>1.1502053838562185</c:v>
                </c:pt>
                <c:pt idx="13">
                  <c:v>1.134893669142655</c:v>
                </c:pt>
                <c:pt idx="14">
                  <c:v>1.1285858526557657</c:v>
                </c:pt>
                <c:pt idx="15">
                  <c:v>1.1569931272394918</c:v>
                </c:pt>
                <c:pt idx="16">
                  <c:v>1.1328302800058156</c:v>
                </c:pt>
                <c:pt idx="17">
                  <c:v>1.1431578705834371</c:v>
                </c:pt>
                <c:pt idx="18">
                  <c:v>1.1346614326785873</c:v>
                </c:pt>
                <c:pt idx="19">
                  <c:v>1.1407996663653344</c:v>
                </c:pt>
                <c:pt idx="20">
                  <c:v>1.137688582733585</c:v>
                </c:pt>
                <c:pt idx="21">
                  <c:v>1.1481055570274823</c:v>
                </c:pt>
                <c:pt idx="22">
                  <c:v>1.135949551201404</c:v>
                </c:pt>
                <c:pt idx="23">
                  <c:v>1.1441525367266221</c:v>
                </c:pt>
                <c:pt idx="24">
                  <c:v>1.1294256475339832</c:v>
                </c:pt>
                <c:pt idx="25">
                  <c:v>1.1202980121295605</c:v>
                </c:pt>
                <c:pt idx="26">
                  <c:v>0.97776514473750864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71A-410E-80EC-A8C06F242E0F}"/>
            </c:ext>
          </c:extLst>
        </c:ser>
        <c:ser>
          <c:idx val="12"/>
          <c:order val="12"/>
          <c:tx>
            <c:strRef>
              <c:f>'Summary Graphs P50 K2-25,50-250'!$A$45</c:f>
              <c:strCache>
                <c:ptCount val="1"/>
                <c:pt idx="0">
                  <c:v>CCCM-Rnd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K2-25,50-250'!$B$45:$AB$45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1.0084429534811117</c:v>
                </c:pt>
                <c:pt idx="2">
                  <c:v>1.0148675680999744</c:v>
                </c:pt>
                <c:pt idx="3">
                  <c:v>1.0205604181494559</c:v>
                </c:pt>
                <c:pt idx="4">
                  <c:v>1.0261392824876063</c:v>
                </c:pt>
                <c:pt idx="5">
                  <c:v>1.0463872429972425</c:v>
                </c:pt>
                <c:pt idx="6">
                  <c:v>1.0405025981027789</c:v>
                </c:pt>
                <c:pt idx="7">
                  <c:v>1.0405879056323875</c:v>
                </c:pt>
                <c:pt idx="8">
                  <c:v>1.0434714519678374</c:v>
                </c:pt>
                <c:pt idx="9">
                  <c:v>1.0584813805735387</c:v>
                </c:pt>
                <c:pt idx="10">
                  <c:v>1.0409563111938385</c:v>
                </c:pt>
                <c:pt idx="11">
                  <c:v>1.0480925654376616</c:v>
                </c:pt>
                <c:pt idx="12">
                  <c:v>1.0344515012354336</c:v>
                </c:pt>
                <c:pt idx="13">
                  <c:v>1.0417782901090502</c:v>
                </c:pt>
                <c:pt idx="14">
                  <c:v>1.0361976143413043</c:v>
                </c:pt>
                <c:pt idx="15">
                  <c:v>1.0442260487873778</c:v>
                </c:pt>
                <c:pt idx="16">
                  <c:v>1.0479748560712974</c:v>
                </c:pt>
                <c:pt idx="17">
                  <c:v>1.049327490532959</c:v>
                </c:pt>
                <c:pt idx="18">
                  <c:v>1.0531684395533241</c:v>
                </c:pt>
                <c:pt idx="19">
                  <c:v>1.0413320769914136</c:v>
                </c:pt>
                <c:pt idx="20">
                  <c:v>1.0526516658927838</c:v>
                </c:pt>
                <c:pt idx="21">
                  <c:v>1.0381947002271574</c:v>
                </c:pt>
                <c:pt idx="22">
                  <c:v>1.0596869540470188</c:v>
                </c:pt>
                <c:pt idx="23">
                  <c:v>1.0447075406373474</c:v>
                </c:pt>
                <c:pt idx="24">
                  <c:v>1.0424732044124818</c:v>
                </c:pt>
                <c:pt idx="25">
                  <c:v>1.0406722995493751</c:v>
                </c:pt>
                <c:pt idx="26">
                  <c:v>0.91189739885980758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71A-410E-80EC-A8C06F242E0F}"/>
            </c:ext>
          </c:extLst>
        </c:ser>
        <c:ser>
          <c:idx val="13"/>
          <c:order val="13"/>
          <c:tx>
            <c:strRef>
              <c:f>'Summary Graphs P50 K2-25,50-250'!$A$46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K2-25,50-250'!$B$46:$AB$46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1.0171629586501378</c:v>
                </c:pt>
                <c:pt idx="2">
                  <c:v>1.0118166177283601</c:v>
                </c:pt>
                <c:pt idx="3">
                  <c:v>1.0393368193913222</c:v>
                </c:pt>
                <c:pt idx="4">
                  <c:v>1.0421527958070265</c:v>
                </c:pt>
                <c:pt idx="5">
                  <c:v>1.037505809831512</c:v>
                </c:pt>
                <c:pt idx="6">
                  <c:v>1.0402191323030956</c:v>
                </c:pt>
                <c:pt idx="7">
                  <c:v>1.0387721138534756</c:v>
                </c:pt>
                <c:pt idx="8">
                  <c:v>1.0268268319252085</c:v>
                </c:pt>
                <c:pt idx="9">
                  <c:v>1.0286059347918681</c:v>
                </c:pt>
                <c:pt idx="10">
                  <c:v>1.0326780057756111</c:v>
                </c:pt>
                <c:pt idx="11">
                  <c:v>1.0478795945921562</c:v>
                </c:pt>
                <c:pt idx="12">
                  <c:v>1.0471594931960733</c:v>
                </c:pt>
                <c:pt idx="13">
                  <c:v>1.0446910103302967</c:v>
                </c:pt>
                <c:pt idx="14">
                  <c:v>1.0477915773856545</c:v>
                </c:pt>
                <c:pt idx="15">
                  <c:v>1.0494203983782089</c:v>
                </c:pt>
                <c:pt idx="16">
                  <c:v>1.0503043929105849</c:v>
                </c:pt>
                <c:pt idx="17">
                  <c:v>1.0357406330253496</c:v>
                </c:pt>
                <c:pt idx="18">
                  <c:v>1.0514224297276704</c:v>
                </c:pt>
                <c:pt idx="19">
                  <c:v>1.0472335820653245</c:v>
                </c:pt>
                <c:pt idx="20">
                  <c:v>1.0396819569402367</c:v>
                </c:pt>
                <c:pt idx="21">
                  <c:v>1.0579512409346001</c:v>
                </c:pt>
                <c:pt idx="22">
                  <c:v>1.053595333666665</c:v>
                </c:pt>
                <c:pt idx="23">
                  <c:v>1.0504682177984193</c:v>
                </c:pt>
                <c:pt idx="24">
                  <c:v>1.0435007573485078</c:v>
                </c:pt>
                <c:pt idx="25">
                  <c:v>1.0385862115680962</c:v>
                </c:pt>
                <c:pt idx="26">
                  <c:v>0.90888453439407979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71A-410E-80EC-A8C06F242E0F}"/>
            </c:ext>
          </c:extLst>
        </c:ser>
        <c:ser>
          <c:idx val="14"/>
          <c:order val="14"/>
          <c:tx>
            <c:strRef>
              <c:f>'Summary Graphs P50 K2-25,50-250'!$A$47</c:f>
              <c:strCache>
                <c:ptCount val="1"/>
                <c:pt idx="0">
                  <c:v>CCCM-Rnd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K2-25,50-250'!$B$47:$AB$47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1.0026399535675645</c:v>
                </c:pt>
                <c:pt idx="2">
                  <c:v>1.0000000038917203</c:v>
                </c:pt>
                <c:pt idx="3">
                  <c:v>1.0112963788625262</c:v>
                </c:pt>
                <c:pt idx="4">
                  <c:v>1.0013704256309244</c:v>
                </c:pt>
                <c:pt idx="5">
                  <c:v>1.0139086312719872</c:v>
                </c:pt>
                <c:pt idx="6">
                  <c:v>1.0149142512342681</c:v>
                </c:pt>
                <c:pt idx="7">
                  <c:v>1.0104365756773794</c:v>
                </c:pt>
                <c:pt idx="8">
                  <c:v>1.0133465532753827</c:v>
                </c:pt>
                <c:pt idx="9">
                  <c:v>1.0148997894731493</c:v>
                </c:pt>
                <c:pt idx="10">
                  <c:v>1.0125353491559919</c:v>
                </c:pt>
                <c:pt idx="11">
                  <c:v>1.0109568394775565</c:v>
                </c:pt>
                <c:pt idx="12">
                  <c:v>1.0125624218497642</c:v>
                </c:pt>
                <c:pt idx="13">
                  <c:v>1.0126209924773997</c:v>
                </c:pt>
                <c:pt idx="14">
                  <c:v>1.01368458163688</c:v>
                </c:pt>
                <c:pt idx="15">
                  <c:v>1.0143082844467757</c:v>
                </c:pt>
                <c:pt idx="16">
                  <c:v>1.0175107445714315</c:v>
                </c:pt>
                <c:pt idx="17">
                  <c:v>1.0138229965650642</c:v>
                </c:pt>
                <c:pt idx="18">
                  <c:v>1.0107835373308485</c:v>
                </c:pt>
                <c:pt idx="19">
                  <c:v>1.0150444037283604</c:v>
                </c:pt>
                <c:pt idx="20">
                  <c:v>1.0130592260601892</c:v>
                </c:pt>
                <c:pt idx="21">
                  <c:v>1.0141362841791002</c:v>
                </c:pt>
                <c:pt idx="22">
                  <c:v>1.0182607448733898</c:v>
                </c:pt>
                <c:pt idx="23">
                  <c:v>1.0157861695288473</c:v>
                </c:pt>
                <c:pt idx="24">
                  <c:v>1.0152004007569748</c:v>
                </c:pt>
                <c:pt idx="25">
                  <c:v>1.0135308307316908</c:v>
                </c:pt>
                <c:pt idx="26">
                  <c:v>0.88608293674250949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71A-410E-80EC-A8C06F242E0F}"/>
            </c:ext>
          </c:extLst>
        </c:ser>
        <c:ser>
          <c:idx val="15"/>
          <c:order val="15"/>
          <c:tx>
            <c:strRef>
              <c:f>'Summary Graphs P50 K2-25,50-250'!$A$48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K2-25,50-250'!$B$48:$AB$48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1.0075658596389314</c:v>
                </c:pt>
                <c:pt idx="3">
                  <c:v>1.0000000024057005</c:v>
                </c:pt>
                <c:pt idx="4">
                  <c:v>1.0079522545217352</c:v>
                </c:pt>
                <c:pt idx="5">
                  <c:v>1.0139882301006249</c:v>
                </c:pt>
                <c:pt idx="6">
                  <c:v>1.0120443359819047</c:v>
                </c:pt>
                <c:pt idx="7">
                  <c:v>1.0152464573003881</c:v>
                </c:pt>
                <c:pt idx="8">
                  <c:v>1.0077363826183372</c:v>
                </c:pt>
                <c:pt idx="9">
                  <c:v>1.0152122906481202</c:v>
                </c:pt>
                <c:pt idx="10">
                  <c:v>1.0104349895163784</c:v>
                </c:pt>
                <c:pt idx="11">
                  <c:v>1.0138356511666096</c:v>
                </c:pt>
                <c:pt idx="12">
                  <c:v>1.0121249347565413</c:v>
                </c:pt>
                <c:pt idx="13">
                  <c:v>1.0150909189369386</c:v>
                </c:pt>
                <c:pt idx="14">
                  <c:v>1.0118433325023197</c:v>
                </c:pt>
                <c:pt idx="15">
                  <c:v>1.0186943648931821</c:v>
                </c:pt>
                <c:pt idx="16">
                  <c:v>1.0168098334945967</c:v>
                </c:pt>
                <c:pt idx="17">
                  <c:v>1.0148604928670564</c:v>
                </c:pt>
                <c:pt idx="18">
                  <c:v>1.0171417022519091</c:v>
                </c:pt>
                <c:pt idx="19">
                  <c:v>1.0163898596119576</c:v>
                </c:pt>
                <c:pt idx="20">
                  <c:v>1.0248884817019475</c:v>
                </c:pt>
                <c:pt idx="21">
                  <c:v>1.0130890079837238</c:v>
                </c:pt>
                <c:pt idx="22">
                  <c:v>1.0126754996550789</c:v>
                </c:pt>
                <c:pt idx="23">
                  <c:v>1.0120803192435837</c:v>
                </c:pt>
                <c:pt idx="24">
                  <c:v>1.0150458401242812</c:v>
                </c:pt>
                <c:pt idx="25">
                  <c:v>1.0150599839264591</c:v>
                </c:pt>
                <c:pt idx="26">
                  <c:v>0.88723157007902365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71A-410E-80EC-A8C06F242E0F}"/>
            </c:ext>
          </c:extLst>
        </c:ser>
        <c:ser>
          <c:idx val="16"/>
          <c:order val="16"/>
          <c:tx>
            <c:strRef>
              <c:f>'Summary Graphs P50 K2-25,50-250'!$A$49</c:f>
              <c:strCache>
                <c:ptCount val="1"/>
                <c:pt idx="0">
                  <c:v>CCCM-Rnd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K2-25,50-250'!$B$49:$AB$49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1.0000000038917203</c:v>
                </c:pt>
                <c:pt idx="3">
                  <c:v>1.0033657882029527</c:v>
                </c:pt>
                <c:pt idx="4">
                  <c:v>1.007241212455434</c:v>
                </c:pt>
                <c:pt idx="5">
                  <c:v>1.0019893581153185</c:v>
                </c:pt>
                <c:pt idx="6">
                  <c:v>1.0053555541514709</c:v>
                </c:pt>
                <c:pt idx="7">
                  <c:v>0.99999999699870756</c:v>
                </c:pt>
                <c:pt idx="8">
                  <c:v>1.0039128551394805</c:v>
                </c:pt>
                <c:pt idx="9">
                  <c:v>1.0067324025413185</c:v>
                </c:pt>
                <c:pt idx="10">
                  <c:v>1.0045833518116449</c:v>
                </c:pt>
                <c:pt idx="11">
                  <c:v>1.0057139594150473</c:v>
                </c:pt>
                <c:pt idx="12">
                  <c:v>1.0025495322799876</c:v>
                </c:pt>
                <c:pt idx="13">
                  <c:v>1.0022774490935524</c:v>
                </c:pt>
                <c:pt idx="14">
                  <c:v>1.0029475591331294</c:v>
                </c:pt>
                <c:pt idx="15">
                  <c:v>1.0034396380285504</c:v>
                </c:pt>
                <c:pt idx="16">
                  <c:v>1.0059104077470931</c:v>
                </c:pt>
                <c:pt idx="17">
                  <c:v>1.0024699289706538</c:v>
                </c:pt>
                <c:pt idx="18">
                  <c:v>1.003608922390645</c:v>
                </c:pt>
                <c:pt idx="19">
                  <c:v>1.0070686542044773</c:v>
                </c:pt>
                <c:pt idx="20">
                  <c:v>1.0048953454048768</c:v>
                </c:pt>
                <c:pt idx="21">
                  <c:v>1.0045874813721669</c:v>
                </c:pt>
                <c:pt idx="22">
                  <c:v>1.0046462843695252</c:v>
                </c:pt>
                <c:pt idx="23">
                  <c:v>1.0045019120679617</c:v>
                </c:pt>
                <c:pt idx="24">
                  <c:v>1.0047286175533847</c:v>
                </c:pt>
                <c:pt idx="25">
                  <c:v>1.0038002444785921</c:v>
                </c:pt>
                <c:pt idx="26">
                  <c:v>0.87865807590363465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571A-410E-80EC-A8C06F242E0F}"/>
            </c:ext>
          </c:extLst>
        </c:ser>
        <c:ser>
          <c:idx val="17"/>
          <c:order val="17"/>
          <c:tx>
            <c:strRef>
              <c:f>'Summary Graphs P50 K2-25,50-250'!$A$50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K2-25,50-250'!$B$50:$AB$50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1.0038220330907028</c:v>
                </c:pt>
                <c:pt idx="3">
                  <c:v>1.0000000024057005</c:v>
                </c:pt>
                <c:pt idx="4">
                  <c:v>1.0061785041438616</c:v>
                </c:pt>
                <c:pt idx="5">
                  <c:v>1.0056676462384742</c:v>
                </c:pt>
                <c:pt idx="6">
                  <c:v>1.0021081359330486</c:v>
                </c:pt>
                <c:pt idx="7">
                  <c:v>0.99999999699870756</c:v>
                </c:pt>
                <c:pt idx="8">
                  <c:v>1.0017577925279786</c:v>
                </c:pt>
                <c:pt idx="9">
                  <c:v>1.0039432353002076</c:v>
                </c:pt>
                <c:pt idx="10">
                  <c:v>1.0040155475095145</c:v>
                </c:pt>
                <c:pt idx="11">
                  <c:v>1.0046139902568825</c:v>
                </c:pt>
                <c:pt idx="12">
                  <c:v>1.0019268476645393</c:v>
                </c:pt>
                <c:pt idx="13">
                  <c:v>1.004450774109737</c:v>
                </c:pt>
                <c:pt idx="14">
                  <c:v>1.0032317424063097</c:v>
                </c:pt>
                <c:pt idx="15">
                  <c:v>1.0052048287087485</c:v>
                </c:pt>
                <c:pt idx="16">
                  <c:v>1.0056230874039611</c:v>
                </c:pt>
                <c:pt idx="17">
                  <c:v>1.0035876567628588</c:v>
                </c:pt>
                <c:pt idx="18">
                  <c:v>1.0040402156934183</c:v>
                </c:pt>
                <c:pt idx="19">
                  <c:v>1.0044079591461312</c:v>
                </c:pt>
                <c:pt idx="20">
                  <c:v>1.0043904534331856</c:v>
                </c:pt>
                <c:pt idx="21">
                  <c:v>1.0050161884837634</c:v>
                </c:pt>
                <c:pt idx="22">
                  <c:v>1.0041645043091265</c:v>
                </c:pt>
                <c:pt idx="23">
                  <c:v>1.0055901663621123</c:v>
                </c:pt>
                <c:pt idx="24">
                  <c:v>1.0039353095406731</c:v>
                </c:pt>
                <c:pt idx="25">
                  <c:v>1.004237986228566</c:v>
                </c:pt>
                <c:pt idx="26">
                  <c:v>0.87852221392709717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1A-410E-80EC-A8C06F242E0F}"/>
            </c:ext>
          </c:extLst>
        </c:ser>
        <c:ser>
          <c:idx val="18"/>
          <c:order val="18"/>
          <c:tx>
            <c:strRef>
              <c:f>'Summary Graphs P50 K2-25,50-250'!$A$51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K2-25,50-250'!$B$51:$AB$51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1.0032273515069459</c:v>
                </c:pt>
                <c:pt idx="3">
                  <c:v>1.002349444048336</c:v>
                </c:pt>
                <c:pt idx="4">
                  <c:v>1.0000000022466573</c:v>
                </c:pt>
                <c:pt idx="5">
                  <c:v>1.0030430096302907</c:v>
                </c:pt>
                <c:pt idx="6">
                  <c:v>1.0000000013585559</c:v>
                </c:pt>
                <c:pt idx="7">
                  <c:v>1.0039095208405535</c:v>
                </c:pt>
                <c:pt idx="8">
                  <c:v>1.0046902937423754</c:v>
                </c:pt>
                <c:pt idx="9">
                  <c:v>1.0004074035120849</c:v>
                </c:pt>
                <c:pt idx="10">
                  <c:v>1.0026043584990274</c:v>
                </c:pt>
                <c:pt idx="11">
                  <c:v>1.0043766787319859</c:v>
                </c:pt>
                <c:pt idx="12">
                  <c:v>1.0024196963848613</c:v>
                </c:pt>
                <c:pt idx="13">
                  <c:v>1.0022824476599503</c:v>
                </c:pt>
                <c:pt idx="14">
                  <c:v>1.008540991830291</c:v>
                </c:pt>
                <c:pt idx="15">
                  <c:v>1.0067617781873353</c:v>
                </c:pt>
                <c:pt idx="16">
                  <c:v>1.0018644650232853</c:v>
                </c:pt>
                <c:pt idx="17">
                  <c:v>1.0037043080712642</c:v>
                </c:pt>
                <c:pt idx="18">
                  <c:v>1.0025866253414735</c:v>
                </c:pt>
                <c:pt idx="19">
                  <c:v>1.003776114131649</c:v>
                </c:pt>
                <c:pt idx="20">
                  <c:v>1.0032945648549754</c:v>
                </c:pt>
                <c:pt idx="21">
                  <c:v>1.001856291015401</c:v>
                </c:pt>
                <c:pt idx="22">
                  <c:v>1.0047652568593595</c:v>
                </c:pt>
                <c:pt idx="23">
                  <c:v>1.0039065530885285</c:v>
                </c:pt>
                <c:pt idx="24">
                  <c:v>1.0042523245656461</c:v>
                </c:pt>
                <c:pt idx="25">
                  <c:v>1.0036845807760546</c:v>
                </c:pt>
                <c:pt idx="26">
                  <c:v>0.87895076092151714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1A-410E-80EC-A8C06F242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608144"/>
        <c:axId val="705606504"/>
      </c:lineChart>
      <c:catAx>
        <c:axId val="70560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606504"/>
        <c:crosses val="autoZero"/>
        <c:auto val="1"/>
        <c:lblAlgn val="ctr"/>
        <c:lblOffset val="100"/>
        <c:noMultiLvlLbl val="0"/>
      </c:catAx>
      <c:valAx>
        <c:axId val="70560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60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K2-25,50-250'!$B$3:$AB$3</c:f>
              <c:numCache>
                <c:formatCode>General</c:formatCode>
                <c:ptCount val="27"/>
                <c:pt idx="0">
                  <c:v>2.5375999999999999</c:v>
                </c:pt>
                <c:pt idx="1">
                  <c:v>3.1488</c:v>
                </c:pt>
                <c:pt idx="2">
                  <c:v>3.6247999999999991</c:v>
                </c:pt>
                <c:pt idx="3">
                  <c:v>3.7927999999999997</c:v>
                </c:pt>
                <c:pt idx="4">
                  <c:v>4.1976000000000013</c:v>
                </c:pt>
                <c:pt idx="5">
                  <c:v>4.3280000000000003</c:v>
                </c:pt>
                <c:pt idx="6">
                  <c:v>4.7704000000000004</c:v>
                </c:pt>
                <c:pt idx="7">
                  <c:v>4.8631999999999991</c:v>
                </c:pt>
                <c:pt idx="8">
                  <c:v>5.1184000000000012</c:v>
                </c:pt>
                <c:pt idx="9">
                  <c:v>5.3735999999999997</c:v>
                </c:pt>
                <c:pt idx="10">
                  <c:v>5.4824000000000002</c:v>
                </c:pt>
                <c:pt idx="11">
                  <c:v>5.7655999999999992</c:v>
                </c:pt>
                <c:pt idx="12">
                  <c:v>5.7631999999999985</c:v>
                </c:pt>
                <c:pt idx="13">
                  <c:v>5.8871999999999991</c:v>
                </c:pt>
                <c:pt idx="14">
                  <c:v>6.1744000000000003</c:v>
                </c:pt>
                <c:pt idx="15">
                  <c:v>6.2271999999999998</c:v>
                </c:pt>
                <c:pt idx="16">
                  <c:v>6.4327999999999994</c:v>
                </c:pt>
                <c:pt idx="17">
                  <c:v>6.4071999999999978</c:v>
                </c:pt>
                <c:pt idx="18">
                  <c:v>6.5647999999999991</c:v>
                </c:pt>
                <c:pt idx="19">
                  <c:v>6.7608000000000015</c:v>
                </c:pt>
                <c:pt idx="20">
                  <c:v>6.8087999999999997</c:v>
                </c:pt>
                <c:pt idx="21">
                  <c:v>6.8744000000000005</c:v>
                </c:pt>
                <c:pt idx="22">
                  <c:v>6.9455999999999998</c:v>
                </c:pt>
                <c:pt idx="23">
                  <c:v>7.015200000000001</c:v>
                </c:pt>
                <c:pt idx="24">
                  <c:v>8.485599999999998</c:v>
                </c:pt>
                <c:pt idx="25">
                  <c:v>10.166400000000001</c:v>
                </c:pt>
                <c:pt idx="26">
                  <c:v>10.83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03-410C-A802-0F8669D4BE55}"/>
            </c:ext>
          </c:extLst>
        </c:ser>
        <c:ser>
          <c:idx val="1"/>
          <c:order val="1"/>
          <c:tx>
            <c:strRef>
              <c:f>'Summary Graphs P50 K2-25,50-250'!$A$4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K2-25,50-250'!$B$4:$AB$4</c:f>
              <c:numCache>
                <c:formatCode>General</c:formatCode>
                <c:ptCount val="27"/>
                <c:pt idx="0">
                  <c:v>2.0520000000000005</c:v>
                </c:pt>
                <c:pt idx="1">
                  <c:v>2.7960000000000007</c:v>
                </c:pt>
                <c:pt idx="2">
                  <c:v>3.1823999999999999</c:v>
                </c:pt>
                <c:pt idx="3">
                  <c:v>3.484</c:v>
                </c:pt>
                <c:pt idx="4">
                  <c:v>3.8944000000000001</c:v>
                </c:pt>
                <c:pt idx="5">
                  <c:v>4.1088000000000005</c:v>
                </c:pt>
                <c:pt idx="6">
                  <c:v>4.5215999999999994</c:v>
                </c:pt>
                <c:pt idx="7">
                  <c:v>4.6264000000000003</c:v>
                </c:pt>
                <c:pt idx="8">
                  <c:v>4.9400000000000004</c:v>
                </c:pt>
                <c:pt idx="9">
                  <c:v>5.2871999999999995</c:v>
                </c:pt>
                <c:pt idx="10">
                  <c:v>5.2479999999999993</c:v>
                </c:pt>
                <c:pt idx="11">
                  <c:v>5.6623999999999999</c:v>
                </c:pt>
                <c:pt idx="12">
                  <c:v>5.6648000000000005</c:v>
                </c:pt>
                <c:pt idx="13">
                  <c:v>6.0767999999999995</c:v>
                </c:pt>
                <c:pt idx="14">
                  <c:v>6.0439999999999987</c:v>
                </c:pt>
                <c:pt idx="15">
                  <c:v>6.1544000000000008</c:v>
                </c:pt>
                <c:pt idx="16">
                  <c:v>6.5040000000000013</c:v>
                </c:pt>
                <c:pt idx="17">
                  <c:v>6.4575999999999976</c:v>
                </c:pt>
                <c:pt idx="18">
                  <c:v>6.6575999999999995</c:v>
                </c:pt>
                <c:pt idx="19">
                  <c:v>6.8104000000000005</c:v>
                </c:pt>
                <c:pt idx="20">
                  <c:v>6.845600000000001</c:v>
                </c:pt>
                <c:pt idx="21">
                  <c:v>7.0288000000000004</c:v>
                </c:pt>
                <c:pt idx="22">
                  <c:v>7.0848000000000004</c:v>
                </c:pt>
                <c:pt idx="23">
                  <c:v>7.1407999999999978</c:v>
                </c:pt>
                <c:pt idx="24">
                  <c:v>8.6175999999999995</c:v>
                </c:pt>
                <c:pt idx="25">
                  <c:v>10.340800000000002</c:v>
                </c:pt>
                <c:pt idx="26">
                  <c:v>11.385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03-410C-A802-0F8669D4BE55}"/>
            </c:ext>
          </c:extLst>
        </c:ser>
        <c:ser>
          <c:idx val="2"/>
          <c:order val="2"/>
          <c:tx>
            <c:strRef>
              <c:f>'Summary Graphs P50 K2-25,50-250'!$A$5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K2-25,50-250'!$B$5:$AB$5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2.1768000000000001</c:v>
                </c:pt>
                <c:pt idx="3">
                  <c:v>2.5311999999999997</c:v>
                </c:pt>
                <c:pt idx="4">
                  <c:v>4.0031999999999996</c:v>
                </c:pt>
                <c:pt idx="5">
                  <c:v>4.024</c:v>
                </c:pt>
                <c:pt idx="6">
                  <c:v>5.0487999999999991</c:v>
                </c:pt>
                <c:pt idx="7">
                  <c:v>5.2352000000000007</c:v>
                </c:pt>
                <c:pt idx="8">
                  <c:v>5.5439999999999996</c:v>
                </c:pt>
                <c:pt idx="9">
                  <c:v>6.1391999999999998</c:v>
                </c:pt>
                <c:pt idx="10">
                  <c:v>6.2848000000000015</c:v>
                </c:pt>
                <c:pt idx="11">
                  <c:v>6.555200000000001</c:v>
                </c:pt>
                <c:pt idx="12">
                  <c:v>6.3984000000000005</c:v>
                </c:pt>
                <c:pt idx="13">
                  <c:v>6.9912000000000001</c:v>
                </c:pt>
                <c:pt idx="14">
                  <c:v>6.4375999999999998</c:v>
                </c:pt>
                <c:pt idx="15">
                  <c:v>7.0320000000000018</c:v>
                </c:pt>
                <c:pt idx="16">
                  <c:v>7.3455999999999992</c:v>
                </c:pt>
                <c:pt idx="17">
                  <c:v>7.1696000000000017</c:v>
                </c:pt>
                <c:pt idx="18">
                  <c:v>7.3024000000000004</c:v>
                </c:pt>
                <c:pt idx="19">
                  <c:v>7.8015999999999996</c:v>
                </c:pt>
                <c:pt idx="20">
                  <c:v>7.8263999999999996</c:v>
                </c:pt>
                <c:pt idx="21">
                  <c:v>7.1376000000000008</c:v>
                </c:pt>
                <c:pt idx="22">
                  <c:v>7.7231999999999994</c:v>
                </c:pt>
                <c:pt idx="23">
                  <c:v>7.6352000000000002</c:v>
                </c:pt>
                <c:pt idx="24">
                  <c:v>9.0887999999999991</c:v>
                </c:pt>
                <c:pt idx="25">
                  <c:v>10.691199999999998</c:v>
                </c:pt>
                <c:pt idx="26">
                  <c:v>11.1325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03-410C-A802-0F8669D4BE55}"/>
            </c:ext>
          </c:extLst>
        </c:ser>
        <c:ser>
          <c:idx val="3"/>
          <c:order val="3"/>
          <c:tx>
            <c:strRef>
              <c:f>'Summary Graphs P50 K2-25,50-250'!$A$6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K2-25,50-250'!$B$6:$AB$6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2.0256000000000003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2.0015999999999998</c:v>
                </c:pt>
                <c:pt idx="21">
                  <c:v>2</c:v>
                </c:pt>
                <c:pt idx="22">
                  <c:v>2</c:v>
                </c:pt>
                <c:pt idx="23">
                  <c:v>2.0015999999999998</c:v>
                </c:pt>
                <c:pt idx="24">
                  <c:v>2.0024000000000002</c:v>
                </c:pt>
                <c:pt idx="25">
                  <c:v>2.0247999999999999</c:v>
                </c:pt>
                <c:pt idx="26">
                  <c:v>2.0299999999999998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03-410C-A802-0F8669D4BE55}"/>
            </c:ext>
          </c:extLst>
        </c:ser>
        <c:ser>
          <c:idx val="5"/>
          <c:order val="4"/>
          <c:tx>
            <c:strRef>
              <c:f>'Summary Graphs P50 K2-25,50-250'!$A$8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K2-25,50-250'!$B$8:$AB$8</c:f>
              <c:numCache>
                <c:formatCode>General</c:formatCode>
                <c:ptCount val="27"/>
                <c:pt idx="0">
                  <c:v>2.4751999999999996</c:v>
                </c:pt>
                <c:pt idx="1">
                  <c:v>3.4832000000000005</c:v>
                </c:pt>
                <c:pt idx="2">
                  <c:v>4.0831999999999997</c:v>
                </c:pt>
                <c:pt idx="3">
                  <c:v>4.5024000000000006</c:v>
                </c:pt>
                <c:pt idx="4">
                  <c:v>4.8928000000000003</c:v>
                </c:pt>
                <c:pt idx="5">
                  <c:v>5.1160000000000005</c:v>
                </c:pt>
                <c:pt idx="6">
                  <c:v>5.371999999999999</c:v>
                </c:pt>
                <c:pt idx="7">
                  <c:v>5.597599999999999</c:v>
                </c:pt>
                <c:pt idx="8">
                  <c:v>5.823999999999999</c:v>
                </c:pt>
                <c:pt idx="9">
                  <c:v>6.0312000000000001</c:v>
                </c:pt>
                <c:pt idx="10">
                  <c:v>6.1623999999999999</c:v>
                </c:pt>
                <c:pt idx="11">
                  <c:v>6.3015999999999996</c:v>
                </c:pt>
                <c:pt idx="12">
                  <c:v>6.3911999999999987</c:v>
                </c:pt>
                <c:pt idx="13">
                  <c:v>6.5272000000000006</c:v>
                </c:pt>
                <c:pt idx="14">
                  <c:v>6.6680000000000019</c:v>
                </c:pt>
                <c:pt idx="15">
                  <c:v>6.7976000000000001</c:v>
                </c:pt>
                <c:pt idx="16">
                  <c:v>6.9672000000000018</c:v>
                </c:pt>
                <c:pt idx="17">
                  <c:v>7.0328000000000008</c:v>
                </c:pt>
                <c:pt idx="18">
                  <c:v>7.0312000000000001</c:v>
                </c:pt>
                <c:pt idx="19">
                  <c:v>7.0696000000000003</c:v>
                </c:pt>
                <c:pt idx="20">
                  <c:v>7.3032000000000004</c:v>
                </c:pt>
                <c:pt idx="21">
                  <c:v>7.2624000000000004</c:v>
                </c:pt>
                <c:pt idx="22">
                  <c:v>7.3655999999999997</c:v>
                </c:pt>
                <c:pt idx="23">
                  <c:v>7.4135999999999997</c:v>
                </c:pt>
                <c:pt idx="24">
                  <c:v>8.5864000000000011</c:v>
                </c:pt>
                <c:pt idx="25">
                  <c:v>9.7807999999999993</c:v>
                </c:pt>
                <c:pt idx="26">
                  <c:v>10.552499999999998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03-410C-A802-0F8669D4BE55}"/>
            </c:ext>
          </c:extLst>
        </c:ser>
        <c:ser>
          <c:idx val="9"/>
          <c:order val="5"/>
          <c:tx>
            <c:strRef>
              <c:f>'Summary Graphs P50 K2-25,50-250'!$A$12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K2-25,50-250'!$B$12:$AB$12</c:f>
              <c:numCache>
                <c:formatCode>General</c:formatCode>
                <c:ptCount val="27"/>
                <c:pt idx="0">
                  <c:v>2.0352000000000006</c:v>
                </c:pt>
                <c:pt idx="1">
                  <c:v>2.0848</c:v>
                </c:pt>
                <c:pt idx="2">
                  <c:v>2.2616000000000001</c:v>
                </c:pt>
                <c:pt idx="3">
                  <c:v>2.2864</c:v>
                </c:pt>
                <c:pt idx="4">
                  <c:v>2.4823999999999997</c:v>
                </c:pt>
                <c:pt idx="5">
                  <c:v>2.6160000000000001</c:v>
                </c:pt>
                <c:pt idx="6">
                  <c:v>2.7239999999999998</c:v>
                </c:pt>
                <c:pt idx="7">
                  <c:v>2.8824000000000001</c:v>
                </c:pt>
                <c:pt idx="8">
                  <c:v>2.9423999999999988</c:v>
                </c:pt>
                <c:pt idx="9">
                  <c:v>3.0655999999999994</c:v>
                </c:pt>
                <c:pt idx="10">
                  <c:v>3.1952000000000003</c:v>
                </c:pt>
                <c:pt idx="11">
                  <c:v>3.1440000000000001</c:v>
                </c:pt>
                <c:pt idx="12">
                  <c:v>3.3151999999999999</c:v>
                </c:pt>
                <c:pt idx="13">
                  <c:v>3.5023999999999988</c:v>
                </c:pt>
                <c:pt idx="14">
                  <c:v>3.5552000000000006</c:v>
                </c:pt>
                <c:pt idx="15">
                  <c:v>3.6160000000000001</c:v>
                </c:pt>
                <c:pt idx="16">
                  <c:v>3.8391999999999999</c:v>
                </c:pt>
                <c:pt idx="17">
                  <c:v>3.7239999999999993</c:v>
                </c:pt>
                <c:pt idx="18">
                  <c:v>3.9295999999999998</c:v>
                </c:pt>
                <c:pt idx="19">
                  <c:v>4.0048000000000004</c:v>
                </c:pt>
                <c:pt idx="20">
                  <c:v>4.0487999999999991</c:v>
                </c:pt>
                <c:pt idx="21">
                  <c:v>4.2023999999999999</c:v>
                </c:pt>
                <c:pt idx="22">
                  <c:v>4.1992000000000012</c:v>
                </c:pt>
                <c:pt idx="23">
                  <c:v>4.3096000000000005</c:v>
                </c:pt>
                <c:pt idx="24">
                  <c:v>5.6840000000000002</c:v>
                </c:pt>
                <c:pt idx="25">
                  <c:v>6.8975999999999997</c:v>
                </c:pt>
                <c:pt idx="26">
                  <c:v>7.4028571428571421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903-410C-A802-0F8669D4BE55}"/>
            </c:ext>
          </c:extLst>
        </c:ser>
        <c:ser>
          <c:idx val="13"/>
          <c:order val="6"/>
          <c:tx>
            <c:strRef>
              <c:f>'Summary Graphs P50 K2-25,50-250'!$A$16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K2-25,50-250'!$B$16:$AB$16</c:f>
              <c:numCache>
                <c:formatCode>General</c:formatCode>
                <c:ptCount val="27"/>
                <c:pt idx="0">
                  <c:v>2.0015999999999998</c:v>
                </c:pt>
                <c:pt idx="1">
                  <c:v>2.0128000000000004</c:v>
                </c:pt>
                <c:pt idx="2">
                  <c:v>2.008</c:v>
                </c:pt>
                <c:pt idx="3">
                  <c:v>2.0344000000000002</c:v>
                </c:pt>
                <c:pt idx="4">
                  <c:v>2.0647999999999995</c:v>
                </c:pt>
                <c:pt idx="5">
                  <c:v>2.0576000000000003</c:v>
                </c:pt>
                <c:pt idx="6">
                  <c:v>2.0647999999999995</c:v>
                </c:pt>
                <c:pt idx="7">
                  <c:v>2.0728000000000004</c:v>
                </c:pt>
                <c:pt idx="8">
                  <c:v>2.0663999999999998</c:v>
                </c:pt>
                <c:pt idx="9">
                  <c:v>2.0936000000000003</c:v>
                </c:pt>
                <c:pt idx="10">
                  <c:v>2.0927999999999995</c:v>
                </c:pt>
                <c:pt idx="11">
                  <c:v>2.1655999999999995</c:v>
                </c:pt>
                <c:pt idx="12">
                  <c:v>2.1552000000000002</c:v>
                </c:pt>
                <c:pt idx="13">
                  <c:v>2.1872000000000003</c:v>
                </c:pt>
                <c:pt idx="14">
                  <c:v>2.1928000000000001</c:v>
                </c:pt>
                <c:pt idx="15">
                  <c:v>2.2192000000000003</c:v>
                </c:pt>
                <c:pt idx="16">
                  <c:v>2.2904</c:v>
                </c:pt>
                <c:pt idx="17">
                  <c:v>2.1863999999999995</c:v>
                </c:pt>
                <c:pt idx="18">
                  <c:v>2.2616000000000001</c:v>
                </c:pt>
                <c:pt idx="19">
                  <c:v>2.2616000000000001</c:v>
                </c:pt>
                <c:pt idx="20">
                  <c:v>2.2767999999999997</c:v>
                </c:pt>
                <c:pt idx="21">
                  <c:v>2.3455999999999997</c:v>
                </c:pt>
                <c:pt idx="22">
                  <c:v>2.3680000000000003</c:v>
                </c:pt>
                <c:pt idx="23">
                  <c:v>2.3616000000000001</c:v>
                </c:pt>
                <c:pt idx="24">
                  <c:v>2.6919999999999997</c:v>
                </c:pt>
                <c:pt idx="25">
                  <c:v>3.3072000000000004</c:v>
                </c:pt>
                <c:pt idx="26">
                  <c:v>3.8999999999999995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903-410C-A802-0F8669D4BE55}"/>
            </c:ext>
          </c:extLst>
        </c:ser>
        <c:ser>
          <c:idx val="17"/>
          <c:order val="7"/>
          <c:tx>
            <c:strRef>
              <c:f>'Summary Graphs P50 K2-25,50-250'!$A$20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K2-25,50-250'!$B$20:$AB$20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2.0007999999999999</c:v>
                </c:pt>
                <c:pt idx="3">
                  <c:v>2.0015999999999998</c:v>
                </c:pt>
                <c:pt idx="4">
                  <c:v>2.0063999999999997</c:v>
                </c:pt>
                <c:pt idx="5">
                  <c:v>2.0047999999999999</c:v>
                </c:pt>
                <c:pt idx="6">
                  <c:v>2.0055999999999998</c:v>
                </c:pt>
                <c:pt idx="7">
                  <c:v>2</c:v>
                </c:pt>
                <c:pt idx="8">
                  <c:v>2.004</c:v>
                </c:pt>
                <c:pt idx="9">
                  <c:v>2.016</c:v>
                </c:pt>
                <c:pt idx="10">
                  <c:v>2.0136000000000003</c:v>
                </c:pt>
                <c:pt idx="11">
                  <c:v>2.016</c:v>
                </c:pt>
                <c:pt idx="12">
                  <c:v>2.008</c:v>
                </c:pt>
                <c:pt idx="13">
                  <c:v>2.0232000000000001</c:v>
                </c:pt>
                <c:pt idx="14">
                  <c:v>2.0144000000000002</c:v>
                </c:pt>
                <c:pt idx="15">
                  <c:v>2.0247999999999999</c:v>
                </c:pt>
                <c:pt idx="16">
                  <c:v>2.0640000000000001</c:v>
                </c:pt>
                <c:pt idx="17">
                  <c:v>2.0175999999999998</c:v>
                </c:pt>
                <c:pt idx="18">
                  <c:v>2.0312000000000001</c:v>
                </c:pt>
                <c:pt idx="19">
                  <c:v>2.0232000000000001</c:v>
                </c:pt>
                <c:pt idx="20">
                  <c:v>2.0272000000000001</c:v>
                </c:pt>
                <c:pt idx="21">
                  <c:v>2.028</c:v>
                </c:pt>
                <c:pt idx="22">
                  <c:v>2.0255999999999998</c:v>
                </c:pt>
                <c:pt idx="23">
                  <c:v>2.0352000000000001</c:v>
                </c:pt>
                <c:pt idx="24">
                  <c:v>2.0751999999999997</c:v>
                </c:pt>
                <c:pt idx="25">
                  <c:v>2.1951999999999998</c:v>
                </c:pt>
                <c:pt idx="26">
                  <c:v>2.2228571428571429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903-410C-A802-0F8669D4B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851504"/>
        <c:axId val="828851832"/>
      </c:lineChart>
      <c:catAx>
        <c:axId val="8288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832"/>
        <c:crosses val="autoZero"/>
        <c:auto val="1"/>
        <c:lblAlgn val="ctr"/>
        <c:lblOffset val="100"/>
        <c:noMultiLvlLbl val="0"/>
      </c:catAx>
      <c:valAx>
        <c:axId val="828851832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K2-25,50-250'!$A$33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K2-25,50-250'!$B$33:$AB$33</c:f>
              <c:numCache>
                <c:formatCode>General</c:formatCode>
                <c:ptCount val="27"/>
                <c:pt idx="0">
                  <c:v>4.2619182362486461</c:v>
                </c:pt>
                <c:pt idx="1">
                  <c:v>5.2126977056799957</c:v>
                </c:pt>
                <c:pt idx="2">
                  <c:v>5.5245163026996753</c:v>
                </c:pt>
                <c:pt idx="3">
                  <c:v>5.5354900817753698</c:v>
                </c:pt>
                <c:pt idx="4">
                  <c:v>5.4540060377053798</c:v>
                </c:pt>
                <c:pt idx="5">
                  <c:v>5.5321917472066433</c:v>
                </c:pt>
                <c:pt idx="6">
                  <c:v>5.2533785128676094</c:v>
                </c:pt>
                <c:pt idx="7">
                  <c:v>5.2413840855183871</c:v>
                </c:pt>
                <c:pt idx="8">
                  <c:v>5.0498687960880195</c:v>
                </c:pt>
                <c:pt idx="9">
                  <c:v>5.0859047397207764</c:v>
                </c:pt>
                <c:pt idx="10">
                  <c:v>4.8970111842926789</c:v>
                </c:pt>
                <c:pt idx="11">
                  <c:v>4.9764785474343087</c:v>
                </c:pt>
                <c:pt idx="12">
                  <c:v>4.9124106452927379</c:v>
                </c:pt>
                <c:pt idx="13">
                  <c:v>4.7429727951528458</c:v>
                </c:pt>
                <c:pt idx="14">
                  <c:v>4.5878616908569096</c:v>
                </c:pt>
                <c:pt idx="15">
                  <c:v>4.6607307198666748</c:v>
                </c:pt>
                <c:pt idx="16">
                  <c:v>4.5302441483345977</c:v>
                </c:pt>
                <c:pt idx="17">
                  <c:v>4.4673402102569977</c:v>
                </c:pt>
                <c:pt idx="18">
                  <c:v>4.3383081993377166</c:v>
                </c:pt>
                <c:pt idx="19">
                  <c:v>4.5425024670135254</c:v>
                </c:pt>
                <c:pt idx="20">
                  <c:v>4.4805755316695839</c:v>
                </c:pt>
                <c:pt idx="21">
                  <c:v>4.3697843757608883</c:v>
                </c:pt>
                <c:pt idx="22">
                  <c:v>4.3197641701774243</c:v>
                </c:pt>
                <c:pt idx="23">
                  <c:v>4.2606594095132628</c:v>
                </c:pt>
                <c:pt idx="24">
                  <c:v>3.5750140170190208</c:v>
                </c:pt>
                <c:pt idx="25">
                  <c:v>3.0556883049256101</c:v>
                </c:pt>
                <c:pt idx="26">
                  <c:v>2.7988513705870357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A-410E-80EC-A8C06F242E0F}"/>
            </c:ext>
          </c:extLst>
        </c:ser>
        <c:ser>
          <c:idx val="1"/>
          <c:order val="1"/>
          <c:tx>
            <c:strRef>
              <c:f>'Summary Graphs P50 K2-25,50-250'!$A$34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K2-25,50-250'!$B$34:$AB$34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2.1205242034721596</c:v>
                </c:pt>
                <c:pt idx="2">
                  <c:v>2.9288401401275426</c:v>
                </c:pt>
                <c:pt idx="3">
                  <c:v>3.5766692487777014</c:v>
                </c:pt>
                <c:pt idx="4">
                  <c:v>3.5084630864756834</c:v>
                </c:pt>
                <c:pt idx="5">
                  <c:v>4.0301548501567881</c:v>
                </c:pt>
                <c:pt idx="6">
                  <c:v>3.8728917393749067</c:v>
                </c:pt>
                <c:pt idx="7">
                  <c:v>4.0157160444497393</c:v>
                </c:pt>
                <c:pt idx="8">
                  <c:v>3.8709562657505767</c:v>
                </c:pt>
                <c:pt idx="9">
                  <c:v>4.156434251821306</c:v>
                </c:pt>
                <c:pt idx="10">
                  <c:v>4.2055680621024489</c:v>
                </c:pt>
                <c:pt idx="11">
                  <c:v>4.090297695979519</c:v>
                </c:pt>
                <c:pt idx="12">
                  <c:v>4.2208103818654426</c:v>
                </c:pt>
                <c:pt idx="13">
                  <c:v>4.1584951641563341</c:v>
                </c:pt>
                <c:pt idx="14">
                  <c:v>4.1823601808875006</c:v>
                </c:pt>
                <c:pt idx="15">
                  <c:v>4.2547496917632728</c:v>
                </c:pt>
                <c:pt idx="16">
                  <c:v>4.092807644313802</c:v>
                </c:pt>
                <c:pt idx="17">
                  <c:v>4.1799543728974502</c:v>
                </c:pt>
                <c:pt idx="18">
                  <c:v>4.0972412986461624</c:v>
                </c:pt>
                <c:pt idx="19">
                  <c:v>4.3174063526198037</c:v>
                </c:pt>
                <c:pt idx="20">
                  <c:v>4.2897538796414736</c:v>
                </c:pt>
                <c:pt idx="21">
                  <c:v>4.2370170889545804</c:v>
                </c:pt>
                <c:pt idx="22">
                  <c:v>4.2073196653750848</c:v>
                </c:pt>
                <c:pt idx="23">
                  <c:v>4.1906080330665958</c:v>
                </c:pt>
                <c:pt idx="24">
                  <c:v>4.0240073384845356</c:v>
                </c:pt>
                <c:pt idx="25">
                  <c:v>3.8749885161216326</c:v>
                </c:pt>
                <c:pt idx="26">
                  <c:v>3.8448814038837904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A-410E-80EC-A8C06F242E0F}"/>
            </c:ext>
          </c:extLst>
        </c:ser>
        <c:ser>
          <c:idx val="2"/>
          <c:order val="2"/>
          <c:tx>
            <c:strRef>
              <c:f>'Summary Graphs P50 K2-25,50-250'!$A$35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K2-25,50-250'!$B$35:$AB$35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1.1098812788101093</c:v>
                </c:pt>
                <c:pt idx="3">
                  <c:v>1.4076568136639533</c:v>
                </c:pt>
                <c:pt idx="4">
                  <c:v>2.1423022240177465</c:v>
                </c:pt>
                <c:pt idx="5">
                  <c:v>1.9794501962260267</c:v>
                </c:pt>
                <c:pt idx="6">
                  <c:v>2.7100031019996629</c:v>
                </c:pt>
                <c:pt idx="7">
                  <c:v>2.6711115422509049</c:v>
                </c:pt>
                <c:pt idx="8">
                  <c:v>2.7105830332770138</c:v>
                </c:pt>
                <c:pt idx="9">
                  <c:v>2.8245544887040097</c:v>
                </c:pt>
                <c:pt idx="10">
                  <c:v>3.0350982266986266</c:v>
                </c:pt>
                <c:pt idx="11">
                  <c:v>3.1414318558368604</c:v>
                </c:pt>
                <c:pt idx="12">
                  <c:v>3.3981346797475673</c:v>
                </c:pt>
                <c:pt idx="13">
                  <c:v>3.1215322531208551</c:v>
                </c:pt>
                <c:pt idx="14">
                  <c:v>3.4140077560798803</c:v>
                </c:pt>
                <c:pt idx="15">
                  <c:v>3.5784325409218809</c:v>
                </c:pt>
                <c:pt idx="16">
                  <c:v>3.3578285583177228</c:v>
                </c:pt>
                <c:pt idx="17">
                  <c:v>3.3977053903470722</c:v>
                </c:pt>
                <c:pt idx="18">
                  <c:v>3.5029541820525885</c:v>
                </c:pt>
                <c:pt idx="19">
                  <c:v>3.8786412658780045</c:v>
                </c:pt>
                <c:pt idx="20">
                  <c:v>3.4769562626599235</c:v>
                </c:pt>
                <c:pt idx="21">
                  <c:v>3.8916951429027602</c:v>
                </c:pt>
                <c:pt idx="22">
                  <c:v>3.7961600991450304</c:v>
                </c:pt>
                <c:pt idx="23">
                  <c:v>3.6851120679197531</c:v>
                </c:pt>
                <c:pt idx="24">
                  <c:v>4.0227638304498443</c:v>
                </c:pt>
                <c:pt idx="25">
                  <c:v>3.8230083616516368</c:v>
                </c:pt>
                <c:pt idx="26">
                  <c:v>3.4383692895137656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A-410E-80EC-A8C06F242E0F}"/>
            </c:ext>
          </c:extLst>
        </c:ser>
        <c:ser>
          <c:idx val="3"/>
          <c:order val="3"/>
          <c:tx>
            <c:strRef>
              <c:f>'Summary Graphs P50 K2-25,50-250'!$A$36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K2-25,50-250'!$B$36:$AB$36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1.0000000038917203</c:v>
                </c:pt>
                <c:pt idx="3">
                  <c:v>1.0000000024057005</c:v>
                </c:pt>
                <c:pt idx="4">
                  <c:v>1.0000000022466573</c:v>
                </c:pt>
                <c:pt idx="5">
                  <c:v>1.0000000087107102</c:v>
                </c:pt>
                <c:pt idx="6">
                  <c:v>1.0000000013585559</c:v>
                </c:pt>
                <c:pt idx="7">
                  <c:v>0.99999999699870756</c:v>
                </c:pt>
                <c:pt idx="8">
                  <c:v>1.0000000013173196</c:v>
                </c:pt>
                <c:pt idx="9">
                  <c:v>1.0000000001344582</c:v>
                </c:pt>
                <c:pt idx="10">
                  <c:v>0.9999999985452499</c:v>
                </c:pt>
                <c:pt idx="11">
                  <c:v>0.99999999998044597</c:v>
                </c:pt>
                <c:pt idx="12">
                  <c:v>1.0000000014150099</c:v>
                </c:pt>
                <c:pt idx="13">
                  <c:v>0.99999999810479134</c:v>
                </c:pt>
                <c:pt idx="14">
                  <c:v>0.99999999796271466</c:v>
                </c:pt>
                <c:pt idx="15">
                  <c:v>0.99999999909836201</c:v>
                </c:pt>
                <c:pt idx="16">
                  <c:v>0.99999999929978745</c:v>
                </c:pt>
                <c:pt idx="17">
                  <c:v>0.99999999781824445</c:v>
                </c:pt>
                <c:pt idx="18">
                  <c:v>1.00000000035371</c:v>
                </c:pt>
                <c:pt idx="19">
                  <c:v>0.99999999784890814</c:v>
                </c:pt>
                <c:pt idx="20">
                  <c:v>0.99999999936461892</c:v>
                </c:pt>
                <c:pt idx="21">
                  <c:v>0.99999999965001096</c:v>
                </c:pt>
                <c:pt idx="22">
                  <c:v>1.0000000002285327</c:v>
                </c:pt>
                <c:pt idx="23">
                  <c:v>1.0000000003068898</c:v>
                </c:pt>
                <c:pt idx="24">
                  <c:v>1.0000000007337244</c:v>
                </c:pt>
                <c:pt idx="25">
                  <c:v>1.0000000000146219</c:v>
                </c:pt>
                <c:pt idx="26">
                  <c:v>1.000000000063451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1A-410E-80EC-A8C06F242E0F}"/>
            </c:ext>
          </c:extLst>
        </c:ser>
        <c:ser>
          <c:idx val="5"/>
          <c:order val="4"/>
          <c:tx>
            <c:strRef>
              <c:f>'Summary Graphs P50 K2-25,50-250'!$A$38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K2-25,50-250'!$B$38:$AB$38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3.1114540220576092</c:v>
                </c:pt>
                <c:pt idx="2">
                  <c:v>3.6006961988592368</c:v>
                </c:pt>
                <c:pt idx="3">
                  <c:v>3.9751233808308566</c:v>
                </c:pt>
                <c:pt idx="4">
                  <c:v>3.8346634497567402</c:v>
                </c:pt>
                <c:pt idx="5">
                  <c:v>3.7838756654165695</c:v>
                </c:pt>
                <c:pt idx="6">
                  <c:v>3.8387939423005055</c:v>
                </c:pt>
                <c:pt idx="7">
                  <c:v>3.8619496969000755</c:v>
                </c:pt>
                <c:pt idx="8">
                  <c:v>3.8527289825761382</c:v>
                </c:pt>
                <c:pt idx="9">
                  <c:v>3.8517797185398708</c:v>
                </c:pt>
                <c:pt idx="10">
                  <c:v>3.7132888335648118</c:v>
                </c:pt>
                <c:pt idx="11">
                  <c:v>3.7721248012848632</c:v>
                </c:pt>
                <c:pt idx="12">
                  <c:v>3.8751794877414922</c:v>
                </c:pt>
                <c:pt idx="13">
                  <c:v>3.659208912558098</c:v>
                </c:pt>
                <c:pt idx="14">
                  <c:v>3.6026607965821977</c:v>
                </c:pt>
                <c:pt idx="15">
                  <c:v>3.7855693915841657</c:v>
                </c:pt>
                <c:pt idx="16">
                  <c:v>3.5322824552031871</c:v>
                </c:pt>
                <c:pt idx="17">
                  <c:v>3.5810175755207321</c:v>
                </c:pt>
                <c:pt idx="18">
                  <c:v>3.5256369886106147</c:v>
                </c:pt>
                <c:pt idx="19">
                  <c:v>3.6517052915266976</c:v>
                </c:pt>
                <c:pt idx="20">
                  <c:v>3.5547985546159619</c:v>
                </c:pt>
                <c:pt idx="21">
                  <c:v>3.5336507235047372</c:v>
                </c:pt>
                <c:pt idx="22">
                  <c:v>3.486538068058779</c:v>
                </c:pt>
                <c:pt idx="23">
                  <c:v>3.4742555851388168</c:v>
                </c:pt>
                <c:pt idx="24">
                  <c:v>3.0528771764304929</c:v>
                </c:pt>
                <c:pt idx="25">
                  <c:v>2.7274787326435934</c:v>
                </c:pt>
                <c:pt idx="26">
                  <c:v>2.5773188763080652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1A-410E-80EC-A8C06F242E0F}"/>
            </c:ext>
          </c:extLst>
        </c:ser>
        <c:ser>
          <c:idx val="9"/>
          <c:order val="5"/>
          <c:tx>
            <c:strRef>
              <c:f>'Summary Graphs P50 K2-25,50-250'!$A$42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K2-25,50-250'!$B$42:$AB$42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1.1065755375137747</c:v>
                </c:pt>
                <c:pt idx="2">
                  <c:v>1.2689315390335911</c:v>
                </c:pt>
                <c:pt idx="3">
                  <c:v>1.2806154661258162</c:v>
                </c:pt>
                <c:pt idx="4">
                  <c:v>1.3580557077499091</c:v>
                </c:pt>
                <c:pt idx="5">
                  <c:v>1.3934274515301908</c:v>
                </c:pt>
                <c:pt idx="6">
                  <c:v>1.3914995806514971</c:v>
                </c:pt>
                <c:pt idx="7">
                  <c:v>1.4431527068503576</c:v>
                </c:pt>
                <c:pt idx="8">
                  <c:v>1.4080749150916652</c:v>
                </c:pt>
                <c:pt idx="9">
                  <c:v>1.405497318718512</c:v>
                </c:pt>
                <c:pt idx="10">
                  <c:v>1.4286728755931699</c:v>
                </c:pt>
                <c:pt idx="11">
                  <c:v>1.4148308823396207</c:v>
                </c:pt>
                <c:pt idx="12">
                  <c:v>1.4207118796044598</c:v>
                </c:pt>
                <c:pt idx="13">
                  <c:v>1.4099010162787826</c:v>
                </c:pt>
                <c:pt idx="14">
                  <c:v>1.4063193535976353</c:v>
                </c:pt>
                <c:pt idx="15">
                  <c:v>1.4356574329584673</c:v>
                </c:pt>
                <c:pt idx="16">
                  <c:v>1.4141087439013131</c:v>
                </c:pt>
                <c:pt idx="17">
                  <c:v>1.3954494081845654</c:v>
                </c:pt>
                <c:pt idx="18">
                  <c:v>1.4171060230848764</c:v>
                </c:pt>
                <c:pt idx="19">
                  <c:v>1.4325724677190399</c:v>
                </c:pt>
                <c:pt idx="20">
                  <c:v>1.4114929958805862</c:v>
                </c:pt>
                <c:pt idx="21">
                  <c:v>1.4276905602381964</c:v>
                </c:pt>
                <c:pt idx="22">
                  <c:v>1.4113899526452212</c:v>
                </c:pt>
                <c:pt idx="23">
                  <c:v>1.4141437313773861</c:v>
                </c:pt>
                <c:pt idx="24">
                  <c:v>1.3745732965487534</c:v>
                </c:pt>
                <c:pt idx="25">
                  <c:v>1.326570666666778</c:v>
                </c:pt>
                <c:pt idx="26">
                  <c:v>1.1416364550244325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71A-410E-80EC-A8C06F242E0F}"/>
            </c:ext>
          </c:extLst>
        </c:ser>
        <c:ser>
          <c:idx val="13"/>
          <c:order val="6"/>
          <c:tx>
            <c:strRef>
              <c:f>'Summary Graphs P50 K2-25,50-250'!$A$46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K2-25,50-250'!$B$46:$AB$46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1.0171629586501378</c:v>
                </c:pt>
                <c:pt idx="2">
                  <c:v>1.0118166177283601</c:v>
                </c:pt>
                <c:pt idx="3">
                  <c:v>1.0393368193913222</c:v>
                </c:pt>
                <c:pt idx="4">
                  <c:v>1.0421527958070265</c:v>
                </c:pt>
                <c:pt idx="5">
                  <c:v>1.037505809831512</c:v>
                </c:pt>
                <c:pt idx="6">
                  <c:v>1.0402191323030956</c:v>
                </c:pt>
                <c:pt idx="7">
                  <c:v>1.0387721138534756</c:v>
                </c:pt>
                <c:pt idx="8">
                  <c:v>1.0268268319252085</c:v>
                </c:pt>
                <c:pt idx="9">
                  <c:v>1.0286059347918681</c:v>
                </c:pt>
                <c:pt idx="10">
                  <c:v>1.0326780057756111</c:v>
                </c:pt>
                <c:pt idx="11">
                  <c:v>1.0478795945921562</c:v>
                </c:pt>
                <c:pt idx="12">
                  <c:v>1.0471594931960733</c:v>
                </c:pt>
                <c:pt idx="13">
                  <c:v>1.0446910103302967</c:v>
                </c:pt>
                <c:pt idx="14">
                  <c:v>1.0477915773856545</c:v>
                </c:pt>
                <c:pt idx="15">
                  <c:v>1.0494203983782089</c:v>
                </c:pt>
                <c:pt idx="16">
                  <c:v>1.0503043929105849</c:v>
                </c:pt>
                <c:pt idx="17">
                  <c:v>1.0357406330253496</c:v>
                </c:pt>
                <c:pt idx="18">
                  <c:v>1.0514224297276704</c:v>
                </c:pt>
                <c:pt idx="19">
                  <c:v>1.0472335820653245</c:v>
                </c:pt>
                <c:pt idx="20">
                  <c:v>1.0396819569402367</c:v>
                </c:pt>
                <c:pt idx="21">
                  <c:v>1.0579512409346001</c:v>
                </c:pt>
                <c:pt idx="22">
                  <c:v>1.053595333666665</c:v>
                </c:pt>
                <c:pt idx="23">
                  <c:v>1.0504682177984193</c:v>
                </c:pt>
                <c:pt idx="24">
                  <c:v>1.0435007573485078</c:v>
                </c:pt>
                <c:pt idx="25">
                  <c:v>1.0385862115680962</c:v>
                </c:pt>
                <c:pt idx="26">
                  <c:v>0.90888453439407979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71A-410E-80EC-A8C06F242E0F}"/>
            </c:ext>
          </c:extLst>
        </c:ser>
        <c:ser>
          <c:idx val="17"/>
          <c:order val="7"/>
          <c:tx>
            <c:strRef>
              <c:f>'Summary Graphs P50 K2-25,50-250'!$A$50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K2-25,50-250'!$B$32:$AB$32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K2-25,50-250'!$B$50:$AB$50</c:f>
              <c:numCache>
                <c:formatCode>General</c:formatCode>
                <c:ptCount val="27"/>
                <c:pt idx="0">
                  <c:v>1.0000000266658349</c:v>
                </c:pt>
                <c:pt idx="1">
                  <c:v>0.99999998860704298</c:v>
                </c:pt>
                <c:pt idx="2">
                  <c:v>1.0038220330907028</c:v>
                </c:pt>
                <c:pt idx="3">
                  <c:v>1.0000000024057005</c:v>
                </c:pt>
                <c:pt idx="4">
                  <c:v>1.0061785041438616</c:v>
                </c:pt>
                <c:pt idx="5">
                  <c:v>1.0056676462384742</c:v>
                </c:pt>
                <c:pt idx="6">
                  <c:v>1.0021081359330486</c:v>
                </c:pt>
                <c:pt idx="7">
                  <c:v>0.99999999699870756</c:v>
                </c:pt>
                <c:pt idx="8">
                  <c:v>1.0017577925279786</c:v>
                </c:pt>
                <c:pt idx="9">
                  <c:v>1.0039432353002076</c:v>
                </c:pt>
                <c:pt idx="10">
                  <c:v>1.0040155475095145</c:v>
                </c:pt>
                <c:pt idx="11">
                  <c:v>1.0046139902568825</c:v>
                </c:pt>
                <c:pt idx="12">
                  <c:v>1.0019268476645393</c:v>
                </c:pt>
                <c:pt idx="13">
                  <c:v>1.004450774109737</c:v>
                </c:pt>
                <c:pt idx="14">
                  <c:v>1.0032317424063097</c:v>
                </c:pt>
                <c:pt idx="15">
                  <c:v>1.0052048287087485</c:v>
                </c:pt>
                <c:pt idx="16">
                  <c:v>1.0056230874039611</c:v>
                </c:pt>
                <c:pt idx="17">
                  <c:v>1.0035876567628588</c:v>
                </c:pt>
                <c:pt idx="18">
                  <c:v>1.0040402156934183</c:v>
                </c:pt>
                <c:pt idx="19">
                  <c:v>1.0044079591461312</c:v>
                </c:pt>
                <c:pt idx="20">
                  <c:v>1.0043904534331856</c:v>
                </c:pt>
                <c:pt idx="21">
                  <c:v>1.0050161884837634</c:v>
                </c:pt>
                <c:pt idx="22">
                  <c:v>1.0041645043091265</c:v>
                </c:pt>
                <c:pt idx="23">
                  <c:v>1.0055901663621123</c:v>
                </c:pt>
                <c:pt idx="24">
                  <c:v>1.0039353095406731</c:v>
                </c:pt>
                <c:pt idx="25">
                  <c:v>1.004237986228566</c:v>
                </c:pt>
                <c:pt idx="26">
                  <c:v>0.87852221392709717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1A-410E-80EC-A8C06F242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608144"/>
        <c:axId val="705606504"/>
      </c:lineChart>
      <c:catAx>
        <c:axId val="70560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606504"/>
        <c:crosses val="autoZero"/>
        <c:auto val="1"/>
        <c:lblAlgn val="ctr"/>
        <c:lblOffset val="100"/>
        <c:noMultiLvlLbl val="0"/>
      </c:catAx>
      <c:valAx>
        <c:axId val="70560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60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K2-25,50-250'!$A$63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K2-25,50-250'!$B$63:$AB$63</c:f>
              <c:numCache>
                <c:formatCode>General</c:formatCode>
                <c:ptCount val="27"/>
                <c:pt idx="0">
                  <c:v>0.66718467961196837</c:v>
                </c:pt>
                <c:pt idx="1">
                  <c:v>0.95695469369659558</c:v>
                </c:pt>
                <c:pt idx="2">
                  <c:v>1.281833512745554</c:v>
                </c:pt>
                <c:pt idx="3">
                  <c:v>1.4280926652961221</c:v>
                </c:pt>
                <c:pt idx="4">
                  <c:v>1.7013111604207773</c:v>
                </c:pt>
                <c:pt idx="5">
                  <c:v>1.8213604953425451</c:v>
                </c:pt>
                <c:pt idx="6">
                  <c:v>1.9178457411283112</c:v>
                </c:pt>
                <c:pt idx="7">
                  <c:v>2.1012104381739705</c:v>
                </c:pt>
                <c:pt idx="8">
                  <c:v>2.219529512585098</c:v>
                </c:pt>
                <c:pt idx="9">
                  <c:v>2.3162912142990191</c:v>
                </c:pt>
                <c:pt idx="10">
                  <c:v>2.4355370390541067</c:v>
                </c:pt>
                <c:pt idx="11">
                  <c:v>2.6214146916747767</c:v>
                </c:pt>
                <c:pt idx="12">
                  <c:v>2.6528606595784341</c:v>
                </c:pt>
                <c:pt idx="13">
                  <c:v>2.7342275379674943</c:v>
                </c:pt>
                <c:pt idx="14">
                  <c:v>2.7269941489428966</c:v>
                </c:pt>
                <c:pt idx="15">
                  <c:v>2.9473622467490275</c:v>
                </c:pt>
                <c:pt idx="16">
                  <c:v>2.8907469648920232</c:v>
                </c:pt>
                <c:pt idx="17">
                  <c:v>2.9783370809468153</c:v>
                </c:pt>
                <c:pt idx="18">
                  <c:v>3.1410300106250126</c:v>
                </c:pt>
                <c:pt idx="19">
                  <c:v>3.1776239306360843</c:v>
                </c:pt>
                <c:pt idx="20">
                  <c:v>3.2308124625485051</c:v>
                </c:pt>
                <c:pt idx="21">
                  <c:v>3.2924682736457687</c:v>
                </c:pt>
                <c:pt idx="22">
                  <c:v>3.4289031597820481</c:v>
                </c:pt>
                <c:pt idx="23">
                  <c:v>3.4155863794642922</c:v>
                </c:pt>
                <c:pt idx="24">
                  <c:v>4.665338012796159</c:v>
                </c:pt>
                <c:pt idx="25">
                  <c:v>6.6759097172929094</c:v>
                </c:pt>
                <c:pt idx="26">
                  <c:v>7.4286707507035947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A-4079-8B0B-7135F37D6B55}"/>
            </c:ext>
          </c:extLst>
        </c:ser>
        <c:ser>
          <c:idx val="1"/>
          <c:order val="1"/>
          <c:tx>
            <c:strRef>
              <c:f>'Summary Graphs P50 K2-25,50-250'!$A$64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K2-25,50-250'!$B$64:$AB$64</c:f>
              <c:numCache>
                <c:formatCode>General</c:formatCode>
                <c:ptCount val="27"/>
                <c:pt idx="0">
                  <c:v>0</c:v>
                </c:pt>
                <c:pt idx="1">
                  <c:v>0.46478911299825354</c:v>
                </c:pt>
                <c:pt idx="2">
                  <c:v>0.78169240475496904</c:v>
                </c:pt>
                <c:pt idx="3">
                  <c:v>1.0865916601060106</c:v>
                </c:pt>
                <c:pt idx="4">
                  <c:v>1.2649157645845621</c:v>
                </c:pt>
                <c:pt idx="5">
                  <c:v>1.5937703017655604</c:v>
                </c:pt>
                <c:pt idx="6">
                  <c:v>1.6461688722684491</c:v>
                </c:pt>
                <c:pt idx="7">
                  <c:v>1.8607755733504592</c:v>
                </c:pt>
                <c:pt idx="8">
                  <c:v>2.0054747478914052</c:v>
                </c:pt>
                <c:pt idx="9">
                  <c:v>2.1990835482610103</c:v>
                </c:pt>
                <c:pt idx="10">
                  <c:v>2.3308840663542516</c:v>
                </c:pt>
                <c:pt idx="11">
                  <c:v>2.3153459040688711</c:v>
                </c:pt>
                <c:pt idx="12">
                  <c:v>2.5042568166879602</c:v>
                </c:pt>
                <c:pt idx="13">
                  <c:v>2.6243885019626685</c:v>
                </c:pt>
                <c:pt idx="14">
                  <c:v>2.778039503949592</c:v>
                </c:pt>
                <c:pt idx="15">
                  <c:v>2.7432175612613299</c:v>
                </c:pt>
                <c:pt idx="16">
                  <c:v>2.8645841939963956</c:v>
                </c:pt>
                <c:pt idx="17">
                  <c:v>2.8505415945225057</c:v>
                </c:pt>
                <c:pt idx="18">
                  <c:v>3.0742415320686471</c:v>
                </c:pt>
                <c:pt idx="19">
                  <c:v>3.102691644073448</c:v>
                </c:pt>
                <c:pt idx="20">
                  <c:v>3.1545765517003002</c:v>
                </c:pt>
                <c:pt idx="21">
                  <c:v>3.3525159716339754</c:v>
                </c:pt>
                <c:pt idx="22">
                  <c:v>3.3188261414590414</c:v>
                </c:pt>
                <c:pt idx="23">
                  <c:v>3.3904939441971553</c:v>
                </c:pt>
                <c:pt idx="24">
                  <c:v>5.1344651540408224</c:v>
                </c:pt>
                <c:pt idx="25">
                  <c:v>7.2923637448449767</c:v>
                </c:pt>
                <c:pt idx="26">
                  <c:v>9.4692228593749128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BA-4079-8B0B-7135F37D6B55}"/>
            </c:ext>
          </c:extLst>
        </c:ser>
        <c:ser>
          <c:idx val="2"/>
          <c:order val="2"/>
          <c:tx>
            <c:strRef>
              <c:f>'Summary Graphs P50 K2-25,50-250'!$A$65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K2-25,50-250'!$B$65:$AB$65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0.10134633639839505</c:v>
                </c:pt>
                <c:pt idx="3">
                  <c:v>0.81122379194446348</c:v>
                </c:pt>
                <c:pt idx="4">
                  <c:v>2.5550254834772095</c:v>
                </c:pt>
                <c:pt idx="5">
                  <c:v>3.0933705271076888</c:v>
                </c:pt>
                <c:pt idx="6">
                  <c:v>5.2466380712470455</c:v>
                </c:pt>
                <c:pt idx="7">
                  <c:v>4.2102014748944825</c:v>
                </c:pt>
                <c:pt idx="8">
                  <c:v>3.3592672819563396</c:v>
                </c:pt>
                <c:pt idx="9">
                  <c:v>3.2592006603602783</c:v>
                </c:pt>
                <c:pt idx="10">
                  <c:v>4.1235469575739438</c:v>
                </c:pt>
                <c:pt idx="11">
                  <c:v>3.6827319880179505</c:v>
                </c:pt>
                <c:pt idx="12">
                  <c:v>4.7102576908587883</c:v>
                </c:pt>
                <c:pt idx="13">
                  <c:v>3.8559981625107018</c:v>
                </c:pt>
                <c:pt idx="14">
                  <c:v>4.6580092992385493</c:v>
                </c:pt>
                <c:pt idx="15">
                  <c:v>4.2462307545423972</c:v>
                </c:pt>
                <c:pt idx="16">
                  <c:v>5.0032704473366589</c:v>
                </c:pt>
                <c:pt idx="17">
                  <c:v>5.4816403306593973</c:v>
                </c:pt>
                <c:pt idx="18">
                  <c:v>5.9601822607268415</c:v>
                </c:pt>
                <c:pt idx="19">
                  <c:v>5.8590301803827938</c:v>
                </c:pt>
                <c:pt idx="20">
                  <c:v>5.1861935624760633</c:v>
                </c:pt>
                <c:pt idx="21">
                  <c:v>6.5646893265592601</c:v>
                </c:pt>
                <c:pt idx="22">
                  <c:v>5.9067153329338211</c:v>
                </c:pt>
                <c:pt idx="23">
                  <c:v>5.558870405395762</c:v>
                </c:pt>
                <c:pt idx="24">
                  <c:v>9.3975890422094785</c:v>
                </c:pt>
                <c:pt idx="25">
                  <c:v>14.269781279129949</c:v>
                </c:pt>
                <c:pt idx="26">
                  <c:v>15.98323350624656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BA-4079-8B0B-7135F37D6B55}"/>
            </c:ext>
          </c:extLst>
        </c:ser>
        <c:ser>
          <c:idx val="3"/>
          <c:order val="3"/>
          <c:tx>
            <c:strRef>
              <c:f>'Summary Graphs P50 K2-25,50-250'!$A$66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K2-25,50-250'!$B$66:$AB$66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-7.2048796573653817E-4</c:v>
                </c:pt>
                <c:pt idx="5">
                  <c:v>4.4473896152339876E-2</c:v>
                </c:pt>
                <c:pt idx="6">
                  <c:v>8.3853841060772538E-3</c:v>
                </c:pt>
                <c:pt idx="7">
                  <c:v>-3.6677856114692986E-2</c:v>
                </c:pt>
                <c:pt idx="8">
                  <c:v>-3.7446168367750943E-2</c:v>
                </c:pt>
                <c:pt idx="9">
                  <c:v>-2.4860344128683209E-2</c:v>
                </c:pt>
                <c:pt idx="10">
                  <c:v>-2.2598791751079261E-2</c:v>
                </c:pt>
                <c:pt idx="11">
                  <c:v>-6.2284879386425018E-3</c:v>
                </c:pt>
                <c:pt idx="12">
                  <c:v>1.8508792389184237E-2</c:v>
                </c:pt>
                <c:pt idx="13">
                  <c:v>-5.3007558453828096E-3</c:v>
                </c:pt>
                <c:pt idx="14">
                  <c:v>-2.4999156128615141E-2</c:v>
                </c:pt>
                <c:pt idx="15">
                  <c:v>-1.7611191957257688E-2</c:v>
                </c:pt>
                <c:pt idx="16">
                  <c:v>1.4893991989083588E-2</c:v>
                </c:pt>
                <c:pt idx="17">
                  <c:v>-3.5134180332534015E-2</c:v>
                </c:pt>
                <c:pt idx="18">
                  <c:v>-4.3391921790316701E-3</c:v>
                </c:pt>
                <c:pt idx="19">
                  <c:v>-6.1245984514243901E-2</c:v>
                </c:pt>
                <c:pt idx="20">
                  <c:v>6.4111918909475207E-3</c:v>
                </c:pt>
                <c:pt idx="21">
                  <c:v>3.1717927854818605E-2</c:v>
                </c:pt>
                <c:pt idx="22">
                  <c:v>-1.2115192366763949E-2</c:v>
                </c:pt>
                <c:pt idx="23">
                  <c:v>1.0780694428831361E-3</c:v>
                </c:pt>
                <c:pt idx="24">
                  <c:v>1.0485447089498244E-2</c:v>
                </c:pt>
                <c:pt idx="25">
                  <c:v>-1.0997451714832671E-3</c:v>
                </c:pt>
                <c:pt idx="26">
                  <c:v>1.0123430269469548E-2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BA-4079-8B0B-7135F37D6B55}"/>
            </c:ext>
          </c:extLst>
        </c:ser>
        <c:ser>
          <c:idx val="5"/>
          <c:order val="4"/>
          <c:tx>
            <c:strRef>
              <c:f>'Summary Graphs P50 K2-25,50-250'!$A$68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K2-25,50-250'!$B$68:$AB$68</c:f>
              <c:numCache>
                <c:formatCode>General</c:formatCode>
                <c:ptCount val="27"/>
                <c:pt idx="0">
                  <c:v>0</c:v>
                </c:pt>
                <c:pt idx="1">
                  <c:v>0.68189079506083761</c:v>
                </c:pt>
                <c:pt idx="2">
                  <c:v>0.98010794401954637</c:v>
                </c:pt>
                <c:pt idx="3">
                  <c:v>1.2213316705511998</c:v>
                </c:pt>
                <c:pt idx="4">
                  <c:v>1.3642634240687264</c:v>
                </c:pt>
                <c:pt idx="5">
                  <c:v>1.5574616147330818</c:v>
                </c:pt>
                <c:pt idx="6">
                  <c:v>1.6346679408879783</c:v>
                </c:pt>
                <c:pt idx="7">
                  <c:v>1.8268915182126155</c:v>
                </c:pt>
                <c:pt idx="8">
                  <c:v>1.9999941377448189</c:v>
                </c:pt>
                <c:pt idx="9">
                  <c:v>1.980051463769628</c:v>
                </c:pt>
                <c:pt idx="10">
                  <c:v>2.226926617460347</c:v>
                </c:pt>
                <c:pt idx="11">
                  <c:v>2.3365886712056421</c:v>
                </c:pt>
                <c:pt idx="12">
                  <c:v>2.467310488849475</c:v>
                </c:pt>
                <c:pt idx="13">
                  <c:v>2.5137350388451254</c:v>
                </c:pt>
                <c:pt idx="14">
                  <c:v>2.6955618906052319</c:v>
                </c:pt>
                <c:pt idx="15">
                  <c:v>2.7016873633261049</c:v>
                </c:pt>
                <c:pt idx="16">
                  <c:v>2.6078364304955475</c:v>
                </c:pt>
                <c:pt idx="17">
                  <c:v>2.7654230286676413</c:v>
                </c:pt>
                <c:pt idx="18">
                  <c:v>2.9530241409725773</c:v>
                </c:pt>
                <c:pt idx="19">
                  <c:v>2.9612503091410241</c:v>
                </c:pt>
                <c:pt idx="20">
                  <c:v>3.117721472120873</c:v>
                </c:pt>
                <c:pt idx="21">
                  <c:v>3.1483413464491288</c:v>
                </c:pt>
                <c:pt idx="22">
                  <c:v>3.2057738169957424</c:v>
                </c:pt>
                <c:pt idx="23">
                  <c:v>3.2150212216882545</c:v>
                </c:pt>
                <c:pt idx="24">
                  <c:v>4.4775714204008477</c:v>
                </c:pt>
                <c:pt idx="25">
                  <c:v>6.4858059615881549</c:v>
                </c:pt>
                <c:pt idx="26">
                  <c:v>7.5695558018568718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BA-4079-8B0B-7135F37D6B55}"/>
            </c:ext>
          </c:extLst>
        </c:ser>
        <c:ser>
          <c:idx val="9"/>
          <c:order val="5"/>
          <c:tx>
            <c:strRef>
              <c:f>'Summary Graphs P50 K2-25,50-250'!$A$72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K2-25,50-250'!$B$72:$AB$72</c:f>
              <c:numCache>
                <c:formatCode>General</c:formatCode>
                <c:ptCount val="27"/>
                <c:pt idx="0">
                  <c:v>0</c:v>
                </c:pt>
                <c:pt idx="1">
                  <c:v>0.10072146211778805</c:v>
                </c:pt>
                <c:pt idx="2">
                  <c:v>0.2470661042140965</c:v>
                </c:pt>
                <c:pt idx="3">
                  <c:v>0.28849369262172675</c:v>
                </c:pt>
                <c:pt idx="4">
                  <c:v>0.39203090948531871</c:v>
                </c:pt>
                <c:pt idx="5">
                  <c:v>0.43749390627504176</c:v>
                </c:pt>
                <c:pt idx="6">
                  <c:v>0.4782973323628365</c:v>
                </c:pt>
                <c:pt idx="7">
                  <c:v>0.55407837998027998</c:v>
                </c:pt>
                <c:pt idx="8">
                  <c:v>0.57989593593158162</c:v>
                </c:pt>
                <c:pt idx="9">
                  <c:v>0.59766500909614517</c:v>
                </c:pt>
                <c:pt idx="10">
                  <c:v>0.68467595837302975</c:v>
                </c:pt>
                <c:pt idx="11">
                  <c:v>0.68315525822126522</c:v>
                </c:pt>
                <c:pt idx="12">
                  <c:v>0.74723923567543959</c:v>
                </c:pt>
                <c:pt idx="13">
                  <c:v>0.78210764211571171</c:v>
                </c:pt>
                <c:pt idx="14">
                  <c:v>0.79895026479068842</c:v>
                </c:pt>
                <c:pt idx="15">
                  <c:v>0.82989022755455677</c:v>
                </c:pt>
                <c:pt idx="16">
                  <c:v>0.87432378071897754</c:v>
                </c:pt>
                <c:pt idx="17">
                  <c:v>0.86701228746959302</c:v>
                </c:pt>
                <c:pt idx="18">
                  <c:v>0.94932532044151441</c:v>
                </c:pt>
                <c:pt idx="19">
                  <c:v>0.94313627430175984</c:v>
                </c:pt>
                <c:pt idx="20">
                  <c:v>0.99042932308950382</c:v>
                </c:pt>
                <c:pt idx="21">
                  <c:v>1.013842346757645</c:v>
                </c:pt>
                <c:pt idx="22">
                  <c:v>1.0397127776291955</c:v>
                </c:pt>
                <c:pt idx="23">
                  <c:v>1.0727860575920187</c:v>
                </c:pt>
                <c:pt idx="24">
                  <c:v>1.6279648956263852</c:v>
                </c:pt>
                <c:pt idx="25">
                  <c:v>2.2845940873936339</c:v>
                </c:pt>
                <c:pt idx="26">
                  <c:v>2.4191889651450378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ABA-4079-8B0B-7135F37D6B55}"/>
            </c:ext>
          </c:extLst>
        </c:ser>
        <c:ser>
          <c:idx val="13"/>
          <c:order val="6"/>
          <c:tx>
            <c:strRef>
              <c:f>'Summary Graphs P50 K2-25,50-250'!$A$76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K2-25,50-250'!$B$76:$AB$76</c:f>
              <c:numCache>
                <c:formatCode>General</c:formatCode>
                <c:ptCount val="27"/>
                <c:pt idx="0">
                  <c:v>0</c:v>
                </c:pt>
                <c:pt idx="1">
                  <c:v>2.2857148334325304E-2</c:v>
                </c:pt>
                <c:pt idx="2">
                  <c:v>1.9593541192239473E-2</c:v>
                </c:pt>
                <c:pt idx="3">
                  <c:v>6.7758502608584292E-2</c:v>
                </c:pt>
                <c:pt idx="4">
                  <c:v>0.10802918766462735</c:v>
                </c:pt>
                <c:pt idx="5">
                  <c:v>0.11426864116530851</c:v>
                </c:pt>
                <c:pt idx="6">
                  <c:v>9.7601337224071258E-2</c:v>
                </c:pt>
                <c:pt idx="7">
                  <c:v>0.11815312447185761</c:v>
                </c:pt>
                <c:pt idx="8">
                  <c:v>8.8216812266396827E-2</c:v>
                </c:pt>
                <c:pt idx="9">
                  <c:v>0.15709169869511666</c:v>
                </c:pt>
                <c:pt idx="10">
                  <c:v>0.15000170712182734</c:v>
                </c:pt>
                <c:pt idx="11">
                  <c:v>0.21922256295436113</c:v>
                </c:pt>
                <c:pt idx="12">
                  <c:v>0.21407764736864102</c:v>
                </c:pt>
                <c:pt idx="13">
                  <c:v>0.22922779991221745</c:v>
                </c:pt>
                <c:pt idx="14">
                  <c:v>0.23533449133264825</c:v>
                </c:pt>
                <c:pt idx="15">
                  <c:v>0.24655775687697079</c:v>
                </c:pt>
                <c:pt idx="16">
                  <c:v>0.27921498579062376</c:v>
                </c:pt>
                <c:pt idx="17">
                  <c:v>0.2335431463999301</c:v>
                </c:pt>
                <c:pt idx="18">
                  <c:v>0.28161159684063147</c:v>
                </c:pt>
                <c:pt idx="19">
                  <c:v>0.27468747007448757</c:v>
                </c:pt>
                <c:pt idx="20">
                  <c:v>0.28046004862446594</c:v>
                </c:pt>
                <c:pt idx="21">
                  <c:v>0.32096743808906586</c:v>
                </c:pt>
                <c:pt idx="22">
                  <c:v>0.32965065363478557</c:v>
                </c:pt>
                <c:pt idx="23">
                  <c:v>0.32840938554121812</c:v>
                </c:pt>
                <c:pt idx="24">
                  <c:v>0.47254873702792</c:v>
                </c:pt>
                <c:pt idx="25">
                  <c:v>0.68607116580308813</c:v>
                </c:pt>
                <c:pt idx="26">
                  <c:v>0.76765609225660825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ABA-4079-8B0B-7135F37D6B55}"/>
            </c:ext>
          </c:extLst>
        </c:ser>
        <c:ser>
          <c:idx val="17"/>
          <c:order val="7"/>
          <c:tx>
            <c:strRef>
              <c:f>'Summary Graphs P50 K2-25,50-250'!$A$80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K2-25,50-250'!$B$80:$AB$80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5.7142858668554663E-3</c:v>
                </c:pt>
                <c:pt idx="3">
                  <c:v>0</c:v>
                </c:pt>
                <c:pt idx="4">
                  <c:v>1.6422374484260684E-2</c:v>
                </c:pt>
                <c:pt idx="5">
                  <c:v>5.9242105801774109E-2</c:v>
                </c:pt>
                <c:pt idx="6">
                  <c:v>1.5031986522386074E-2</c:v>
                </c:pt>
                <c:pt idx="7">
                  <c:v>-3.2095559989102185E-2</c:v>
                </c:pt>
                <c:pt idx="8">
                  <c:v>-3.1731885055930061E-2</c:v>
                </c:pt>
                <c:pt idx="9">
                  <c:v>2.2061173253507094E-2</c:v>
                </c:pt>
                <c:pt idx="10">
                  <c:v>-1.567981552458988E-3</c:v>
                </c:pt>
                <c:pt idx="11">
                  <c:v>2.3581482777926759E-2</c:v>
                </c:pt>
                <c:pt idx="12">
                  <c:v>4.7640846691774527E-2</c:v>
                </c:pt>
                <c:pt idx="13">
                  <c:v>4.3631923756954752E-2</c:v>
                </c:pt>
                <c:pt idx="14">
                  <c:v>2.3097135385422664E-2</c:v>
                </c:pt>
                <c:pt idx="15">
                  <c:v>1.8269404842595843E-2</c:v>
                </c:pt>
                <c:pt idx="16">
                  <c:v>6.0024567783069548E-2</c:v>
                </c:pt>
                <c:pt idx="17">
                  <c:v>-1.0573702946273133E-4</c:v>
                </c:pt>
                <c:pt idx="18">
                  <c:v>4.8416408086996029E-2</c:v>
                </c:pt>
                <c:pt idx="19">
                  <c:v>2.9167964079508106E-2</c:v>
                </c:pt>
                <c:pt idx="20">
                  <c:v>8.5187618775215898E-2</c:v>
                </c:pt>
                <c:pt idx="21">
                  <c:v>5.5487710602469015E-2</c:v>
                </c:pt>
                <c:pt idx="22">
                  <c:v>4.7853326885867783E-2</c:v>
                </c:pt>
                <c:pt idx="23">
                  <c:v>9.5734832883701965E-2</c:v>
                </c:pt>
                <c:pt idx="24">
                  <c:v>0.11026665562231765</c:v>
                </c:pt>
                <c:pt idx="25">
                  <c:v>0.21642380460488689</c:v>
                </c:pt>
                <c:pt idx="26">
                  <c:v>0.19738079773050785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ABA-4079-8B0B-7135F37D6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600504"/>
        <c:axId val="1120601488"/>
      </c:lineChart>
      <c:catAx>
        <c:axId val="112060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01488"/>
        <c:crosses val="autoZero"/>
        <c:auto val="1"/>
        <c:lblAlgn val="ctr"/>
        <c:lblOffset val="100"/>
        <c:noMultiLvlLbl val="0"/>
      </c:catAx>
      <c:valAx>
        <c:axId val="1120601488"/>
        <c:scaling>
          <c:orientation val="minMax"/>
          <c:max val="1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0050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K2-25,50-250'!$A$93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K2-25,50-250'!$B$93:$AB$93</c:f>
              <c:numCache>
                <c:formatCode>General</c:formatCode>
                <c:ptCount val="27"/>
                <c:pt idx="0">
                  <c:v>0.30480000000000002</c:v>
                </c:pt>
                <c:pt idx="1">
                  <c:v>0.5159999999999999</c:v>
                </c:pt>
                <c:pt idx="2">
                  <c:v>0.7367999999999999</c:v>
                </c:pt>
                <c:pt idx="3">
                  <c:v>0.89279999999999982</c:v>
                </c:pt>
                <c:pt idx="4">
                  <c:v>1.1192</c:v>
                </c:pt>
                <c:pt idx="5">
                  <c:v>1.3488</c:v>
                </c:pt>
                <c:pt idx="6">
                  <c:v>1.5072000000000001</c:v>
                </c:pt>
                <c:pt idx="7">
                  <c:v>1.7024000000000001</c:v>
                </c:pt>
                <c:pt idx="8">
                  <c:v>1.8679999999999999</c:v>
                </c:pt>
                <c:pt idx="9">
                  <c:v>2.0264000000000006</c:v>
                </c:pt>
                <c:pt idx="10">
                  <c:v>2.2959999999999998</c:v>
                </c:pt>
                <c:pt idx="11">
                  <c:v>2.3672000000000004</c:v>
                </c:pt>
                <c:pt idx="12">
                  <c:v>2.5727999999999995</c:v>
                </c:pt>
                <c:pt idx="13">
                  <c:v>2.8039999999999998</c:v>
                </c:pt>
                <c:pt idx="14">
                  <c:v>2.88</c:v>
                </c:pt>
                <c:pt idx="15">
                  <c:v>2.9559999999999995</c:v>
                </c:pt>
                <c:pt idx="16">
                  <c:v>3.2639999999999998</c:v>
                </c:pt>
                <c:pt idx="17">
                  <c:v>3.3439999999999994</c:v>
                </c:pt>
                <c:pt idx="18">
                  <c:v>3.4944000000000006</c:v>
                </c:pt>
                <c:pt idx="19">
                  <c:v>3.6807999999999996</c:v>
                </c:pt>
                <c:pt idx="20">
                  <c:v>3.9344000000000001</c:v>
                </c:pt>
                <c:pt idx="21">
                  <c:v>3.9144000000000005</c:v>
                </c:pt>
                <c:pt idx="22">
                  <c:v>4.0903999999999998</c:v>
                </c:pt>
                <c:pt idx="23">
                  <c:v>4.1696</c:v>
                </c:pt>
                <c:pt idx="24">
                  <c:v>7.8527999999999984</c:v>
                </c:pt>
                <c:pt idx="25">
                  <c:v>13.7872</c:v>
                </c:pt>
                <c:pt idx="26">
                  <c:v>18.920000000000002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C-40BC-AD00-EAD69C87C83E}"/>
            </c:ext>
          </c:extLst>
        </c:ser>
        <c:ser>
          <c:idx val="1"/>
          <c:order val="1"/>
          <c:tx>
            <c:strRef>
              <c:f>'Summary Graphs P50 K2-25,50-250'!$A$94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K2-25,50-250'!$B$94:$AB$94</c:f>
              <c:numCache>
                <c:formatCode>General</c:formatCode>
                <c:ptCount val="27"/>
                <c:pt idx="0">
                  <c:v>0</c:v>
                </c:pt>
                <c:pt idx="1">
                  <c:v>0.15280000000000005</c:v>
                </c:pt>
                <c:pt idx="2">
                  <c:v>0.32640000000000002</c:v>
                </c:pt>
                <c:pt idx="3">
                  <c:v>0.52800000000000002</c:v>
                </c:pt>
                <c:pt idx="4">
                  <c:v>0.60799999999999987</c:v>
                </c:pt>
                <c:pt idx="5">
                  <c:v>0.90400000000000003</c:v>
                </c:pt>
                <c:pt idx="6">
                  <c:v>1.0247999999999999</c:v>
                </c:pt>
                <c:pt idx="7">
                  <c:v>1.1672</c:v>
                </c:pt>
                <c:pt idx="8">
                  <c:v>1.2160000000000002</c:v>
                </c:pt>
                <c:pt idx="9">
                  <c:v>1.4511999999999998</c:v>
                </c:pt>
                <c:pt idx="10">
                  <c:v>1.7871999999999999</c:v>
                </c:pt>
                <c:pt idx="11">
                  <c:v>1.6503999999999999</c:v>
                </c:pt>
                <c:pt idx="12">
                  <c:v>1.9456000000000002</c:v>
                </c:pt>
                <c:pt idx="13">
                  <c:v>2.1384000000000003</c:v>
                </c:pt>
                <c:pt idx="14">
                  <c:v>2.3703999999999996</c:v>
                </c:pt>
                <c:pt idx="15">
                  <c:v>2.3959999999999995</c:v>
                </c:pt>
                <c:pt idx="16">
                  <c:v>2.5463999999999998</c:v>
                </c:pt>
                <c:pt idx="17">
                  <c:v>2.8055999999999996</c:v>
                </c:pt>
                <c:pt idx="18">
                  <c:v>2.9679999999999995</c:v>
                </c:pt>
                <c:pt idx="19">
                  <c:v>3.1880000000000006</c:v>
                </c:pt>
                <c:pt idx="20">
                  <c:v>3.3343999999999996</c:v>
                </c:pt>
                <c:pt idx="21">
                  <c:v>3.3351999999999999</c:v>
                </c:pt>
                <c:pt idx="22">
                  <c:v>3.5359999999999996</c:v>
                </c:pt>
                <c:pt idx="23">
                  <c:v>3.7848000000000002</c:v>
                </c:pt>
                <c:pt idx="24">
                  <c:v>8.8031999999999986</c:v>
                </c:pt>
                <c:pt idx="25">
                  <c:v>20.088799999999996</c:v>
                </c:pt>
                <c:pt idx="26">
                  <c:v>34.4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C-40BC-AD00-EAD69C87C83E}"/>
            </c:ext>
          </c:extLst>
        </c:ser>
        <c:ser>
          <c:idx val="2"/>
          <c:order val="2"/>
          <c:tx>
            <c:strRef>
              <c:f>'Summary Graphs P50 K2-25,50-250'!$A$95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K2-25,50-250'!$B$95:$AB$95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8.0000000000000002E-3</c:v>
                </c:pt>
                <c:pt idx="4">
                  <c:v>1.3600000000000001E-2</c:v>
                </c:pt>
                <c:pt idx="5">
                  <c:v>7.1999999999999998E-3</c:v>
                </c:pt>
                <c:pt idx="6">
                  <c:v>2.5600000000000001E-2</c:v>
                </c:pt>
                <c:pt idx="7">
                  <c:v>4.6400000000000004E-2</c:v>
                </c:pt>
                <c:pt idx="8">
                  <c:v>4.9599999999999998E-2</c:v>
                </c:pt>
                <c:pt idx="9">
                  <c:v>9.2000000000000012E-2</c:v>
                </c:pt>
                <c:pt idx="10">
                  <c:v>9.6799999999999997E-2</c:v>
                </c:pt>
                <c:pt idx="11">
                  <c:v>0.14560000000000003</c:v>
                </c:pt>
                <c:pt idx="12">
                  <c:v>8.2400000000000015E-2</c:v>
                </c:pt>
                <c:pt idx="13">
                  <c:v>0.10320000000000001</c:v>
                </c:pt>
                <c:pt idx="14">
                  <c:v>0.25119999999999998</c:v>
                </c:pt>
                <c:pt idx="15">
                  <c:v>0.21039999999999995</c:v>
                </c:pt>
                <c:pt idx="16">
                  <c:v>0.23519999999999996</c:v>
                </c:pt>
                <c:pt idx="17">
                  <c:v>0.33279999999999993</c:v>
                </c:pt>
                <c:pt idx="18">
                  <c:v>0.29439999999999988</c:v>
                </c:pt>
                <c:pt idx="19">
                  <c:v>0.46719999999999984</c:v>
                </c:pt>
                <c:pt idx="20">
                  <c:v>0.58079999999999998</c:v>
                </c:pt>
                <c:pt idx="21">
                  <c:v>0.50319999999999998</c:v>
                </c:pt>
                <c:pt idx="22">
                  <c:v>0.79280000000000006</c:v>
                </c:pt>
                <c:pt idx="23">
                  <c:v>0.59840000000000004</c:v>
                </c:pt>
                <c:pt idx="24">
                  <c:v>2.4479999999999995</c:v>
                </c:pt>
                <c:pt idx="25">
                  <c:v>6.5831999999999997</c:v>
                </c:pt>
                <c:pt idx="26">
                  <c:v>10.899999999999999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DC-40BC-AD00-EAD69C87C83E}"/>
            </c:ext>
          </c:extLst>
        </c:ser>
        <c:ser>
          <c:idx val="3"/>
          <c:order val="3"/>
          <c:tx>
            <c:strRef>
              <c:f>'Summary Graphs P50 K2-25,50-250'!$A$96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K2-25,50-250'!$B$96:$AB$96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DC-40BC-AD00-EAD69C87C83E}"/>
            </c:ext>
          </c:extLst>
        </c:ser>
        <c:ser>
          <c:idx val="5"/>
          <c:order val="4"/>
          <c:tx>
            <c:strRef>
              <c:f>'Summary Graphs P50 K2-25,50-250'!$A$98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K2-25,50-250'!$B$98:$AB$98</c:f>
              <c:numCache>
                <c:formatCode>General</c:formatCode>
                <c:ptCount val="27"/>
                <c:pt idx="0">
                  <c:v>0</c:v>
                </c:pt>
                <c:pt idx="1">
                  <c:v>3.0400000000000003E-2</c:v>
                </c:pt>
                <c:pt idx="2">
                  <c:v>6.1600000000000016E-2</c:v>
                </c:pt>
                <c:pt idx="3">
                  <c:v>7.8400000000000025E-2</c:v>
                </c:pt>
                <c:pt idx="4">
                  <c:v>7.920000000000002E-2</c:v>
                </c:pt>
                <c:pt idx="5">
                  <c:v>0.12160000000000006</c:v>
                </c:pt>
                <c:pt idx="6">
                  <c:v>0.12960000000000002</c:v>
                </c:pt>
                <c:pt idx="7">
                  <c:v>0.13840000000000005</c:v>
                </c:pt>
                <c:pt idx="8">
                  <c:v>0.1696</c:v>
                </c:pt>
                <c:pt idx="9">
                  <c:v>0.19360000000000008</c:v>
                </c:pt>
                <c:pt idx="10">
                  <c:v>0.1968</c:v>
                </c:pt>
                <c:pt idx="11">
                  <c:v>0.22959999999999997</c:v>
                </c:pt>
                <c:pt idx="12">
                  <c:v>0.23920000000000005</c:v>
                </c:pt>
                <c:pt idx="13">
                  <c:v>0.26239999999999997</c:v>
                </c:pt>
                <c:pt idx="14">
                  <c:v>0.26879999999999998</c:v>
                </c:pt>
                <c:pt idx="15">
                  <c:v>0.28800000000000003</c:v>
                </c:pt>
                <c:pt idx="16">
                  <c:v>0.29040000000000005</c:v>
                </c:pt>
                <c:pt idx="17">
                  <c:v>0.29200000000000004</c:v>
                </c:pt>
                <c:pt idx="18">
                  <c:v>0.30640000000000006</c:v>
                </c:pt>
                <c:pt idx="19">
                  <c:v>0.32800000000000007</c:v>
                </c:pt>
                <c:pt idx="20">
                  <c:v>0.36559999999999993</c:v>
                </c:pt>
                <c:pt idx="21">
                  <c:v>0.38800000000000007</c:v>
                </c:pt>
                <c:pt idx="22">
                  <c:v>0.37119999999999997</c:v>
                </c:pt>
                <c:pt idx="23">
                  <c:v>0.3912000000000001</c:v>
                </c:pt>
                <c:pt idx="24">
                  <c:v>0.66720000000000013</c:v>
                </c:pt>
                <c:pt idx="25">
                  <c:v>1.1560000000000001</c:v>
                </c:pt>
                <c:pt idx="26">
                  <c:v>1.5524999999999998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DC-40BC-AD00-EAD69C87C83E}"/>
            </c:ext>
          </c:extLst>
        </c:ser>
        <c:ser>
          <c:idx val="9"/>
          <c:order val="5"/>
          <c:tx>
            <c:strRef>
              <c:f>'Summary Graphs P50 K2-25,50-250'!$A$102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K2-25,50-250'!$B$102:$AB$102</c:f>
              <c:numCache>
                <c:formatCode>General</c:formatCode>
                <c:ptCount val="27"/>
                <c:pt idx="0">
                  <c:v>0</c:v>
                </c:pt>
                <c:pt idx="1">
                  <c:v>8.0000000000000004E-4</c:v>
                </c:pt>
                <c:pt idx="2">
                  <c:v>4.8000000000000004E-3</c:v>
                </c:pt>
                <c:pt idx="3">
                  <c:v>8.0000000000000002E-3</c:v>
                </c:pt>
                <c:pt idx="4">
                  <c:v>7.1999999999999998E-3</c:v>
                </c:pt>
                <c:pt idx="5">
                  <c:v>4.0000000000000001E-3</c:v>
                </c:pt>
                <c:pt idx="6">
                  <c:v>4.8000000000000004E-3</c:v>
                </c:pt>
                <c:pt idx="7">
                  <c:v>7.1999999999999998E-3</c:v>
                </c:pt>
                <c:pt idx="8">
                  <c:v>5.6000000000000008E-3</c:v>
                </c:pt>
                <c:pt idx="9">
                  <c:v>4.8000000000000004E-3</c:v>
                </c:pt>
                <c:pt idx="10">
                  <c:v>7.1999999999999998E-3</c:v>
                </c:pt>
                <c:pt idx="11">
                  <c:v>6.4000000000000003E-3</c:v>
                </c:pt>
                <c:pt idx="12">
                  <c:v>1.04E-2</c:v>
                </c:pt>
                <c:pt idx="13">
                  <c:v>1.2E-2</c:v>
                </c:pt>
                <c:pt idx="14">
                  <c:v>8.0000000000000002E-3</c:v>
                </c:pt>
                <c:pt idx="15">
                  <c:v>1.1200000000000002E-2</c:v>
                </c:pt>
                <c:pt idx="16">
                  <c:v>7.2000000000000007E-3</c:v>
                </c:pt>
                <c:pt idx="17">
                  <c:v>8.0000000000000002E-3</c:v>
                </c:pt>
                <c:pt idx="18">
                  <c:v>9.5999999999999992E-3</c:v>
                </c:pt>
                <c:pt idx="19">
                  <c:v>1.2799999999999999E-2</c:v>
                </c:pt>
                <c:pt idx="20">
                  <c:v>1.1199999999999998E-2</c:v>
                </c:pt>
                <c:pt idx="21">
                  <c:v>1.2800000000000001E-2</c:v>
                </c:pt>
                <c:pt idx="22">
                  <c:v>9.5999999999999992E-3</c:v>
                </c:pt>
                <c:pt idx="23">
                  <c:v>8.8000000000000005E-3</c:v>
                </c:pt>
                <c:pt idx="24">
                  <c:v>1.6799999999999995E-2</c:v>
                </c:pt>
                <c:pt idx="25">
                  <c:v>1.2800000000000002E-2</c:v>
                </c:pt>
                <c:pt idx="26">
                  <c:v>2.571428571428571E-2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6DC-40BC-AD00-EAD69C87C83E}"/>
            </c:ext>
          </c:extLst>
        </c:ser>
        <c:ser>
          <c:idx val="13"/>
          <c:order val="6"/>
          <c:tx>
            <c:strRef>
              <c:f>'Summary Graphs P50 K2-25,50-250'!$A$106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K2-25,50-250'!$B$106:$AB$106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1.6000000000000001E-3</c:v>
                </c:pt>
                <c:pt idx="6">
                  <c:v>8.0000000000000004E-4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8.0000000000000004E-4</c:v>
                </c:pt>
                <c:pt idx="13">
                  <c:v>8.0000000000000004E-4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1.6000000000000001E-3</c:v>
                </c:pt>
                <c:pt idx="19">
                  <c:v>8.0000000000000004E-4</c:v>
                </c:pt>
                <c:pt idx="20">
                  <c:v>1.6000000000000001E-3</c:v>
                </c:pt>
                <c:pt idx="21">
                  <c:v>1.6000000000000001E-3</c:v>
                </c:pt>
                <c:pt idx="22">
                  <c:v>8.0000000000000004E-4</c:v>
                </c:pt>
                <c:pt idx="23">
                  <c:v>1.6000000000000001E-3</c:v>
                </c:pt>
                <c:pt idx="24">
                  <c:v>0</c:v>
                </c:pt>
                <c:pt idx="25">
                  <c:v>2.3999999999999998E-3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6DC-40BC-AD00-EAD69C87C83E}"/>
            </c:ext>
          </c:extLst>
        </c:ser>
        <c:ser>
          <c:idx val="17"/>
          <c:order val="7"/>
          <c:tx>
            <c:strRef>
              <c:f>'Summary Graphs P50 K2-25,50-250'!$A$110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K2-25,50-250'!$B$110:$AB$110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8.0000000000000004E-4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6DC-40BC-AD00-EAD69C87C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593944"/>
        <c:axId val="1120585744"/>
      </c:lineChart>
      <c:catAx>
        <c:axId val="112059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85744"/>
        <c:crosses val="autoZero"/>
        <c:auto val="1"/>
        <c:lblAlgn val="ctr"/>
        <c:lblOffset val="100"/>
        <c:noMultiLvlLbl val="0"/>
      </c:catAx>
      <c:valAx>
        <c:axId val="1120585744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9394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K2-25,50-250'!$A$93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K2-25,50-250'!$B$93:$AB$93</c:f>
              <c:numCache>
                <c:formatCode>General</c:formatCode>
                <c:ptCount val="27"/>
                <c:pt idx="0">
                  <c:v>0.30480000000000002</c:v>
                </c:pt>
                <c:pt idx="1">
                  <c:v>0.5159999999999999</c:v>
                </c:pt>
                <c:pt idx="2">
                  <c:v>0.7367999999999999</c:v>
                </c:pt>
                <c:pt idx="3">
                  <c:v>0.89279999999999982</c:v>
                </c:pt>
                <c:pt idx="4">
                  <c:v>1.1192</c:v>
                </c:pt>
                <c:pt idx="5">
                  <c:v>1.3488</c:v>
                </c:pt>
                <c:pt idx="6">
                  <c:v>1.5072000000000001</c:v>
                </c:pt>
                <c:pt idx="7">
                  <c:v>1.7024000000000001</c:v>
                </c:pt>
                <c:pt idx="8">
                  <c:v>1.8679999999999999</c:v>
                </c:pt>
                <c:pt idx="9">
                  <c:v>2.0264000000000006</c:v>
                </c:pt>
                <c:pt idx="10">
                  <c:v>2.2959999999999998</c:v>
                </c:pt>
                <c:pt idx="11">
                  <c:v>2.3672000000000004</c:v>
                </c:pt>
                <c:pt idx="12">
                  <c:v>2.5727999999999995</c:v>
                </c:pt>
                <c:pt idx="13">
                  <c:v>2.8039999999999998</c:v>
                </c:pt>
                <c:pt idx="14">
                  <c:v>2.88</c:v>
                </c:pt>
                <c:pt idx="15">
                  <c:v>2.9559999999999995</c:v>
                </c:pt>
                <c:pt idx="16">
                  <c:v>3.2639999999999998</c:v>
                </c:pt>
                <c:pt idx="17">
                  <c:v>3.3439999999999994</c:v>
                </c:pt>
                <c:pt idx="18">
                  <c:v>3.4944000000000006</c:v>
                </c:pt>
                <c:pt idx="19">
                  <c:v>3.6807999999999996</c:v>
                </c:pt>
                <c:pt idx="20">
                  <c:v>3.9344000000000001</c:v>
                </c:pt>
                <c:pt idx="21">
                  <c:v>3.9144000000000005</c:v>
                </c:pt>
                <c:pt idx="22">
                  <c:v>4.0903999999999998</c:v>
                </c:pt>
                <c:pt idx="23">
                  <c:v>4.1696</c:v>
                </c:pt>
                <c:pt idx="24">
                  <c:v>7.8527999999999984</c:v>
                </c:pt>
                <c:pt idx="25">
                  <c:v>13.7872</c:v>
                </c:pt>
                <c:pt idx="26">
                  <c:v>18.920000000000002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BA-40E1-AC73-3E84ED8A28E0}"/>
            </c:ext>
          </c:extLst>
        </c:ser>
        <c:ser>
          <c:idx val="1"/>
          <c:order val="1"/>
          <c:tx>
            <c:strRef>
              <c:f>'Summary Graphs P50 K2-25,50-250'!$A$94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K2-25,50-250'!$B$94:$AB$94</c:f>
              <c:numCache>
                <c:formatCode>General</c:formatCode>
                <c:ptCount val="27"/>
                <c:pt idx="0">
                  <c:v>0</c:v>
                </c:pt>
                <c:pt idx="1">
                  <c:v>0.15280000000000005</c:v>
                </c:pt>
                <c:pt idx="2">
                  <c:v>0.32640000000000002</c:v>
                </c:pt>
                <c:pt idx="3">
                  <c:v>0.52800000000000002</c:v>
                </c:pt>
                <c:pt idx="4">
                  <c:v>0.60799999999999987</c:v>
                </c:pt>
                <c:pt idx="5">
                  <c:v>0.90400000000000003</c:v>
                </c:pt>
                <c:pt idx="6">
                  <c:v>1.0247999999999999</c:v>
                </c:pt>
                <c:pt idx="7">
                  <c:v>1.1672</c:v>
                </c:pt>
                <c:pt idx="8">
                  <c:v>1.2160000000000002</c:v>
                </c:pt>
                <c:pt idx="9">
                  <c:v>1.4511999999999998</c:v>
                </c:pt>
                <c:pt idx="10">
                  <c:v>1.7871999999999999</c:v>
                </c:pt>
                <c:pt idx="11">
                  <c:v>1.6503999999999999</c:v>
                </c:pt>
                <c:pt idx="12">
                  <c:v>1.9456000000000002</c:v>
                </c:pt>
                <c:pt idx="13">
                  <c:v>2.1384000000000003</c:v>
                </c:pt>
                <c:pt idx="14">
                  <c:v>2.3703999999999996</c:v>
                </c:pt>
                <c:pt idx="15">
                  <c:v>2.3959999999999995</c:v>
                </c:pt>
                <c:pt idx="16">
                  <c:v>2.5463999999999998</c:v>
                </c:pt>
                <c:pt idx="17">
                  <c:v>2.8055999999999996</c:v>
                </c:pt>
                <c:pt idx="18">
                  <c:v>2.9679999999999995</c:v>
                </c:pt>
                <c:pt idx="19">
                  <c:v>3.1880000000000006</c:v>
                </c:pt>
                <c:pt idx="20">
                  <c:v>3.3343999999999996</c:v>
                </c:pt>
                <c:pt idx="21">
                  <c:v>3.3351999999999999</c:v>
                </c:pt>
                <c:pt idx="22">
                  <c:v>3.5359999999999996</c:v>
                </c:pt>
                <c:pt idx="23">
                  <c:v>3.7848000000000002</c:v>
                </c:pt>
                <c:pt idx="24">
                  <c:v>8.8031999999999986</c:v>
                </c:pt>
                <c:pt idx="25">
                  <c:v>20.088799999999996</c:v>
                </c:pt>
                <c:pt idx="26">
                  <c:v>34.4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BA-40E1-AC73-3E84ED8A28E0}"/>
            </c:ext>
          </c:extLst>
        </c:ser>
        <c:ser>
          <c:idx val="2"/>
          <c:order val="2"/>
          <c:tx>
            <c:strRef>
              <c:f>'Summary Graphs P50 K2-25,50-250'!$A$95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K2-25,50-250'!$B$95:$AB$95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8.0000000000000002E-3</c:v>
                </c:pt>
                <c:pt idx="4">
                  <c:v>1.3600000000000001E-2</c:v>
                </c:pt>
                <c:pt idx="5">
                  <c:v>7.1999999999999998E-3</c:v>
                </c:pt>
                <c:pt idx="6">
                  <c:v>2.5600000000000001E-2</c:v>
                </c:pt>
                <c:pt idx="7">
                  <c:v>4.6400000000000004E-2</c:v>
                </c:pt>
                <c:pt idx="8">
                  <c:v>4.9599999999999998E-2</c:v>
                </c:pt>
                <c:pt idx="9">
                  <c:v>9.2000000000000012E-2</c:v>
                </c:pt>
                <c:pt idx="10">
                  <c:v>9.6799999999999997E-2</c:v>
                </c:pt>
                <c:pt idx="11">
                  <c:v>0.14560000000000003</c:v>
                </c:pt>
                <c:pt idx="12">
                  <c:v>8.2400000000000015E-2</c:v>
                </c:pt>
                <c:pt idx="13">
                  <c:v>0.10320000000000001</c:v>
                </c:pt>
                <c:pt idx="14">
                  <c:v>0.25119999999999998</c:v>
                </c:pt>
                <c:pt idx="15">
                  <c:v>0.21039999999999995</c:v>
                </c:pt>
                <c:pt idx="16">
                  <c:v>0.23519999999999996</c:v>
                </c:pt>
                <c:pt idx="17">
                  <c:v>0.33279999999999993</c:v>
                </c:pt>
                <c:pt idx="18">
                  <c:v>0.29439999999999988</c:v>
                </c:pt>
                <c:pt idx="19">
                  <c:v>0.46719999999999984</c:v>
                </c:pt>
                <c:pt idx="20">
                  <c:v>0.58079999999999998</c:v>
                </c:pt>
                <c:pt idx="21">
                  <c:v>0.50319999999999998</c:v>
                </c:pt>
                <c:pt idx="22">
                  <c:v>0.79280000000000006</c:v>
                </c:pt>
                <c:pt idx="23">
                  <c:v>0.59840000000000004</c:v>
                </c:pt>
                <c:pt idx="24">
                  <c:v>2.4479999999999995</c:v>
                </c:pt>
                <c:pt idx="25">
                  <c:v>6.5831999999999997</c:v>
                </c:pt>
                <c:pt idx="26">
                  <c:v>10.899999999999999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BA-40E1-AC73-3E84ED8A28E0}"/>
            </c:ext>
          </c:extLst>
        </c:ser>
        <c:ser>
          <c:idx val="3"/>
          <c:order val="3"/>
          <c:tx>
            <c:strRef>
              <c:f>'Summary Graphs P50 K2-25,50-250'!$A$96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K2-25,50-250'!$B$96:$AB$96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BA-40E1-AC73-3E84ED8A28E0}"/>
            </c:ext>
          </c:extLst>
        </c:ser>
        <c:ser>
          <c:idx val="5"/>
          <c:order val="4"/>
          <c:tx>
            <c:strRef>
              <c:f>'Summary Graphs P50 K2-25,50-250'!$A$98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K2-25,50-250'!$B$98:$AB$98</c:f>
              <c:numCache>
                <c:formatCode>General</c:formatCode>
                <c:ptCount val="27"/>
                <c:pt idx="0">
                  <c:v>0</c:v>
                </c:pt>
                <c:pt idx="1">
                  <c:v>3.0400000000000003E-2</c:v>
                </c:pt>
                <c:pt idx="2">
                  <c:v>6.1600000000000016E-2</c:v>
                </c:pt>
                <c:pt idx="3">
                  <c:v>7.8400000000000025E-2</c:v>
                </c:pt>
                <c:pt idx="4">
                  <c:v>7.920000000000002E-2</c:v>
                </c:pt>
                <c:pt idx="5">
                  <c:v>0.12160000000000006</c:v>
                </c:pt>
                <c:pt idx="6">
                  <c:v>0.12960000000000002</c:v>
                </c:pt>
                <c:pt idx="7">
                  <c:v>0.13840000000000005</c:v>
                </c:pt>
                <c:pt idx="8">
                  <c:v>0.1696</c:v>
                </c:pt>
                <c:pt idx="9">
                  <c:v>0.19360000000000008</c:v>
                </c:pt>
                <c:pt idx="10">
                  <c:v>0.1968</c:v>
                </c:pt>
                <c:pt idx="11">
                  <c:v>0.22959999999999997</c:v>
                </c:pt>
                <c:pt idx="12">
                  <c:v>0.23920000000000005</c:v>
                </c:pt>
                <c:pt idx="13">
                  <c:v>0.26239999999999997</c:v>
                </c:pt>
                <c:pt idx="14">
                  <c:v>0.26879999999999998</c:v>
                </c:pt>
                <c:pt idx="15">
                  <c:v>0.28800000000000003</c:v>
                </c:pt>
                <c:pt idx="16">
                  <c:v>0.29040000000000005</c:v>
                </c:pt>
                <c:pt idx="17">
                  <c:v>0.29200000000000004</c:v>
                </c:pt>
                <c:pt idx="18">
                  <c:v>0.30640000000000006</c:v>
                </c:pt>
                <c:pt idx="19">
                  <c:v>0.32800000000000007</c:v>
                </c:pt>
                <c:pt idx="20">
                  <c:v>0.36559999999999993</c:v>
                </c:pt>
                <c:pt idx="21">
                  <c:v>0.38800000000000007</c:v>
                </c:pt>
                <c:pt idx="22">
                  <c:v>0.37119999999999997</c:v>
                </c:pt>
                <c:pt idx="23">
                  <c:v>0.3912000000000001</c:v>
                </c:pt>
                <c:pt idx="24">
                  <c:v>0.66720000000000013</c:v>
                </c:pt>
                <c:pt idx="25">
                  <c:v>1.1560000000000001</c:v>
                </c:pt>
                <c:pt idx="26">
                  <c:v>1.5524999999999998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7BA-40E1-AC73-3E84ED8A28E0}"/>
            </c:ext>
          </c:extLst>
        </c:ser>
        <c:ser>
          <c:idx val="9"/>
          <c:order val="5"/>
          <c:tx>
            <c:strRef>
              <c:f>'Summary Graphs P50 K2-25,50-250'!$A$102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K2-25,50-250'!$B$102:$AB$102</c:f>
              <c:numCache>
                <c:formatCode>General</c:formatCode>
                <c:ptCount val="27"/>
                <c:pt idx="0">
                  <c:v>0</c:v>
                </c:pt>
                <c:pt idx="1">
                  <c:v>8.0000000000000004E-4</c:v>
                </c:pt>
                <c:pt idx="2">
                  <c:v>4.8000000000000004E-3</c:v>
                </c:pt>
                <c:pt idx="3">
                  <c:v>8.0000000000000002E-3</c:v>
                </c:pt>
                <c:pt idx="4">
                  <c:v>7.1999999999999998E-3</c:v>
                </c:pt>
                <c:pt idx="5">
                  <c:v>4.0000000000000001E-3</c:v>
                </c:pt>
                <c:pt idx="6">
                  <c:v>4.8000000000000004E-3</c:v>
                </c:pt>
                <c:pt idx="7">
                  <c:v>7.1999999999999998E-3</c:v>
                </c:pt>
                <c:pt idx="8">
                  <c:v>5.6000000000000008E-3</c:v>
                </c:pt>
                <c:pt idx="9">
                  <c:v>4.8000000000000004E-3</c:v>
                </c:pt>
                <c:pt idx="10">
                  <c:v>7.1999999999999998E-3</c:v>
                </c:pt>
                <c:pt idx="11">
                  <c:v>6.4000000000000003E-3</c:v>
                </c:pt>
                <c:pt idx="12">
                  <c:v>1.04E-2</c:v>
                </c:pt>
                <c:pt idx="13">
                  <c:v>1.2E-2</c:v>
                </c:pt>
                <c:pt idx="14">
                  <c:v>8.0000000000000002E-3</c:v>
                </c:pt>
                <c:pt idx="15">
                  <c:v>1.1200000000000002E-2</c:v>
                </c:pt>
                <c:pt idx="16">
                  <c:v>7.2000000000000007E-3</c:v>
                </c:pt>
                <c:pt idx="17">
                  <c:v>8.0000000000000002E-3</c:v>
                </c:pt>
                <c:pt idx="18">
                  <c:v>9.5999999999999992E-3</c:v>
                </c:pt>
                <c:pt idx="19">
                  <c:v>1.2799999999999999E-2</c:v>
                </c:pt>
                <c:pt idx="20">
                  <c:v>1.1199999999999998E-2</c:v>
                </c:pt>
                <c:pt idx="21">
                  <c:v>1.2800000000000001E-2</c:v>
                </c:pt>
                <c:pt idx="22">
                  <c:v>9.5999999999999992E-3</c:v>
                </c:pt>
                <c:pt idx="23">
                  <c:v>8.8000000000000005E-3</c:v>
                </c:pt>
                <c:pt idx="24">
                  <c:v>1.6799999999999995E-2</c:v>
                </c:pt>
                <c:pt idx="25">
                  <c:v>1.2800000000000002E-2</c:v>
                </c:pt>
                <c:pt idx="26">
                  <c:v>2.571428571428571E-2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7BA-40E1-AC73-3E84ED8A28E0}"/>
            </c:ext>
          </c:extLst>
        </c:ser>
        <c:ser>
          <c:idx val="13"/>
          <c:order val="6"/>
          <c:tx>
            <c:strRef>
              <c:f>'Summary Graphs P50 K2-25,50-250'!$A$106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K2-25,50-250'!$B$106:$AB$106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1.6000000000000001E-3</c:v>
                </c:pt>
                <c:pt idx="6">
                  <c:v>8.0000000000000004E-4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8.0000000000000004E-4</c:v>
                </c:pt>
                <c:pt idx="13">
                  <c:v>8.0000000000000004E-4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1.6000000000000001E-3</c:v>
                </c:pt>
                <c:pt idx="19">
                  <c:v>8.0000000000000004E-4</c:v>
                </c:pt>
                <c:pt idx="20">
                  <c:v>1.6000000000000001E-3</c:v>
                </c:pt>
                <c:pt idx="21">
                  <c:v>1.6000000000000001E-3</c:v>
                </c:pt>
                <c:pt idx="22">
                  <c:v>8.0000000000000004E-4</c:v>
                </c:pt>
                <c:pt idx="23">
                  <c:v>1.6000000000000001E-3</c:v>
                </c:pt>
                <c:pt idx="24">
                  <c:v>0</c:v>
                </c:pt>
                <c:pt idx="25">
                  <c:v>2.3999999999999998E-3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7BA-40E1-AC73-3E84ED8A28E0}"/>
            </c:ext>
          </c:extLst>
        </c:ser>
        <c:ser>
          <c:idx val="17"/>
          <c:order val="7"/>
          <c:tx>
            <c:strRef>
              <c:f>'Summary Graphs P50 K2-25,50-250'!$A$110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K2-25,50-250'!$B$110:$AB$110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8.0000000000000004E-4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7BA-40E1-AC73-3E84ED8A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593944"/>
        <c:axId val="1120585744"/>
      </c:lineChart>
      <c:catAx>
        <c:axId val="112059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85744"/>
        <c:crosses val="autoZero"/>
        <c:auto val="1"/>
        <c:lblAlgn val="ctr"/>
        <c:lblOffset val="100"/>
        <c:noMultiLvlLbl val="0"/>
      </c:catAx>
      <c:valAx>
        <c:axId val="1120585744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9394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All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xVal>
            <c:numRef>
              <c:f>Sheet5!$B$1:$B$451</c:f>
              <c:numCache>
                <c:formatCode>General</c:formatCode>
                <c:ptCount val="451"/>
                <c:pt idx="0">
                  <c:v>0.55971887920038699</c:v>
                </c:pt>
                <c:pt idx="1">
                  <c:v>5.4983962352845799E-2</c:v>
                </c:pt>
                <c:pt idx="2">
                  <c:v>96.495592452816496</c:v>
                </c:pt>
                <c:pt idx="3">
                  <c:v>87.702630994703</c:v>
                </c:pt>
                <c:pt idx="4">
                  <c:v>3.5194017009434302</c:v>
                </c:pt>
                <c:pt idx="5">
                  <c:v>4.6127868744604203</c:v>
                </c:pt>
                <c:pt idx="6">
                  <c:v>98.984035215798798</c:v>
                </c:pt>
                <c:pt idx="7">
                  <c:v>99.533192366144206</c:v>
                </c:pt>
                <c:pt idx="8">
                  <c:v>98.395764501018306</c:v>
                </c:pt>
                <c:pt idx="9">
                  <c:v>42.7417458979142</c:v>
                </c:pt>
                <c:pt idx="10">
                  <c:v>50.451808548742797</c:v>
                </c:pt>
                <c:pt idx="11">
                  <c:v>97.640830016527701</c:v>
                </c:pt>
                <c:pt idx="12">
                  <c:v>44.240260163434002</c:v>
                </c:pt>
                <c:pt idx="13">
                  <c:v>0.53222477460849305</c:v>
                </c:pt>
                <c:pt idx="14">
                  <c:v>11.600371399708299</c:v>
                </c:pt>
                <c:pt idx="15">
                  <c:v>15.444267045447701</c:v>
                </c:pt>
                <c:pt idx="16">
                  <c:v>12.809493910898199</c:v>
                </c:pt>
                <c:pt idx="17">
                  <c:v>3.29344121892631</c:v>
                </c:pt>
                <c:pt idx="18">
                  <c:v>13.129184177671201</c:v>
                </c:pt>
                <c:pt idx="19">
                  <c:v>15.1845345530587</c:v>
                </c:pt>
                <c:pt idx="20">
                  <c:v>16.749359945184299</c:v>
                </c:pt>
                <c:pt idx="21">
                  <c:v>14.490052775708101</c:v>
                </c:pt>
                <c:pt idx="22">
                  <c:v>19.567530248112799</c:v>
                </c:pt>
                <c:pt idx="23">
                  <c:v>12.492020666828401</c:v>
                </c:pt>
                <c:pt idx="24">
                  <c:v>7.6349195780395096</c:v>
                </c:pt>
                <c:pt idx="25">
                  <c:v>7.5761955173575304</c:v>
                </c:pt>
                <c:pt idx="26">
                  <c:v>15.5028879435281</c:v>
                </c:pt>
                <c:pt idx="27">
                  <c:v>11.3848931209114</c:v>
                </c:pt>
                <c:pt idx="28">
                  <c:v>17.9602902279982</c:v>
                </c:pt>
                <c:pt idx="29">
                  <c:v>13.810899478295299</c:v>
                </c:pt>
                <c:pt idx="30">
                  <c:v>2.9884293782470901</c:v>
                </c:pt>
                <c:pt idx="31">
                  <c:v>16.5441983363331</c:v>
                </c:pt>
                <c:pt idx="32">
                  <c:v>16.368506008930702</c:v>
                </c:pt>
                <c:pt idx="33">
                  <c:v>3.6495078744597298</c:v>
                </c:pt>
                <c:pt idx="34">
                  <c:v>1.66001897382551</c:v>
                </c:pt>
                <c:pt idx="35">
                  <c:v>10.848659906000201</c:v>
                </c:pt>
                <c:pt idx="36">
                  <c:v>9.83770695041758</c:v>
                </c:pt>
                <c:pt idx="37">
                  <c:v>1.2998390576335801</c:v>
                </c:pt>
                <c:pt idx="38">
                  <c:v>18.766930270365901</c:v>
                </c:pt>
                <c:pt idx="39">
                  <c:v>3.1292264643726999</c:v>
                </c:pt>
                <c:pt idx="40">
                  <c:v>14.4426531784435</c:v>
                </c:pt>
                <c:pt idx="41">
                  <c:v>12.979764162087699</c:v>
                </c:pt>
                <c:pt idx="42">
                  <c:v>9.5022402841142597</c:v>
                </c:pt>
                <c:pt idx="43">
                  <c:v>16.7414493936773</c:v>
                </c:pt>
                <c:pt idx="44">
                  <c:v>1.0048280847281399</c:v>
                </c:pt>
                <c:pt idx="45">
                  <c:v>10.3724606383464</c:v>
                </c:pt>
                <c:pt idx="46">
                  <c:v>0.22879420790299501</c:v>
                </c:pt>
                <c:pt idx="47">
                  <c:v>17.452466346999799</c:v>
                </c:pt>
                <c:pt idx="48">
                  <c:v>12.003092464061</c:v>
                </c:pt>
                <c:pt idx="49">
                  <c:v>6.63931281615017</c:v>
                </c:pt>
                <c:pt idx="50">
                  <c:v>16.421784347119601</c:v>
                </c:pt>
                <c:pt idx="51">
                  <c:v>10.4968866102849</c:v>
                </c:pt>
                <c:pt idx="52">
                  <c:v>9.0119747673217105</c:v>
                </c:pt>
                <c:pt idx="53">
                  <c:v>15.9480589888748</c:v>
                </c:pt>
                <c:pt idx="54">
                  <c:v>12.940490903770799</c:v>
                </c:pt>
                <c:pt idx="55">
                  <c:v>1.2111822893895099</c:v>
                </c:pt>
                <c:pt idx="56">
                  <c:v>10.770406495207199</c:v>
                </c:pt>
                <c:pt idx="57">
                  <c:v>12.1229177676714</c:v>
                </c:pt>
                <c:pt idx="58">
                  <c:v>6.7251513650292303</c:v>
                </c:pt>
                <c:pt idx="59">
                  <c:v>5.04322269234956</c:v>
                </c:pt>
                <c:pt idx="60">
                  <c:v>1.86399087396636</c:v>
                </c:pt>
                <c:pt idx="61">
                  <c:v>1.89708066261238</c:v>
                </c:pt>
                <c:pt idx="62">
                  <c:v>3.91646255921408</c:v>
                </c:pt>
                <c:pt idx="63">
                  <c:v>12.5983924291089</c:v>
                </c:pt>
                <c:pt idx="64">
                  <c:v>12.221344351871601</c:v>
                </c:pt>
                <c:pt idx="65">
                  <c:v>6.23065019316536</c:v>
                </c:pt>
                <c:pt idx="66">
                  <c:v>7.9081427994687798</c:v>
                </c:pt>
                <c:pt idx="67">
                  <c:v>11.2661426753114</c:v>
                </c:pt>
                <c:pt idx="68">
                  <c:v>10.0974841835431</c:v>
                </c:pt>
                <c:pt idx="69">
                  <c:v>8.4812720997637498</c:v>
                </c:pt>
                <c:pt idx="70">
                  <c:v>9.6329435099069691</c:v>
                </c:pt>
                <c:pt idx="71">
                  <c:v>0.765893776326391</c:v>
                </c:pt>
                <c:pt idx="72">
                  <c:v>17.264453078277601</c:v>
                </c:pt>
                <c:pt idx="73">
                  <c:v>5.5575086388539097</c:v>
                </c:pt>
                <c:pt idx="74">
                  <c:v>12.903334998015</c:v>
                </c:pt>
                <c:pt idx="75">
                  <c:v>7.1654884364295199</c:v>
                </c:pt>
                <c:pt idx="76">
                  <c:v>2.7772061074046399</c:v>
                </c:pt>
                <c:pt idx="77">
                  <c:v>17.297502186753601</c:v>
                </c:pt>
                <c:pt idx="78">
                  <c:v>11.0461309883027</c:v>
                </c:pt>
                <c:pt idx="79">
                  <c:v>15.3110390227805</c:v>
                </c:pt>
                <c:pt idx="80">
                  <c:v>17.365118310491098</c:v>
                </c:pt>
                <c:pt idx="81">
                  <c:v>3.8878161757662002</c:v>
                </c:pt>
                <c:pt idx="82">
                  <c:v>4.30612839027593</c:v>
                </c:pt>
                <c:pt idx="83">
                  <c:v>16.646045649725</c:v>
                </c:pt>
                <c:pt idx="84">
                  <c:v>12.1052477565153</c:v>
                </c:pt>
                <c:pt idx="85">
                  <c:v>5.51699161786446</c:v>
                </c:pt>
                <c:pt idx="86">
                  <c:v>0.94562480270193205</c:v>
                </c:pt>
                <c:pt idx="87">
                  <c:v>9.3606376412141294</c:v>
                </c:pt>
                <c:pt idx="88">
                  <c:v>11.2172076530835</c:v>
                </c:pt>
                <c:pt idx="89">
                  <c:v>14.648015133407</c:v>
                </c:pt>
                <c:pt idx="90">
                  <c:v>0.92676162762882297</c:v>
                </c:pt>
                <c:pt idx="91">
                  <c:v>12.2793337759931</c:v>
                </c:pt>
                <c:pt idx="92">
                  <c:v>18.247685431618098</c:v>
                </c:pt>
                <c:pt idx="93">
                  <c:v>5.5282712846660402</c:v>
                </c:pt>
                <c:pt idx="94">
                  <c:v>2.0482519464791999</c:v>
                </c:pt>
                <c:pt idx="95">
                  <c:v>7.35499434515601</c:v>
                </c:pt>
                <c:pt idx="96">
                  <c:v>13.5209789190073</c:v>
                </c:pt>
                <c:pt idx="97">
                  <c:v>14.053247111874301</c:v>
                </c:pt>
                <c:pt idx="98">
                  <c:v>16.3661780936486</c:v>
                </c:pt>
                <c:pt idx="99">
                  <c:v>3.7083946278823499</c:v>
                </c:pt>
                <c:pt idx="100">
                  <c:v>19.547588173089402</c:v>
                </c:pt>
                <c:pt idx="101">
                  <c:v>16.5264542757191</c:v>
                </c:pt>
                <c:pt idx="102">
                  <c:v>5.50784539687813</c:v>
                </c:pt>
                <c:pt idx="103">
                  <c:v>6.0492626419520299</c:v>
                </c:pt>
                <c:pt idx="104">
                  <c:v>2.1426678179496301</c:v>
                </c:pt>
                <c:pt idx="105">
                  <c:v>5.8116656848283803</c:v>
                </c:pt>
                <c:pt idx="106">
                  <c:v>9.3875756437832401</c:v>
                </c:pt>
                <c:pt idx="107">
                  <c:v>5.5294590096592202</c:v>
                </c:pt>
                <c:pt idx="108">
                  <c:v>3.7491797393882602</c:v>
                </c:pt>
                <c:pt idx="109">
                  <c:v>7.1095471955414604</c:v>
                </c:pt>
                <c:pt idx="110">
                  <c:v>98.289169090934607</c:v>
                </c:pt>
                <c:pt idx="111">
                  <c:v>85.331145285317305</c:v>
                </c:pt>
                <c:pt idx="112">
                  <c:v>99.287103013734907</c:v>
                </c:pt>
                <c:pt idx="113">
                  <c:v>99.510994013171199</c:v>
                </c:pt>
                <c:pt idx="114">
                  <c:v>96.4254681283727</c:v>
                </c:pt>
                <c:pt idx="115">
                  <c:v>87.296290196150693</c:v>
                </c:pt>
                <c:pt idx="116">
                  <c:v>88.332066316312194</c:v>
                </c:pt>
                <c:pt idx="117">
                  <c:v>96.857170433205198</c:v>
                </c:pt>
                <c:pt idx="118">
                  <c:v>87.063188043918103</c:v>
                </c:pt>
                <c:pt idx="119">
                  <c:v>89.697967781544605</c:v>
                </c:pt>
                <c:pt idx="120">
                  <c:v>94.863992712862796</c:v>
                </c:pt>
                <c:pt idx="121">
                  <c:v>90.966813597346999</c:v>
                </c:pt>
                <c:pt idx="122">
                  <c:v>88.425603652571098</c:v>
                </c:pt>
                <c:pt idx="123">
                  <c:v>96.6743177625697</c:v>
                </c:pt>
                <c:pt idx="124">
                  <c:v>89.855250255137307</c:v>
                </c:pt>
                <c:pt idx="125">
                  <c:v>88.299113953625394</c:v>
                </c:pt>
                <c:pt idx="126">
                  <c:v>95.157843611742294</c:v>
                </c:pt>
                <c:pt idx="127">
                  <c:v>92.846966121740195</c:v>
                </c:pt>
                <c:pt idx="128">
                  <c:v>86.974134625389297</c:v>
                </c:pt>
                <c:pt idx="129">
                  <c:v>94.622521491079794</c:v>
                </c:pt>
                <c:pt idx="130">
                  <c:v>95.873022738784996</c:v>
                </c:pt>
                <c:pt idx="131">
                  <c:v>86.338743700803604</c:v>
                </c:pt>
                <c:pt idx="132">
                  <c:v>90.673603727795907</c:v>
                </c:pt>
                <c:pt idx="133">
                  <c:v>82.0491099832808</c:v>
                </c:pt>
                <c:pt idx="134">
                  <c:v>86.712287946935902</c:v>
                </c:pt>
                <c:pt idx="135">
                  <c:v>88.528880322598297</c:v>
                </c:pt>
                <c:pt idx="136">
                  <c:v>92.569750637081299</c:v>
                </c:pt>
                <c:pt idx="137">
                  <c:v>89.442374766544603</c:v>
                </c:pt>
                <c:pt idx="138">
                  <c:v>82.780780448941897</c:v>
                </c:pt>
                <c:pt idx="139">
                  <c:v>82.424980887409802</c:v>
                </c:pt>
                <c:pt idx="140">
                  <c:v>85.900957391551202</c:v>
                </c:pt>
                <c:pt idx="141">
                  <c:v>87.509432550291294</c:v>
                </c:pt>
                <c:pt idx="142">
                  <c:v>86.043158818987706</c:v>
                </c:pt>
                <c:pt idx="143">
                  <c:v>89.901684098831197</c:v>
                </c:pt>
                <c:pt idx="144">
                  <c:v>99.043961511479694</c:v>
                </c:pt>
                <c:pt idx="145">
                  <c:v>89.491648436287306</c:v>
                </c:pt>
                <c:pt idx="146">
                  <c:v>97.356757678723298</c:v>
                </c:pt>
                <c:pt idx="147">
                  <c:v>82.074474348721296</c:v>
                </c:pt>
                <c:pt idx="148">
                  <c:v>97.675720573251894</c:v>
                </c:pt>
                <c:pt idx="149">
                  <c:v>92.565588519240507</c:v>
                </c:pt>
                <c:pt idx="150">
                  <c:v>93.565483174084406</c:v>
                </c:pt>
                <c:pt idx="151">
                  <c:v>88.700139880506399</c:v>
                </c:pt>
                <c:pt idx="152">
                  <c:v>91.786641269822894</c:v>
                </c:pt>
                <c:pt idx="153">
                  <c:v>83.441273301579699</c:v>
                </c:pt>
                <c:pt idx="154">
                  <c:v>89.2161010900587</c:v>
                </c:pt>
                <c:pt idx="155">
                  <c:v>83.271966736424702</c:v>
                </c:pt>
                <c:pt idx="156">
                  <c:v>84.703708414315997</c:v>
                </c:pt>
                <c:pt idx="157">
                  <c:v>80.485502779709904</c:v>
                </c:pt>
                <c:pt idx="158">
                  <c:v>82.493686630620502</c:v>
                </c:pt>
                <c:pt idx="159">
                  <c:v>82.143414394065502</c:v>
                </c:pt>
                <c:pt idx="160">
                  <c:v>92.879124690256603</c:v>
                </c:pt>
                <c:pt idx="161">
                  <c:v>98.687122091039598</c:v>
                </c:pt>
                <c:pt idx="162">
                  <c:v>93.503728831887102</c:v>
                </c:pt>
                <c:pt idx="163">
                  <c:v>94.843452887070995</c:v>
                </c:pt>
                <c:pt idx="164">
                  <c:v>93.262058139434998</c:v>
                </c:pt>
                <c:pt idx="165">
                  <c:v>92.330706991409301</c:v>
                </c:pt>
                <c:pt idx="166">
                  <c:v>82.5822138332679</c:v>
                </c:pt>
                <c:pt idx="167">
                  <c:v>90.911975219339098</c:v>
                </c:pt>
                <c:pt idx="168">
                  <c:v>96.229903454068094</c:v>
                </c:pt>
                <c:pt idx="169">
                  <c:v>97.404873192964502</c:v>
                </c:pt>
                <c:pt idx="170">
                  <c:v>99.188611097256</c:v>
                </c:pt>
                <c:pt idx="171">
                  <c:v>80.373253859753405</c:v>
                </c:pt>
                <c:pt idx="172">
                  <c:v>83.0315949968209</c:v>
                </c:pt>
                <c:pt idx="173">
                  <c:v>84.094850646376102</c:v>
                </c:pt>
                <c:pt idx="174">
                  <c:v>95.9287978410389</c:v>
                </c:pt>
                <c:pt idx="175">
                  <c:v>86.344330155451004</c:v>
                </c:pt>
                <c:pt idx="176">
                  <c:v>80.835658973471993</c:v>
                </c:pt>
                <c:pt idx="177">
                  <c:v>93.437044561578404</c:v>
                </c:pt>
                <c:pt idx="178">
                  <c:v>91.800007853563898</c:v>
                </c:pt>
                <c:pt idx="179">
                  <c:v>82.395823943612996</c:v>
                </c:pt>
                <c:pt idx="180">
                  <c:v>81.085585998876795</c:v>
                </c:pt>
                <c:pt idx="181">
                  <c:v>82.774297773267307</c:v>
                </c:pt>
                <c:pt idx="182">
                  <c:v>97.395518989020701</c:v>
                </c:pt>
                <c:pt idx="183">
                  <c:v>97.143111898164804</c:v>
                </c:pt>
                <c:pt idx="184">
                  <c:v>95.814653381618996</c:v>
                </c:pt>
                <c:pt idx="185">
                  <c:v>86.427155549836897</c:v>
                </c:pt>
                <c:pt idx="186">
                  <c:v>83.798090295772099</c:v>
                </c:pt>
                <c:pt idx="187">
                  <c:v>99.118964662365102</c:v>
                </c:pt>
                <c:pt idx="188">
                  <c:v>94.965560759867301</c:v>
                </c:pt>
                <c:pt idx="189">
                  <c:v>97.761981914640401</c:v>
                </c:pt>
                <c:pt idx="190">
                  <c:v>83.894546564619304</c:v>
                </c:pt>
                <c:pt idx="191">
                  <c:v>95.091092453846301</c:v>
                </c:pt>
                <c:pt idx="192">
                  <c:v>87.948705743974401</c:v>
                </c:pt>
                <c:pt idx="193">
                  <c:v>87.874538250209099</c:v>
                </c:pt>
                <c:pt idx="194">
                  <c:v>80.339746177354698</c:v>
                </c:pt>
                <c:pt idx="195">
                  <c:v>90.405688011276396</c:v>
                </c:pt>
                <c:pt idx="196">
                  <c:v>93.5488799370587</c:v>
                </c:pt>
                <c:pt idx="197">
                  <c:v>92.887059214006698</c:v>
                </c:pt>
                <c:pt idx="198">
                  <c:v>80.233307825510096</c:v>
                </c:pt>
                <c:pt idx="199">
                  <c:v>82.369903466836504</c:v>
                </c:pt>
                <c:pt idx="200">
                  <c:v>80.488320049125804</c:v>
                </c:pt>
                <c:pt idx="201">
                  <c:v>88.591506019510106</c:v>
                </c:pt>
                <c:pt idx="202">
                  <c:v>87.564534734731794</c:v>
                </c:pt>
                <c:pt idx="203">
                  <c:v>96.138942752098203</c:v>
                </c:pt>
                <c:pt idx="204">
                  <c:v>93.231082443721206</c:v>
                </c:pt>
                <c:pt idx="205">
                  <c:v>51.557329525965002</c:v>
                </c:pt>
                <c:pt idx="206">
                  <c:v>43.105118341327199</c:v>
                </c:pt>
                <c:pt idx="207">
                  <c:v>41.030225093024903</c:v>
                </c:pt>
                <c:pt idx="208">
                  <c:v>48.118972940425799</c:v>
                </c:pt>
                <c:pt idx="209">
                  <c:v>46.368965863421998</c:v>
                </c:pt>
                <c:pt idx="210">
                  <c:v>49.882302754503797</c:v>
                </c:pt>
                <c:pt idx="211">
                  <c:v>52.649830576334999</c:v>
                </c:pt>
                <c:pt idx="212">
                  <c:v>46.019420263366499</c:v>
                </c:pt>
                <c:pt idx="213">
                  <c:v>55.446208666752199</c:v>
                </c:pt>
                <c:pt idx="214">
                  <c:v>51.368402909193399</c:v>
                </c:pt>
                <c:pt idx="215">
                  <c:v>49.582878998286503</c:v>
                </c:pt>
                <c:pt idx="216">
                  <c:v>59.962414773163601</c:v>
                </c:pt>
                <c:pt idx="217">
                  <c:v>49.651890550578003</c:v>
                </c:pt>
                <c:pt idx="218">
                  <c:v>53.4035472261736</c:v>
                </c:pt>
                <c:pt idx="219">
                  <c:v>51.185363666706401</c:v>
                </c:pt>
                <c:pt idx="220">
                  <c:v>59.1548854574351</c:v>
                </c:pt>
                <c:pt idx="221">
                  <c:v>52.005756651985401</c:v>
                </c:pt>
                <c:pt idx="222">
                  <c:v>50.395667576415299</c:v>
                </c:pt>
                <c:pt idx="223">
                  <c:v>57.887281960755303</c:v>
                </c:pt>
                <c:pt idx="224">
                  <c:v>50.364097929729198</c:v>
                </c:pt>
                <c:pt idx="225">
                  <c:v>58.919110865760203</c:v>
                </c:pt>
                <c:pt idx="226">
                  <c:v>51.017172742177401</c:v>
                </c:pt>
                <c:pt idx="227">
                  <c:v>45.758504320754902</c:v>
                </c:pt>
                <c:pt idx="228">
                  <c:v>47.495789065722299</c:v>
                </c:pt>
                <c:pt idx="229">
                  <c:v>55.909759232732398</c:v>
                </c:pt>
                <c:pt idx="230">
                  <c:v>42.311319402564003</c:v>
                </c:pt>
                <c:pt idx="231">
                  <c:v>46.693298568340602</c:v>
                </c:pt>
                <c:pt idx="232">
                  <c:v>41.6275640864054</c:v>
                </c:pt>
                <c:pt idx="233">
                  <c:v>54.879010652601302</c:v>
                </c:pt>
                <c:pt idx="234">
                  <c:v>43.023889801941799</c:v>
                </c:pt>
                <c:pt idx="235">
                  <c:v>58.6334418126538</c:v>
                </c:pt>
                <c:pt idx="236">
                  <c:v>59.109117965730398</c:v>
                </c:pt>
                <c:pt idx="237">
                  <c:v>49.184559802145003</c:v>
                </c:pt>
                <c:pt idx="238">
                  <c:v>51.449425616976498</c:v>
                </c:pt>
                <c:pt idx="239">
                  <c:v>40.239282399527397</c:v>
                </c:pt>
                <c:pt idx="240">
                  <c:v>53.207139807384102</c:v>
                </c:pt>
                <c:pt idx="241">
                  <c:v>51.804787242694204</c:v>
                </c:pt>
                <c:pt idx="242">
                  <c:v>55.491235216842597</c:v>
                </c:pt>
                <c:pt idx="243">
                  <c:v>53.691781057832699</c:v>
                </c:pt>
                <c:pt idx="244">
                  <c:v>40.307297036194797</c:v>
                </c:pt>
                <c:pt idx="245">
                  <c:v>50.035599521377897</c:v>
                </c:pt>
                <c:pt idx="246">
                  <c:v>40.270898705474501</c:v>
                </c:pt>
                <c:pt idx="247">
                  <c:v>45.650687965401801</c:v>
                </c:pt>
                <c:pt idx="248">
                  <c:v>58.482509142943897</c:v>
                </c:pt>
                <c:pt idx="249">
                  <c:v>49.669516268032403</c:v>
                </c:pt>
                <c:pt idx="250">
                  <c:v>40.823395969729603</c:v>
                </c:pt>
                <c:pt idx="251">
                  <c:v>42.918576636779399</c:v>
                </c:pt>
                <c:pt idx="252">
                  <c:v>52.036072757111903</c:v>
                </c:pt>
                <c:pt idx="253">
                  <c:v>42.160070977248303</c:v>
                </c:pt>
                <c:pt idx="254">
                  <c:v>58.2166297632347</c:v>
                </c:pt>
                <c:pt idx="255">
                  <c:v>54.270015924363399</c:v>
                </c:pt>
                <c:pt idx="256">
                  <c:v>57.773095992288098</c:v>
                </c:pt>
                <c:pt idx="257">
                  <c:v>41.617386956521003</c:v>
                </c:pt>
                <c:pt idx="258">
                  <c:v>50.702397092572603</c:v>
                </c:pt>
                <c:pt idx="259">
                  <c:v>49.557686350102401</c:v>
                </c:pt>
                <c:pt idx="260">
                  <c:v>49.963051904906997</c:v>
                </c:pt>
                <c:pt idx="261">
                  <c:v>52.919841954912897</c:v>
                </c:pt>
                <c:pt idx="262">
                  <c:v>52.1380146649377</c:v>
                </c:pt>
                <c:pt idx="263">
                  <c:v>43.515849049909001</c:v>
                </c:pt>
                <c:pt idx="264">
                  <c:v>51.887628255359701</c:v>
                </c:pt>
                <c:pt idx="265">
                  <c:v>52.943066392532998</c:v>
                </c:pt>
                <c:pt idx="266">
                  <c:v>45.052823640896399</c:v>
                </c:pt>
                <c:pt idx="267">
                  <c:v>58.920406074691797</c:v>
                </c:pt>
                <c:pt idx="268">
                  <c:v>42.507359833692803</c:v>
                </c:pt>
                <c:pt idx="269">
                  <c:v>46.877291671408898</c:v>
                </c:pt>
                <c:pt idx="270">
                  <c:v>56.533154852936597</c:v>
                </c:pt>
                <c:pt idx="271">
                  <c:v>44.034071221963501</c:v>
                </c:pt>
                <c:pt idx="272">
                  <c:v>53.414089760470198</c:v>
                </c:pt>
                <c:pt idx="273">
                  <c:v>55.3998892826028</c:v>
                </c:pt>
                <c:pt idx="274">
                  <c:v>42.712971737008999</c:v>
                </c:pt>
                <c:pt idx="275">
                  <c:v>58.796175224145998</c:v>
                </c:pt>
                <c:pt idx="276">
                  <c:v>55.789059659367901</c:v>
                </c:pt>
                <c:pt idx="277">
                  <c:v>44.269397093108601</c:v>
                </c:pt>
                <c:pt idx="278">
                  <c:v>44.2171169837085</c:v>
                </c:pt>
                <c:pt idx="279">
                  <c:v>44.6074820145068</c:v>
                </c:pt>
                <c:pt idx="280">
                  <c:v>43.714575936884899</c:v>
                </c:pt>
                <c:pt idx="281">
                  <c:v>56.332559844633799</c:v>
                </c:pt>
                <c:pt idx="282">
                  <c:v>43.127147137712299</c:v>
                </c:pt>
                <c:pt idx="283">
                  <c:v>56.134595682907197</c:v>
                </c:pt>
                <c:pt idx="284">
                  <c:v>43.647111283450897</c:v>
                </c:pt>
                <c:pt idx="285">
                  <c:v>58.760002264175597</c:v>
                </c:pt>
                <c:pt idx="286">
                  <c:v>56.951089797984402</c:v>
                </c:pt>
                <c:pt idx="287">
                  <c:v>46.401183403283902</c:v>
                </c:pt>
                <c:pt idx="288">
                  <c:v>48.594238445439501</c:v>
                </c:pt>
                <c:pt idx="289">
                  <c:v>41.925694356637898</c:v>
                </c:pt>
                <c:pt idx="290">
                  <c:v>50.060567255160102</c:v>
                </c:pt>
                <c:pt idx="291">
                  <c:v>52.065787535191397</c:v>
                </c:pt>
                <c:pt idx="292">
                  <c:v>40.889812261280497</c:v>
                </c:pt>
                <c:pt idx="293">
                  <c:v>50.313619948138303</c:v>
                </c:pt>
                <c:pt idx="294">
                  <c:v>41.737436308403197</c:v>
                </c:pt>
                <c:pt idx="295">
                  <c:v>51.853063885054098</c:v>
                </c:pt>
                <c:pt idx="296">
                  <c:v>44.546234293163899</c:v>
                </c:pt>
                <c:pt idx="297">
                  <c:v>49.1390331132054</c:v>
                </c:pt>
                <c:pt idx="298">
                  <c:v>41.1099363682372</c:v>
                </c:pt>
                <c:pt idx="299">
                  <c:v>52.713584514667097</c:v>
                </c:pt>
                <c:pt idx="300">
                  <c:v>54.056270063881001</c:v>
                </c:pt>
                <c:pt idx="301">
                  <c:v>45.623323603357797</c:v>
                </c:pt>
                <c:pt idx="302">
                  <c:v>57.703037875566203</c:v>
                </c:pt>
                <c:pt idx="303">
                  <c:v>80.333994608528002</c:v>
                </c:pt>
                <c:pt idx="304">
                  <c:v>99.6008478568871</c:v>
                </c:pt>
                <c:pt idx="305">
                  <c:v>85.653098163033405</c:v>
                </c:pt>
                <c:pt idx="306">
                  <c:v>96.515048964188907</c:v>
                </c:pt>
                <c:pt idx="307">
                  <c:v>95.315524169856502</c:v>
                </c:pt>
                <c:pt idx="308">
                  <c:v>97.853716368718906</c:v>
                </c:pt>
                <c:pt idx="309">
                  <c:v>90.028826282373103</c:v>
                </c:pt>
                <c:pt idx="310">
                  <c:v>93.694142202704299</c:v>
                </c:pt>
                <c:pt idx="311">
                  <c:v>85.191297980580103</c:v>
                </c:pt>
                <c:pt idx="312">
                  <c:v>96.750641826889805</c:v>
                </c:pt>
                <c:pt idx="313">
                  <c:v>95.352425833862497</c:v>
                </c:pt>
                <c:pt idx="314">
                  <c:v>87.572822080726198</c:v>
                </c:pt>
                <c:pt idx="315">
                  <c:v>90.576249952696401</c:v>
                </c:pt>
                <c:pt idx="316">
                  <c:v>91.756197638696193</c:v>
                </c:pt>
                <c:pt idx="317">
                  <c:v>81.880978784468496</c:v>
                </c:pt>
                <c:pt idx="318">
                  <c:v>80.585900843416297</c:v>
                </c:pt>
                <c:pt idx="319">
                  <c:v>97.983651020556493</c:v>
                </c:pt>
                <c:pt idx="320">
                  <c:v>91.124471915478097</c:v>
                </c:pt>
                <c:pt idx="321">
                  <c:v>89.275469150988101</c:v>
                </c:pt>
                <c:pt idx="322">
                  <c:v>83.786626487871004</c:v>
                </c:pt>
                <c:pt idx="323">
                  <c:v>93.836318978032196</c:v>
                </c:pt>
                <c:pt idx="324">
                  <c:v>87.862598927627602</c:v>
                </c:pt>
                <c:pt idx="325">
                  <c:v>87.393037074894195</c:v>
                </c:pt>
                <c:pt idx="326">
                  <c:v>93.604800409453404</c:v>
                </c:pt>
                <c:pt idx="327">
                  <c:v>83.471623446546303</c:v>
                </c:pt>
                <c:pt idx="328">
                  <c:v>97.961770714242803</c:v>
                </c:pt>
                <c:pt idx="329">
                  <c:v>97.741541712424507</c:v>
                </c:pt>
                <c:pt idx="330">
                  <c:v>84.425512312178299</c:v>
                </c:pt>
                <c:pt idx="331">
                  <c:v>87.961536454018898</c:v>
                </c:pt>
                <c:pt idx="332">
                  <c:v>90.741397594446994</c:v>
                </c:pt>
                <c:pt idx="333">
                  <c:v>86.145910595611596</c:v>
                </c:pt>
                <c:pt idx="334">
                  <c:v>86.947278672339095</c:v>
                </c:pt>
                <c:pt idx="335">
                  <c:v>84.252307575313495</c:v>
                </c:pt>
                <c:pt idx="336">
                  <c:v>99.833299033266201</c:v>
                </c:pt>
                <c:pt idx="337">
                  <c:v>81.797319595607604</c:v>
                </c:pt>
                <c:pt idx="338">
                  <c:v>94.555965799165904</c:v>
                </c:pt>
                <c:pt idx="339">
                  <c:v>92.862787858053494</c:v>
                </c:pt>
                <c:pt idx="340">
                  <c:v>83.413021277363001</c:v>
                </c:pt>
                <c:pt idx="341">
                  <c:v>95.228210573656597</c:v>
                </c:pt>
                <c:pt idx="342">
                  <c:v>89.285903838130594</c:v>
                </c:pt>
                <c:pt idx="343">
                  <c:v>92.822140153880298</c:v>
                </c:pt>
                <c:pt idx="344">
                  <c:v>91.428398439394499</c:v>
                </c:pt>
                <c:pt idx="345">
                  <c:v>99.774972852214702</c:v>
                </c:pt>
                <c:pt idx="346">
                  <c:v>98.079894696399506</c:v>
                </c:pt>
                <c:pt idx="347">
                  <c:v>97.533985850184195</c:v>
                </c:pt>
                <c:pt idx="348">
                  <c:v>88.357168896290105</c:v>
                </c:pt>
                <c:pt idx="349">
                  <c:v>98.392763407152501</c:v>
                </c:pt>
                <c:pt idx="350">
                  <c:v>80.498215463244506</c:v>
                </c:pt>
                <c:pt idx="351">
                  <c:v>93.363496984058798</c:v>
                </c:pt>
                <c:pt idx="352">
                  <c:v>52.019420374193899</c:v>
                </c:pt>
                <c:pt idx="353">
                  <c:v>55.063335427578203</c:v>
                </c:pt>
                <c:pt idx="354">
                  <c:v>59.337158957187597</c:v>
                </c:pt>
                <c:pt idx="355">
                  <c:v>47.235922854037902</c:v>
                </c:pt>
                <c:pt idx="356">
                  <c:v>48.190835671588196</c:v>
                </c:pt>
                <c:pt idx="357">
                  <c:v>59.671633075769797</c:v>
                </c:pt>
                <c:pt idx="358">
                  <c:v>41.281827781946298</c:v>
                </c:pt>
                <c:pt idx="359">
                  <c:v>59.688253411878001</c:v>
                </c:pt>
                <c:pt idx="360">
                  <c:v>57.265968246975</c:v>
                </c:pt>
                <c:pt idx="361">
                  <c:v>48.987103844521201</c:v>
                </c:pt>
                <c:pt idx="362">
                  <c:v>40.1291135978555</c:v>
                </c:pt>
                <c:pt idx="363">
                  <c:v>43.952385263495302</c:v>
                </c:pt>
                <c:pt idx="364">
                  <c:v>50.535342269826401</c:v>
                </c:pt>
                <c:pt idx="365">
                  <c:v>49.018267956105198</c:v>
                </c:pt>
                <c:pt idx="366">
                  <c:v>57.6643735718282</c:v>
                </c:pt>
                <c:pt idx="367">
                  <c:v>49.608300304789203</c:v>
                </c:pt>
                <c:pt idx="368">
                  <c:v>41.678153193405898</c:v>
                </c:pt>
                <c:pt idx="369">
                  <c:v>59.281673757024897</c:v>
                </c:pt>
                <c:pt idx="370">
                  <c:v>40.616280064273802</c:v>
                </c:pt>
                <c:pt idx="371">
                  <c:v>51.284560128713302</c:v>
                </c:pt>
                <c:pt idx="372">
                  <c:v>52.853167277226802</c:v>
                </c:pt>
                <c:pt idx="373">
                  <c:v>51.341441642186297</c:v>
                </c:pt>
                <c:pt idx="374">
                  <c:v>55.227363591653898</c:v>
                </c:pt>
                <c:pt idx="375">
                  <c:v>53.332605777928897</c:v>
                </c:pt>
                <c:pt idx="376">
                  <c:v>40.613058489101498</c:v>
                </c:pt>
                <c:pt idx="377">
                  <c:v>56.432549840040799</c:v>
                </c:pt>
                <c:pt idx="378">
                  <c:v>44.433712849595501</c:v>
                </c:pt>
                <c:pt idx="379">
                  <c:v>47.829398879701898</c:v>
                </c:pt>
                <c:pt idx="380">
                  <c:v>41.408371851504</c:v>
                </c:pt>
                <c:pt idx="381">
                  <c:v>55.0001300196164</c:v>
                </c:pt>
                <c:pt idx="382">
                  <c:v>57.077918638045901</c:v>
                </c:pt>
                <c:pt idx="383">
                  <c:v>58.026725639601601</c:v>
                </c:pt>
                <c:pt idx="384">
                  <c:v>47.705708941307698</c:v>
                </c:pt>
                <c:pt idx="385">
                  <c:v>57.378768565775303</c:v>
                </c:pt>
                <c:pt idx="386">
                  <c:v>54.445502038321202</c:v>
                </c:pt>
                <c:pt idx="387">
                  <c:v>44.239631380997402</c:v>
                </c:pt>
                <c:pt idx="388">
                  <c:v>54.005021263847603</c:v>
                </c:pt>
                <c:pt idx="389">
                  <c:v>53.378588619352598</c:v>
                </c:pt>
                <c:pt idx="390">
                  <c:v>49.706938774188501</c:v>
                </c:pt>
                <c:pt idx="391">
                  <c:v>53.850280257803497</c:v>
                </c:pt>
                <c:pt idx="392">
                  <c:v>53.6415954090849</c:v>
                </c:pt>
                <c:pt idx="393">
                  <c:v>42.731719930997002</c:v>
                </c:pt>
                <c:pt idx="394">
                  <c:v>45.558491733650897</c:v>
                </c:pt>
                <c:pt idx="395">
                  <c:v>59.4402992163973</c:v>
                </c:pt>
                <c:pt idx="396">
                  <c:v>42.516774871627199</c:v>
                </c:pt>
                <c:pt idx="397">
                  <c:v>52.286537844821098</c:v>
                </c:pt>
                <c:pt idx="398">
                  <c:v>48.254293207197598</c:v>
                </c:pt>
                <c:pt idx="399">
                  <c:v>53.630078953518598</c:v>
                </c:pt>
                <c:pt idx="400">
                  <c:v>52.418143112407101</c:v>
                </c:pt>
                <c:pt idx="401">
                  <c:v>0.44441477416288799</c:v>
                </c:pt>
                <c:pt idx="402">
                  <c:v>14.317958007714701</c:v>
                </c:pt>
                <c:pt idx="403">
                  <c:v>8.88547926623629</c:v>
                </c:pt>
                <c:pt idx="404">
                  <c:v>0.73439257253631596</c:v>
                </c:pt>
                <c:pt idx="405">
                  <c:v>12.5002871791368</c:v>
                </c:pt>
                <c:pt idx="406">
                  <c:v>13.920801493302401</c:v>
                </c:pt>
                <c:pt idx="407">
                  <c:v>0.42209428754732697</c:v>
                </c:pt>
                <c:pt idx="408">
                  <c:v>18.303992663651702</c:v>
                </c:pt>
                <c:pt idx="409">
                  <c:v>19.339673546766701</c:v>
                </c:pt>
                <c:pt idx="410">
                  <c:v>6.2948459695535002</c:v>
                </c:pt>
                <c:pt idx="411">
                  <c:v>4.1209367588725598</c:v>
                </c:pt>
                <c:pt idx="412">
                  <c:v>14.5718304694499</c:v>
                </c:pt>
                <c:pt idx="413">
                  <c:v>13.246331817119501</c:v>
                </c:pt>
                <c:pt idx="414">
                  <c:v>17.692762537716298</c:v>
                </c:pt>
                <c:pt idx="415">
                  <c:v>15.4005987920801</c:v>
                </c:pt>
                <c:pt idx="416">
                  <c:v>8.6286955273843802</c:v>
                </c:pt>
                <c:pt idx="417">
                  <c:v>1.08937339907949</c:v>
                </c:pt>
                <c:pt idx="418">
                  <c:v>1.9408037801928799</c:v>
                </c:pt>
                <c:pt idx="419">
                  <c:v>3.0035833749005501</c:v>
                </c:pt>
                <c:pt idx="420">
                  <c:v>5.4479130010343697</c:v>
                </c:pt>
                <c:pt idx="421">
                  <c:v>3.8998837787191798</c:v>
                </c:pt>
                <c:pt idx="422">
                  <c:v>2.67255757128473</c:v>
                </c:pt>
                <c:pt idx="423">
                  <c:v>18.061482151067601</c:v>
                </c:pt>
                <c:pt idx="424">
                  <c:v>10.065152714990599</c:v>
                </c:pt>
                <c:pt idx="425">
                  <c:v>0.82629454360636601</c:v>
                </c:pt>
                <c:pt idx="426">
                  <c:v>16.020029772082399</c:v>
                </c:pt>
                <c:pt idx="427">
                  <c:v>1.4269983402579101</c:v>
                </c:pt>
                <c:pt idx="428">
                  <c:v>4.7486456226318401</c:v>
                </c:pt>
                <c:pt idx="429">
                  <c:v>11.6036199832352</c:v>
                </c:pt>
                <c:pt idx="430">
                  <c:v>8.7604869197870094</c:v>
                </c:pt>
                <c:pt idx="431">
                  <c:v>5.3782220582376299</c:v>
                </c:pt>
                <c:pt idx="432">
                  <c:v>16.9419288714146</c:v>
                </c:pt>
                <c:pt idx="433">
                  <c:v>6.8114819409379201</c:v>
                </c:pt>
                <c:pt idx="434">
                  <c:v>10.6741076850677</c:v>
                </c:pt>
                <c:pt idx="435">
                  <c:v>16.752793880530099</c:v>
                </c:pt>
                <c:pt idx="436">
                  <c:v>4.4589548951289402</c:v>
                </c:pt>
                <c:pt idx="437">
                  <c:v>9.4925655096269104</c:v>
                </c:pt>
                <c:pt idx="438">
                  <c:v>9.8603066196014701</c:v>
                </c:pt>
                <c:pt idx="439">
                  <c:v>7.3350027703377396</c:v>
                </c:pt>
                <c:pt idx="440">
                  <c:v>13.8931023207927</c:v>
                </c:pt>
                <c:pt idx="441">
                  <c:v>4.2830496301329903</c:v>
                </c:pt>
                <c:pt idx="442">
                  <c:v>13.6008981678639</c:v>
                </c:pt>
                <c:pt idx="443">
                  <c:v>15.0436831056344</c:v>
                </c:pt>
                <c:pt idx="444">
                  <c:v>2.7320053348001099</c:v>
                </c:pt>
                <c:pt idx="445">
                  <c:v>9.7811585430899406</c:v>
                </c:pt>
                <c:pt idx="446">
                  <c:v>17.1880236254949</c:v>
                </c:pt>
                <c:pt idx="447">
                  <c:v>7.5179835537066602</c:v>
                </c:pt>
                <c:pt idx="448">
                  <c:v>19.4014488250955</c:v>
                </c:pt>
                <c:pt idx="449">
                  <c:v>16.927745946183698</c:v>
                </c:pt>
              </c:numCache>
            </c:numRef>
          </c:xVal>
          <c:yVal>
            <c:numRef>
              <c:f>Sheet5!$C$1:$C$451</c:f>
              <c:numCache>
                <c:formatCode>General</c:formatCode>
                <c:ptCount val="451"/>
                <c:pt idx="0">
                  <c:v>0.27811744263308003</c:v>
                </c:pt>
                <c:pt idx="1">
                  <c:v>91.912468211684597</c:v>
                </c:pt>
                <c:pt idx="2">
                  <c:v>0.27777112102032198</c:v>
                </c:pt>
                <c:pt idx="3">
                  <c:v>87.989397210995406</c:v>
                </c:pt>
                <c:pt idx="4">
                  <c:v>0.28377817025584101</c:v>
                </c:pt>
                <c:pt idx="5">
                  <c:v>99.345754133232802</c:v>
                </c:pt>
                <c:pt idx="6">
                  <c:v>2.9953772681743698</c:v>
                </c:pt>
                <c:pt idx="7">
                  <c:v>95.640807075258707</c:v>
                </c:pt>
                <c:pt idx="8">
                  <c:v>98.061701477534001</c:v>
                </c:pt>
                <c:pt idx="9">
                  <c:v>45.048921566944998</c:v>
                </c:pt>
                <c:pt idx="10">
                  <c:v>0.30167545205991497</c:v>
                </c:pt>
                <c:pt idx="11">
                  <c:v>44.838208418729799</c:v>
                </c:pt>
                <c:pt idx="12">
                  <c:v>89.026565900550494</c:v>
                </c:pt>
                <c:pt idx="13">
                  <c:v>43.7232110573553</c:v>
                </c:pt>
                <c:pt idx="14">
                  <c:v>0.55595967944523295</c:v>
                </c:pt>
                <c:pt idx="15">
                  <c:v>16.062606822728501</c:v>
                </c:pt>
                <c:pt idx="16">
                  <c:v>0.88713340502564497</c:v>
                </c:pt>
                <c:pt idx="17">
                  <c:v>14.7017396216755</c:v>
                </c:pt>
                <c:pt idx="18">
                  <c:v>14.815727563023399</c:v>
                </c:pt>
                <c:pt idx="19">
                  <c:v>13.360890016593499</c:v>
                </c:pt>
                <c:pt idx="20">
                  <c:v>16.7729925442361</c:v>
                </c:pt>
                <c:pt idx="21">
                  <c:v>13.8209723559306</c:v>
                </c:pt>
                <c:pt idx="22">
                  <c:v>15.6526003385208</c:v>
                </c:pt>
                <c:pt idx="23">
                  <c:v>8.2993317899756693</c:v>
                </c:pt>
                <c:pt idx="24">
                  <c:v>7.2704442531198499</c:v>
                </c:pt>
                <c:pt idx="25">
                  <c:v>0.334593560702444</c:v>
                </c:pt>
                <c:pt idx="26">
                  <c:v>12.531376468265099</c:v>
                </c:pt>
                <c:pt idx="27">
                  <c:v>17.2478980465084</c:v>
                </c:pt>
                <c:pt idx="28">
                  <c:v>11.7074211741367</c:v>
                </c:pt>
                <c:pt idx="29">
                  <c:v>4.34040875376221</c:v>
                </c:pt>
                <c:pt idx="30">
                  <c:v>5.2130596736506796</c:v>
                </c:pt>
                <c:pt idx="31">
                  <c:v>5.1026819297590702</c:v>
                </c:pt>
                <c:pt idx="32">
                  <c:v>7.2848702442296203</c:v>
                </c:pt>
                <c:pt idx="33">
                  <c:v>14.545462976463799</c:v>
                </c:pt>
                <c:pt idx="34">
                  <c:v>18.605440267643601</c:v>
                </c:pt>
                <c:pt idx="35">
                  <c:v>2.9019087473405101</c:v>
                </c:pt>
                <c:pt idx="36">
                  <c:v>14.288923197560401</c:v>
                </c:pt>
                <c:pt idx="37">
                  <c:v>10.0508587761088</c:v>
                </c:pt>
                <c:pt idx="38">
                  <c:v>4.2244368159325996</c:v>
                </c:pt>
                <c:pt idx="39">
                  <c:v>12.8699630093155</c:v>
                </c:pt>
                <c:pt idx="40">
                  <c:v>4.3299271465884202</c:v>
                </c:pt>
                <c:pt idx="41">
                  <c:v>15.109673484745301</c:v>
                </c:pt>
                <c:pt idx="42">
                  <c:v>6.04554317241793</c:v>
                </c:pt>
                <c:pt idx="43">
                  <c:v>1.4217630035345299</c:v>
                </c:pt>
                <c:pt idx="44">
                  <c:v>10.844125799296499</c:v>
                </c:pt>
                <c:pt idx="45">
                  <c:v>11.5363002715336</c:v>
                </c:pt>
                <c:pt idx="46">
                  <c:v>9.3873708459489809</c:v>
                </c:pt>
                <c:pt idx="47">
                  <c:v>12.2826600038831</c:v>
                </c:pt>
                <c:pt idx="48">
                  <c:v>17.9465576903646</c:v>
                </c:pt>
                <c:pt idx="49">
                  <c:v>9.0294793103958906</c:v>
                </c:pt>
                <c:pt idx="50">
                  <c:v>4.6742867700170203</c:v>
                </c:pt>
                <c:pt idx="51">
                  <c:v>1.2139647459676299</c:v>
                </c:pt>
                <c:pt idx="52">
                  <c:v>11.1011149506555</c:v>
                </c:pt>
                <c:pt idx="53">
                  <c:v>7.9094314518894198</c:v>
                </c:pt>
                <c:pt idx="54">
                  <c:v>9.5864626623627096</c:v>
                </c:pt>
                <c:pt idx="55">
                  <c:v>10.1184663689316</c:v>
                </c:pt>
                <c:pt idx="56">
                  <c:v>12.2142711897447</c:v>
                </c:pt>
                <c:pt idx="57">
                  <c:v>1.2588325241854601</c:v>
                </c:pt>
                <c:pt idx="58">
                  <c:v>3.3713904318266499</c:v>
                </c:pt>
                <c:pt idx="59">
                  <c:v>15.6144758014076</c:v>
                </c:pt>
                <c:pt idx="60">
                  <c:v>9.4268969024656801</c:v>
                </c:pt>
                <c:pt idx="61">
                  <c:v>18.993581151121099</c:v>
                </c:pt>
                <c:pt idx="62">
                  <c:v>91.983101429409899</c:v>
                </c:pt>
                <c:pt idx="63">
                  <c:v>86.484270266482696</c:v>
                </c:pt>
                <c:pt idx="64">
                  <c:v>85.182668774008107</c:v>
                </c:pt>
                <c:pt idx="65">
                  <c:v>85.413173868047593</c:v>
                </c:pt>
                <c:pt idx="66">
                  <c:v>88.305477392070699</c:v>
                </c:pt>
                <c:pt idx="67">
                  <c:v>98.401125333458694</c:v>
                </c:pt>
                <c:pt idx="68">
                  <c:v>88.832017941787896</c:v>
                </c:pt>
                <c:pt idx="69">
                  <c:v>91.418365422365397</c:v>
                </c:pt>
                <c:pt idx="70">
                  <c:v>80.253994269414804</c:v>
                </c:pt>
                <c:pt idx="71">
                  <c:v>88.0145230181583</c:v>
                </c:pt>
                <c:pt idx="72">
                  <c:v>96.193633822814405</c:v>
                </c:pt>
                <c:pt idx="73">
                  <c:v>88.631702032234401</c:v>
                </c:pt>
                <c:pt idx="74">
                  <c:v>91.024837014742602</c:v>
                </c:pt>
                <c:pt idx="75">
                  <c:v>86.994887444653997</c:v>
                </c:pt>
                <c:pt idx="76">
                  <c:v>91.503305459163798</c:v>
                </c:pt>
                <c:pt idx="77">
                  <c:v>97.028873337911804</c:v>
                </c:pt>
                <c:pt idx="78">
                  <c:v>84.035590777190194</c:v>
                </c:pt>
                <c:pt idx="79">
                  <c:v>86.456220637287998</c:v>
                </c:pt>
                <c:pt idx="80">
                  <c:v>96.028513515381405</c:v>
                </c:pt>
                <c:pt idx="81">
                  <c:v>85.357232627159604</c:v>
                </c:pt>
                <c:pt idx="82">
                  <c:v>83.817440375600697</c:v>
                </c:pt>
                <c:pt idx="83">
                  <c:v>87.379397231796503</c:v>
                </c:pt>
                <c:pt idx="84">
                  <c:v>86.642097358890894</c:v>
                </c:pt>
                <c:pt idx="85">
                  <c:v>93.031972932178505</c:v>
                </c:pt>
                <c:pt idx="86">
                  <c:v>90.478715240246999</c:v>
                </c:pt>
                <c:pt idx="87">
                  <c:v>83.662468289799307</c:v>
                </c:pt>
                <c:pt idx="88">
                  <c:v>92.040460944194606</c:v>
                </c:pt>
                <c:pt idx="89">
                  <c:v>96.404758606294493</c:v>
                </c:pt>
                <c:pt idx="90">
                  <c:v>83.589642319637207</c:v>
                </c:pt>
                <c:pt idx="91">
                  <c:v>95.205813178422801</c:v>
                </c:pt>
                <c:pt idx="92">
                  <c:v>80.913255354814794</c:v>
                </c:pt>
                <c:pt idx="93">
                  <c:v>93.109481415296699</c:v>
                </c:pt>
                <c:pt idx="94">
                  <c:v>94.237269337399496</c:v>
                </c:pt>
                <c:pt idx="95">
                  <c:v>86.061893406352894</c:v>
                </c:pt>
                <c:pt idx="96">
                  <c:v>82.025051462475702</c:v>
                </c:pt>
                <c:pt idx="97">
                  <c:v>93.604429994525603</c:v>
                </c:pt>
                <c:pt idx="98">
                  <c:v>95.408661149166804</c:v>
                </c:pt>
                <c:pt idx="99">
                  <c:v>93.447012702676901</c:v>
                </c:pt>
                <c:pt idx="100">
                  <c:v>98.178111407057401</c:v>
                </c:pt>
                <c:pt idx="101">
                  <c:v>86.261237639124104</c:v>
                </c:pt>
                <c:pt idx="102">
                  <c:v>94.133515504250994</c:v>
                </c:pt>
                <c:pt idx="103">
                  <c:v>92.298490867157696</c:v>
                </c:pt>
                <c:pt idx="104">
                  <c:v>93.635033896954297</c:v>
                </c:pt>
                <c:pt idx="105">
                  <c:v>99.005670044108101</c:v>
                </c:pt>
                <c:pt idx="106">
                  <c:v>98.906280416485998</c:v>
                </c:pt>
                <c:pt idx="107">
                  <c:v>93.775475990854005</c:v>
                </c:pt>
                <c:pt idx="108">
                  <c:v>88.682002997343403</c:v>
                </c:pt>
                <c:pt idx="109">
                  <c:v>83.392873035461093</c:v>
                </c:pt>
                <c:pt idx="110">
                  <c:v>3.5365642344283699</c:v>
                </c:pt>
                <c:pt idx="111">
                  <c:v>17.867978419115801</c:v>
                </c:pt>
                <c:pt idx="112">
                  <c:v>19.455098211511601</c:v>
                </c:pt>
                <c:pt idx="113">
                  <c:v>18.920573340226198</c:v>
                </c:pt>
                <c:pt idx="114">
                  <c:v>15.7562076466885</c:v>
                </c:pt>
                <c:pt idx="115">
                  <c:v>15.808546503916601</c:v>
                </c:pt>
                <c:pt idx="116">
                  <c:v>1.20100243073003</c:v>
                </c:pt>
                <c:pt idx="117">
                  <c:v>2.7486502205713901</c:v>
                </c:pt>
                <c:pt idx="118">
                  <c:v>6.01809613686898</c:v>
                </c:pt>
                <c:pt idx="119">
                  <c:v>4.1141699273670902</c:v>
                </c:pt>
                <c:pt idx="120">
                  <c:v>13.2297804175083</c:v>
                </c:pt>
                <c:pt idx="121">
                  <c:v>8.4132180495249198</c:v>
                </c:pt>
                <c:pt idx="122">
                  <c:v>8.3493243010478704</c:v>
                </c:pt>
                <c:pt idx="123">
                  <c:v>14.614698502521399</c:v>
                </c:pt>
                <c:pt idx="124">
                  <c:v>7.6841750963051698</c:v>
                </c:pt>
                <c:pt idx="125">
                  <c:v>0.31552159242123401</c:v>
                </c:pt>
                <c:pt idx="126">
                  <c:v>16.011023938661001</c:v>
                </c:pt>
                <c:pt idx="127">
                  <c:v>18.6584758566033</c:v>
                </c:pt>
                <c:pt idx="128">
                  <c:v>6.05274718536658</c:v>
                </c:pt>
                <c:pt idx="129">
                  <c:v>7.1286893017258004</c:v>
                </c:pt>
                <c:pt idx="130">
                  <c:v>6.3864601712610902</c:v>
                </c:pt>
                <c:pt idx="131">
                  <c:v>10.0031191809117</c:v>
                </c:pt>
                <c:pt idx="132">
                  <c:v>8.1865732130531992</c:v>
                </c:pt>
                <c:pt idx="133">
                  <c:v>2.7808087890878399</c:v>
                </c:pt>
                <c:pt idx="134">
                  <c:v>17.731083602519298</c:v>
                </c:pt>
                <c:pt idx="135">
                  <c:v>5.0593886734262998</c:v>
                </c:pt>
                <c:pt idx="136">
                  <c:v>16.917927235792401</c:v>
                </c:pt>
                <c:pt idx="137">
                  <c:v>10.937778712687001</c:v>
                </c:pt>
                <c:pt idx="138">
                  <c:v>4.8962955106498196</c:v>
                </c:pt>
                <c:pt idx="139">
                  <c:v>16.147697007352299</c:v>
                </c:pt>
                <c:pt idx="140">
                  <c:v>19.6121150998455</c:v>
                </c:pt>
                <c:pt idx="141">
                  <c:v>8.0165447238909806</c:v>
                </c:pt>
                <c:pt idx="142">
                  <c:v>0.84614649454417901</c:v>
                </c:pt>
                <c:pt idx="143">
                  <c:v>8.4047121873147397</c:v>
                </c:pt>
                <c:pt idx="144">
                  <c:v>3.6452205961780701</c:v>
                </c:pt>
                <c:pt idx="145">
                  <c:v>7.7353034111369903</c:v>
                </c:pt>
                <c:pt idx="146">
                  <c:v>4.5803534260859502</c:v>
                </c:pt>
                <c:pt idx="147">
                  <c:v>18.422484471659399</c:v>
                </c:pt>
                <c:pt idx="148">
                  <c:v>8.4877445495164707</c:v>
                </c:pt>
                <c:pt idx="149">
                  <c:v>13.7147836637286</c:v>
                </c:pt>
                <c:pt idx="150">
                  <c:v>12.124166652618101</c:v>
                </c:pt>
                <c:pt idx="151">
                  <c:v>5.3037366854509997</c:v>
                </c:pt>
                <c:pt idx="152">
                  <c:v>10.098454938315999</c:v>
                </c:pt>
                <c:pt idx="153">
                  <c:v>15.929038885947801</c:v>
                </c:pt>
                <c:pt idx="154">
                  <c:v>16.036355912702302</c:v>
                </c:pt>
                <c:pt idx="155">
                  <c:v>9.7262259804300193</c:v>
                </c:pt>
                <c:pt idx="156">
                  <c:v>19.725325731432701</c:v>
                </c:pt>
                <c:pt idx="157">
                  <c:v>6.7266286009581</c:v>
                </c:pt>
                <c:pt idx="158">
                  <c:v>82.657059003905005</c:v>
                </c:pt>
                <c:pt idx="159">
                  <c:v>81.2029634887366</c:v>
                </c:pt>
                <c:pt idx="160">
                  <c:v>98.307575759621102</c:v>
                </c:pt>
                <c:pt idx="161">
                  <c:v>95.338814619620706</c:v>
                </c:pt>
                <c:pt idx="162">
                  <c:v>80.793576911461301</c:v>
                </c:pt>
                <c:pt idx="163">
                  <c:v>91.019890294885201</c:v>
                </c:pt>
                <c:pt idx="164">
                  <c:v>94.293035899425405</c:v>
                </c:pt>
                <c:pt idx="165">
                  <c:v>88.710197223681106</c:v>
                </c:pt>
                <c:pt idx="166">
                  <c:v>93.776790738933201</c:v>
                </c:pt>
                <c:pt idx="167">
                  <c:v>82.205695864840294</c:v>
                </c:pt>
                <c:pt idx="168">
                  <c:v>95.944703880671696</c:v>
                </c:pt>
                <c:pt idx="169">
                  <c:v>93.972645212883407</c:v>
                </c:pt>
                <c:pt idx="170">
                  <c:v>83.007605598777303</c:v>
                </c:pt>
                <c:pt idx="171">
                  <c:v>99.765422455857205</c:v>
                </c:pt>
                <c:pt idx="172">
                  <c:v>97.631431947290594</c:v>
                </c:pt>
                <c:pt idx="173">
                  <c:v>95.347845747763202</c:v>
                </c:pt>
                <c:pt idx="174">
                  <c:v>95.018661569347003</c:v>
                </c:pt>
                <c:pt idx="175">
                  <c:v>91.362625030503906</c:v>
                </c:pt>
                <c:pt idx="176">
                  <c:v>95.257907414463304</c:v>
                </c:pt>
                <c:pt idx="177">
                  <c:v>93.361325260885707</c:v>
                </c:pt>
                <c:pt idx="178">
                  <c:v>90.993064358361593</c:v>
                </c:pt>
                <c:pt idx="179">
                  <c:v>95.451876090584307</c:v>
                </c:pt>
                <c:pt idx="180">
                  <c:v>98.196210795173499</c:v>
                </c:pt>
                <c:pt idx="181">
                  <c:v>88.978930836999297</c:v>
                </c:pt>
                <c:pt idx="182">
                  <c:v>95.993511190634905</c:v>
                </c:pt>
                <c:pt idx="183">
                  <c:v>86.708712040776703</c:v>
                </c:pt>
                <c:pt idx="184">
                  <c:v>80.287990765780194</c:v>
                </c:pt>
                <c:pt idx="185">
                  <c:v>86.198710513393706</c:v>
                </c:pt>
                <c:pt idx="186">
                  <c:v>98.906479477373196</c:v>
                </c:pt>
                <c:pt idx="187">
                  <c:v>95.679516492262294</c:v>
                </c:pt>
                <c:pt idx="188">
                  <c:v>93.738306376029897</c:v>
                </c:pt>
                <c:pt idx="189">
                  <c:v>90.071199047412406</c:v>
                </c:pt>
                <c:pt idx="190">
                  <c:v>99.495607139307793</c:v>
                </c:pt>
                <c:pt idx="191">
                  <c:v>98.243396570088095</c:v>
                </c:pt>
                <c:pt idx="192">
                  <c:v>80.968081960905394</c:v>
                </c:pt>
                <c:pt idx="193">
                  <c:v>87.324306418804596</c:v>
                </c:pt>
                <c:pt idx="194">
                  <c:v>97.550649958453405</c:v>
                </c:pt>
                <c:pt idx="195">
                  <c:v>85.2368390957065</c:v>
                </c:pt>
                <c:pt idx="196">
                  <c:v>81.952997102380294</c:v>
                </c:pt>
                <c:pt idx="197">
                  <c:v>80.992400302082501</c:v>
                </c:pt>
                <c:pt idx="198">
                  <c:v>91.394323022754094</c:v>
                </c:pt>
                <c:pt idx="199">
                  <c:v>87.038083806185995</c:v>
                </c:pt>
                <c:pt idx="200">
                  <c:v>97.386138605599399</c:v>
                </c:pt>
                <c:pt idx="201">
                  <c:v>80.145619642057298</c:v>
                </c:pt>
                <c:pt idx="202">
                  <c:v>81.929179496098897</c:v>
                </c:pt>
                <c:pt idx="203">
                  <c:v>97.757528069316194</c:v>
                </c:pt>
                <c:pt idx="204">
                  <c:v>92.324624896200703</c:v>
                </c:pt>
                <c:pt idx="205">
                  <c:v>41.589978859568902</c:v>
                </c:pt>
                <c:pt idx="206">
                  <c:v>44.530901203179198</c:v>
                </c:pt>
                <c:pt idx="207">
                  <c:v>56.4274370281153</c:v>
                </c:pt>
                <c:pt idx="208">
                  <c:v>49.818805479360201</c:v>
                </c:pt>
                <c:pt idx="209">
                  <c:v>58.264003423165498</c:v>
                </c:pt>
                <c:pt idx="210">
                  <c:v>41.190316454130397</c:v>
                </c:pt>
                <c:pt idx="211">
                  <c:v>41.845093193391797</c:v>
                </c:pt>
                <c:pt idx="212">
                  <c:v>58.1265643602826</c:v>
                </c:pt>
                <c:pt idx="213">
                  <c:v>43.5712377371133</c:v>
                </c:pt>
                <c:pt idx="214">
                  <c:v>50.723898108454399</c:v>
                </c:pt>
                <c:pt idx="215">
                  <c:v>46.508407959019998</c:v>
                </c:pt>
                <c:pt idx="216">
                  <c:v>59.450285378587601</c:v>
                </c:pt>
                <c:pt idx="217">
                  <c:v>47.803086101917103</c:v>
                </c:pt>
                <c:pt idx="218">
                  <c:v>45.945358754110202</c:v>
                </c:pt>
                <c:pt idx="219">
                  <c:v>42.582218108038496</c:v>
                </c:pt>
                <c:pt idx="220">
                  <c:v>52.343986533742402</c:v>
                </c:pt>
                <c:pt idx="221">
                  <c:v>41.224255040858097</c:v>
                </c:pt>
                <c:pt idx="222">
                  <c:v>51.297080354437703</c:v>
                </c:pt>
                <c:pt idx="223">
                  <c:v>55.702406622330798</c:v>
                </c:pt>
                <c:pt idx="224">
                  <c:v>45.942466438721198</c:v>
                </c:pt>
                <c:pt idx="225">
                  <c:v>50.669514569765703</c:v>
                </c:pt>
                <c:pt idx="226">
                  <c:v>41.269188942978701</c:v>
                </c:pt>
                <c:pt idx="227">
                  <c:v>47.401189565379703</c:v>
                </c:pt>
                <c:pt idx="228">
                  <c:v>45.719441541339897</c:v>
                </c:pt>
                <c:pt idx="229">
                  <c:v>58.012378391815503</c:v>
                </c:pt>
                <c:pt idx="230">
                  <c:v>54.824526763905098</c:v>
                </c:pt>
                <c:pt idx="231">
                  <c:v>42.5071843352668</c:v>
                </c:pt>
                <c:pt idx="232">
                  <c:v>43.654832962739697</c:v>
                </c:pt>
                <c:pt idx="233">
                  <c:v>53.2271389911078</c:v>
                </c:pt>
                <c:pt idx="234">
                  <c:v>42.173614186315604</c:v>
                </c:pt>
                <c:pt idx="235">
                  <c:v>43.786747755383502</c:v>
                </c:pt>
                <c:pt idx="236">
                  <c:v>57.538316220761402</c:v>
                </c:pt>
                <c:pt idx="237">
                  <c:v>51.425575535476902</c:v>
                </c:pt>
                <c:pt idx="238">
                  <c:v>54.722339908928802</c:v>
                </c:pt>
                <c:pt idx="239">
                  <c:v>59.743802044421301</c:v>
                </c:pt>
                <c:pt idx="240">
                  <c:v>45.425936470472202</c:v>
                </c:pt>
                <c:pt idx="241">
                  <c:v>58.913364428520801</c:v>
                </c:pt>
                <c:pt idx="242">
                  <c:v>58.6932258301849</c:v>
                </c:pt>
                <c:pt idx="243">
                  <c:v>42.2507009851982</c:v>
                </c:pt>
                <c:pt idx="244">
                  <c:v>47.684105684833703</c:v>
                </c:pt>
                <c:pt idx="245">
                  <c:v>53.172985274890898</c:v>
                </c:pt>
                <c:pt idx="246">
                  <c:v>44.330358693530002</c:v>
                </c:pt>
                <c:pt idx="247">
                  <c:v>49.498572316718601</c:v>
                </c:pt>
                <c:pt idx="248">
                  <c:v>45.346746009470301</c:v>
                </c:pt>
                <c:pt idx="249">
                  <c:v>54.232448998015599</c:v>
                </c:pt>
                <c:pt idx="250">
                  <c:v>57.136958938621397</c:v>
                </c:pt>
                <c:pt idx="251">
                  <c:v>56.745496679444599</c:v>
                </c:pt>
                <c:pt idx="252">
                  <c:v>47.230424986793899</c:v>
                </c:pt>
                <c:pt idx="253">
                  <c:v>48.2201880999935</c:v>
                </c:pt>
                <c:pt idx="254">
                  <c:v>16.070213530245301</c:v>
                </c:pt>
                <c:pt idx="255">
                  <c:v>1.1874193238035899</c:v>
                </c:pt>
                <c:pt idx="256">
                  <c:v>2.56751735814266</c:v>
                </c:pt>
                <c:pt idx="257">
                  <c:v>1.2673620978683999</c:v>
                </c:pt>
                <c:pt idx="258">
                  <c:v>3.8283814693933298</c:v>
                </c:pt>
                <c:pt idx="259">
                  <c:v>2.93433825622049</c:v>
                </c:pt>
                <c:pt idx="260">
                  <c:v>12.628309667403</c:v>
                </c:pt>
                <c:pt idx="261">
                  <c:v>15.339784117108101</c:v>
                </c:pt>
                <c:pt idx="262">
                  <c:v>5.4604565377628704</c:v>
                </c:pt>
                <c:pt idx="263">
                  <c:v>14.7787592722004</c:v>
                </c:pt>
                <c:pt idx="264">
                  <c:v>19.685987485426502</c:v>
                </c:pt>
                <c:pt idx="265">
                  <c:v>6.1026796075062304</c:v>
                </c:pt>
                <c:pt idx="266">
                  <c:v>6.0068334015118099</c:v>
                </c:pt>
                <c:pt idx="267">
                  <c:v>16.070180868762598</c:v>
                </c:pt>
                <c:pt idx="268">
                  <c:v>15.059290563249601</c:v>
                </c:pt>
                <c:pt idx="269">
                  <c:v>8.2608102300487491</c:v>
                </c:pt>
                <c:pt idx="270">
                  <c:v>5.4715929578391798</c:v>
                </c:pt>
                <c:pt idx="271">
                  <c:v>4.23708350594951</c:v>
                </c:pt>
                <c:pt idx="272">
                  <c:v>8.8481801975742798</c:v>
                </c:pt>
                <c:pt idx="273">
                  <c:v>17.703381347331899</c:v>
                </c:pt>
                <c:pt idx="274">
                  <c:v>4.3833258675333697</c:v>
                </c:pt>
                <c:pt idx="275">
                  <c:v>14.654127673550599</c:v>
                </c:pt>
                <c:pt idx="276">
                  <c:v>6.7351780118118896</c:v>
                </c:pt>
                <c:pt idx="277">
                  <c:v>8.1950863023265708</c:v>
                </c:pt>
                <c:pt idx="278">
                  <c:v>7.5787925196712802</c:v>
                </c:pt>
                <c:pt idx="279">
                  <c:v>6.5756162193490297</c:v>
                </c:pt>
                <c:pt idx="280">
                  <c:v>7.3813117050478798</c:v>
                </c:pt>
                <c:pt idx="281">
                  <c:v>18.530642277808202</c:v>
                </c:pt>
                <c:pt idx="282">
                  <c:v>8.1673363168571793</c:v>
                </c:pt>
                <c:pt idx="283">
                  <c:v>11.7662625907763</c:v>
                </c:pt>
                <c:pt idx="284">
                  <c:v>5.5472060877583997</c:v>
                </c:pt>
                <c:pt idx="285">
                  <c:v>15.643106529322999</c:v>
                </c:pt>
                <c:pt idx="286">
                  <c:v>1.2968761200536401</c:v>
                </c:pt>
                <c:pt idx="287">
                  <c:v>4.4914589470678301</c:v>
                </c:pt>
                <c:pt idx="288">
                  <c:v>8.6827584489634102</c:v>
                </c:pt>
                <c:pt idx="289">
                  <c:v>3.2898344673634701</c:v>
                </c:pt>
                <c:pt idx="290">
                  <c:v>5.8124677025771101</c:v>
                </c:pt>
                <c:pt idx="291">
                  <c:v>7.5043023878262902</c:v>
                </c:pt>
                <c:pt idx="292">
                  <c:v>18.2889387189825</c:v>
                </c:pt>
                <c:pt idx="293">
                  <c:v>18.317645629084499</c:v>
                </c:pt>
                <c:pt idx="294">
                  <c:v>10.7253197723652</c:v>
                </c:pt>
                <c:pt idx="295">
                  <c:v>14.928567314021601</c:v>
                </c:pt>
                <c:pt idx="296">
                  <c:v>9.1518431478887106</c:v>
                </c:pt>
                <c:pt idx="297">
                  <c:v>5.5034289441553099</c:v>
                </c:pt>
                <c:pt idx="298">
                  <c:v>5.2467534436130698</c:v>
                </c:pt>
                <c:pt idx="299">
                  <c:v>3.6336266918264499</c:v>
                </c:pt>
                <c:pt idx="300">
                  <c:v>17.165765649250599</c:v>
                </c:pt>
                <c:pt idx="301">
                  <c:v>3.15306869482299</c:v>
                </c:pt>
                <c:pt idx="302">
                  <c:v>14.492183539314301</c:v>
                </c:pt>
                <c:pt idx="303">
                  <c:v>59.777938146040697</c:v>
                </c:pt>
                <c:pt idx="304">
                  <c:v>55.534358534745103</c:v>
                </c:pt>
                <c:pt idx="305">
                  <c:v>41.317647547143302</c:v>
                </c:pt>
                <c:pt idx="306">
                  <c:v>57.902108234307804</c:v>
                </c:pt>
                <c:pt idx="307">
                  <c:v>48.828257456807499</c:v>
                </c:pt>
                <c:pt idx="308">
                  <c:v>57.816950053822701</c:v>
                </c:pt>
                <c:pt idx="309">
                  <c:v>52.921791511085701</c:v>
                </c:pt>
                <c:pt idx="310">
                  <c:v>43.831434950153998</c:v>
                </c:pt>
                <c:pt idx="311">
                  <c:v>56.649414345924498</c:v>
                </c:pt>
                <c:pt idx="312">
                  <c:v>57.249340255395197</c:v>
                </c:pt>
                <c:pt idx="313">
                  <c:v>43.090809501284198</c:v>
                </c:pt>
                <c:pt idx="314">
                  <c:v>56.678940913024803</c:v>
                </c:pt>
                <c:pt idx="315">
                  <c:v>46.426940563333702</c:v>
                </c:pt>
                <c:pt idx="316">
                  <c:v>54.900021885940802</c:v>
                </c:pt>
                <c:pt idx="317">
                  <c:v>57.736743566457498</c:v>
                </c:pt>
                <c:pt idx="318">
                  <c:v>55.821436408823999</c:v>
                </c:pt>
                <c:pt idx="319">
                  <c:v>41.9594981623625</c:v>
                </c:pt>
                <c:pt idx="320">
                  <c:v>56.318705350309003</c:v>
                </c:pt>
                <c:pt idx="321">
                  <c:v>49.134161001599502</c:v>
                </c:pt>
                <c:pt idx="322">
                  <c:v>46.644126058856102</c:v>
                </c:pt>
                <c:pt idx="323">
                  <c:v>40.310775656397801</c:v>
                </c:pt>
                <c:pt idx="324">
                  <c:v>56.271727949507401</c:v>
                </c:pt>
                <c:pt idx="325">
                  <c:v>54.896634460844403</c:v>
                </c:pt>
                <c:pt idx="326">
                  <c:v>41.134478552795201</c:v>
                </c:pt>
                <c:pt idx="327">
                  <c:v>41.791888653203799</c:v>
                </c:pt>
                <c:pt idx="328">
                  <c:v>41.053623529641698</c:v>
                </c:pt>
                <c:pt idx="329">
                  <c:v>43.084654353132798</c:v>
                </c:pt>
                <c:pt idx="330">
                  <c:v>56.510038355602902</c:v>
                </c:pt>
                <c:pt idx="331">
                  <c:v>48.974157250008602</c:v>
                </c:pt>
                <c:pt idx="332">
                  <c:v>50.088108400855297</c:v>
                </c:pt>
                <c:pt idx="333">
                  <c:v>40.4155022839156</c:v>
                </c:pt>
                <c:pt idx="334">
                  <c:v>59.904086450070203</c:v>
                </c:pt>
                <c:pt idx="335">
                  <c:v>42.0322799598949</c:v>
                </c:pt>
                <c:pt idx="336">
                  <c:v>48.069328120010603</c:v>
                </c:pt>
                <c:pt idx="337">
                  <c:v>57.375436852395303</c:v>
                </c:pt>
                <c:pt idx="338">
                  <c:v>56.057136978980701</c:v>
                </c:pt>
                <c:pt idx="339">
                  <c:v>50.106515768033702</c:v>
                </c:pt>
                <c:pt idx="340">
                  <c:v>55.041650177464703</c:v>
                </c:pt>
                <c:pt idx="341">
                  <c:v>51.301094131218797</c:v>
                </c:pt>
                <c:pt idx="342">
                  <c:v>55.679615491851997</c:v>
                </c:pt>
                <c:pt idx="343">
                  <c:v>50.621719085900899</c:v>
                </c:pt>
                <c:pt idx="344">
                  <c:v>40.089090131264697</c:v>
                </c:pt>
                <c:pt idx="345">
                  <c:v>59.5322773137746</c:v>
                </c:pt>
                <c:pt idx="346">
                  <c:v>54.898996667423802</c:v>
                </c:pt>
                <c:pt idx="347">
                  <c:v>54.614433559875202</c:v>
                </c:pt>
                <c:pt idx="348">
                  <c:v>40.301311900979499</c:v>
                </c:pt>
                <c:pt idx="349">
                  <c:v>53.6985180870157</c:v>
                </c:pt>
                <c:pt idx="350">
                  <c:v>53.420816694116603</c:v>
                </c:pt>
                <c:pt idx="351">
                  <c:v>47.958512477557399</c:v>
                </c:pt>
                <c:pt idx="352">
                  <c:v>85.360757114999302</c:v>
                </c:pt>
                <c:pt idx="353">
                  <c:v>85.535472289442794</c:v>
                </c:pt>
                <c:pt idx="354">
                  <c:v>86.096186594151106</c:v>
                </c:pt>
                <c:pt idx="355">
                  <c:v>81.904633735262195</c:v>
                </c:pt>
                <c:pt idx="356">
                  <c:v>87.635025944390804</c:v>
                </c:pt>
                <c:pt idx="357">
                  <c:v>89.383862134713596</c:v>
                </c:pt>
                <c:pt idx="358">
                  <c:v>96.660442322800193</c:v>
                </c:pt>
                <c:pt idx="359">
                  <c:v>95.061782102595004</c:v>
                </c:pt>
                <c:pt idx="360">
                  <c:v>95.524191509710704</c:v>
                </c:pt>
                <c:pt idx="361">
                  <c:v>86.858188541074398</c:v>
                </c:pt>
                <c:pt idx="362">
                  <c:v>84.720030261538895</c:v>
                </c:pt>
                <c:pt idx="363">
                  <c:v>84.934302365842399</c:v>
                </c:pt>
                <c:pt idx="364">
                  <c:v>87.182886035732395</c:v>
                </c:pt>
                <c:pt idx="365">
                  <c:v>94.254653898186405</c:v>
                </c:pt>
                <c:pt idx="366">
                  <c:v>99.164269771037794</c:v>
                </c:pt>
                <c:pt idx="367">
                  <c:v>89.992204583246306</c:v>
                </c:pt>
                <c:pt idx="368">
                  <c:v>87.269698096099205</c:v>
                </c:pt>
                <c:pt idx="369">
                  <c:v>83.925146723131206</c:v>
                </c:pt>
                <c:pt idx="370">
                  <c:v>87.286667864437504</c:v>
                </c:pt>
                <c:pt idx="371">
                  <c:v>85.332211845243407</c:v>
                </c:pt>
                <c:pt idx="372">
                  <c:v>97.870339116952593</c:v>
                </c:pt>
                <c:pt idx="373">
                  <c:v>90.444868752008702</c:v>
                </c:pt>
                <c:pt idx="374">
                  <c:v>88.150123715470599</c:v>
                </c:pt>
                <c:pt idx="375">
                  <c:v>91.696726573489897</c:v>
                </c:pt>
                <c:pt idx="376">
                  <c:v>83.330981304557497</c:v>
                </c:pt>
                <c:pt idx="377">
                  <c:v>84.974023953533703</c:v>
                </c:pt>
                <c:pt idx="378">
                  <c:v>86.505308442984401</c:v>
                </c:pt>
                <c:pt idx="379">
                  <c:v>87.299390112654905</c:v>
                </c:pt>
                <c:pt idx="380">
                  <c:v>90.129033061735797</c:v>
                </c:pt>
                <c:pt idx="381">
                  <c:v>92.154272921455203</c:v>
                </c:pt>
                <c:pt idx="382">
                  <c:v>92.981268955851604</c:v>
                </c:pt>
                <c:pt idx="383">
                  <c:v>89.679428492523499</c:v>
                </c:pt>
                <c:pt idx="384">
                  <c:v>94.012129685847199</c:v>
                </c:pt>
                <c:pt idx="385">
                  <c:v>95.763106688746802</c:v>
                </c:pt>
                <c:pt idx="386">
                  <c:v>89.979300382537403</c:v>
                </c:pt>
                <c:pt idx="387">
                  <c:v>83.654891999277694</c:v>
                </c:pt>
                <c:pt idx="388">
                  <c:v>82.258774480903</c:v>
                </c:pt>
                <c:pt idx="389">
                  <c:v>93.5075165114866</c:v>
                </c:pt>
                <c:pt idx="390">
                  <c:v>82.385218554355802</c:v>
                </c:pt>
                <c:pt idx="391">
                  <c:v>97.321541382615194</c:v>
                </c:pt>
                <c:pt idx="392">
                  <c:v>94.333392267270696</c:v>
                </c:pt>
                <c:pt idx="393">
                  <c:v>84.634276351255494</c:v>
                </c:pt>
                <c:pt idx="394">
                  <c:v>95.172844750421504</c:v>
                </c:pt>
                <c:pt idx="395">
                  <c:v>91.9822836443699</c:v>
                </c:pt>
                <c:pt idx="396">
                  <c:v>90.487247002537899</c:v>
                </c:pt>
                <c:pt idx="397">
                  <c:v>99.130287207258107</c:v>
                </c:pt>
                <c:pt idx="398">
                  <c:v>99.871898321375198</c:v>
                </c:pt>
                <c:pt idx="399">
                  <c:v>82.314875741635902</c:v>
                </c:pt>
                <c:pt idx="400">
                  <c:v>85.547935099130498</c:v>
                </c:pt>
                <c:pt idx="401">
                  <c:v>59.320476092081698</c:v>
                </c:pt>
                <c:pt idx="402">
                  <c:v>44.849951800354702</c:v>
                </c:pt>
                <c:pt idx="403">
                  <c:v>46.453249457503297</c:v>
                </c:pt>
                <c:pt idx="404">
                  <c:v>40.7788208503178</c:v>
                </c:pt>
                <c:pt idx="405">
                  <c:v>45.570624398798998</c:v>
                </c:pt>
                <c:pt idx="406">
                  <c:v>47.900855340017401</c:v>
                </c:pt>
                <c:pt idx="407">
                  <c:v>52.614911465260597</c:v>
                </c:pt>
                <c:pt idx="408">
                  <c:v>59.7563772554306</c:v>
                </c:pt>
                <c:pt idx="409">
                  <c:v>49.906867896163298</c:v>
                </c:pt>
                <c:pt idx="410">
                  <c:v>53.3924492883461</c:v>
                </c:pt>
                <c:pt idx="411">
                  <c:v>52.532864190886201</c:v>
                </c:pt>
                <c:pt idx="412">
                  <c:v>45.396484921405303</c:v>
                </c:pt>
                <c:pt idx="413">
                  <c:v>43.958255035783303</c:v>
                </c:pt>
                <c:pt idx="414">
                  <c:v>45.109344173739402</c:v>
                </c:pt>
                <c:pt idx="415">
                  <c:v>54.133122942472397</c:v>
                </c:pt>
                <c:pt idx="416">
                  <c:v>51.063712877716704</c:v>
                </c:pt>
                <c:pt idx="417">
                  <c:v>44.159003675058003</c:v>
                </c:pt>
                <c:pt idx="418">
                  <c:v>54.529804165721799</c:v>
                </c:pt>
                <c:pt idx="419">
                  <c:v>48.791643608730098</c:v>
                </c:pt>
                <c:pt idx="420">
                  <c:v>56.278470473493698</c:v>
                </c:pt>
                <c:pt idx="421">
                  <c:v>44.779670883333203</c:v>
                </c:pt>
                <c:pt idx="422">
                  <c:v>53.869674817598302</c:v>
                </c:pt>
                <c:pt idx="423">
                  <c:v>54.615919531609798</c:v>
                </c:pt>
                <c:pt idx="424">
                  <c:v>59.6716263795605</c:v>
                </c:pt>
                <c:pt idx="425">
                  <c:v>48.497915951766998</c:v>
                </c:pt>
                <c:pt idx="426">
                  <c:v>59.025693824061101</c:v>
                </c:pt>
                <c:pt idx="427">
                  <c:v>47.9115505832767</c:v>
                </c:pt>
                <c:pt idx="428">
                  <c:v>48.921473086309398</c:v>
                </c:pt>
                <c:pt idx="429">
                  <c:v>44.927224230453</c:v>
                </c:pt>
                <c:pt idx="430">
                  <c:v>55.625048398796999</c:v>
                </c:pt>
                <c:pt idx="431">
                  <c:v>58.367164236664401</c:v>
                </c:pt>
                <c:pt idx="432">
                  <c:v>42.857088615585603</c:v>
                </c:pt>
                <c:pt idx="433">
                  <c:v>56.2630906124893</c:v>
                </c:pt>
                <c:pt idx="434">
                  <c:v>43.774188497929899</c:v>
                </c:pt>
                <c:pt idx="435">
                  <c:v>50.548029938036599</c:v>
                </c:pt>
                <c:pt idx="436">
                  <c:v>50.016375496059801</c:v>
                </c:pt>
                <c:pt idx="437">
                  <c:v>59.341265875539399</c:v>
                </c:pt>
                <c:pt idx="438">
                  <c:v>40.702155651851598</c:v>
                </c:pt>
                <c:pt idx="439">
                  <c:v>58.630412285509699</c:v>
                </c:pt>
                <c:pt idx="440">
                  <c:v>58.021136158155798</c:v>
                </c:pt>
                <c:pt idx="441">
                  <c:v>46.902682840313098</c:v>
                </c:pt>
                <c:pt idx="442">
                  <c:v>44.905484470029101</c:v>
                </c:pt>
                <c:pt idx="443">
                  <c:v>42.063679575018398</c:v>
                </c:pt>
                <c:pt idx="444">
                  <c:v>54.029253196916201</c:v>
                </c:pt>
                <c:pt idx="445">
                  <c:v>54.082110288591203</c:v>
                </c:pt>
                <c:pt idx="446">
                  <c:v>40.520688770581401</c:v>
                </c:pt>
                <c:pt idx="447">
                  <c:v>48.274835379922202</c:v>
                </c:pt>
                <c:pt idx="448">
                  <c:v>44.305393334620298</c:v>
                </c:pt>
                <c:pt idx="449">
                  <c:v>55.204393535481898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0E-45F6-B86C-0D4D0D66ADF1}"/>
            </c:ext>
          </c:extLst>
        </c:ser>
        <c:ser>
          <c:idx val="1"/>
          <c:order val="1"/>
          <c:tx>
            <c:v>Max( Sum( dist ) )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Sheet5!$B$1:$B$9</c:f>
              <c:numCache>
                <c:formatCode>General</c:formatCode>
                <c:ptCount val="9"/>
                <c:pt idx="0">
                  <c:v>0.55971887920038699</c:v>
                </c:pt>
                <c:pt idx="1">
                  <c:v>5.4983962352845799E-2</c:v>
                </c:pt>
                <c:pt idx="2">
                  <c:v>96.495592452816496</c:v>
                </c:pt>
                <c:pt idx="3">
                  <c:v>87.702630994703</c:v>
                </c:pt>
                <c:pt idx="4">
                  <c:v>3.5194017009434302</c:v>
                </c:pt>
                <c:pt idx="5">
                  <c:v>4.6127868744604203</c:v>
                </c:pt>
                <c:pt idx="6">
                  <c:v>98.984035215798798</c:v>
                </c:pt>
                <c:pt idx="7">
                  <c:v>99.533192366144206</c:v>
                </c:pt>
                <c:pt idx="8">
                  <c:v>98.395764501018306</c:v>
                </c:pt>
              </c:numCache>
            </c:numRef>
          </c:xVal>
          <c:yVal>
            <c:numRef>
              <c:f>Sheet5!$C$1:$C$9</c:f>
              <c:numCache>
                <c:formatCode>General</c:formatCode>
                <c:ptCount val="9"/>
                <c:pt idx="0">
                  <c:v>0.27811744263308003</c:v>
                </c:pt>
                <c:pt idx="1">
                  <c:v>91.912468211684597</c:v>
                </c:pt>
                <c:pt idx="2">
                  <c:v>0.27777112102032198</c:v>
                </c:pt>
                <c:pt idx="3">
                  <c:v>87.989397210995406</c:v>
                </c:pt>
                <c:pt idx="4">
                  <c:v>0.28377817025584101</c:v>
                </c:pt>
                <c:pt idx="5">
                  <c:v>99.345754133232802</c:v>
                </c:pt>
                <c:pt idx="6">
                  <c:v>2.9953772681743698</c:v>
                </c:pt>
                <c:pt idx="7">
                  <c:v>95.640807075258707</c:v>
                </c:pt>
                <c:pt idx="8">
                  <c:v>98.061701477534001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0E-45F6-B86C-0D4D0D66ADF1}"/>
            </c:ext>
          </c:extLst>
        </c:ser>
        <c:ser>
          <c:idx val="2"/>
          <c:order val="2"/>
          <c:tx>
            <c:v>Max( Min( dist ) )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(Sheet5!$B$1:$B$4,Sheet5!$B$10:$B$14)</c:f>
              <c:numCache>
                <c:formatCode>General</c:formatCode>
                <c:ptCount val="9"/>
                <c:pt idx="0">
                  <c:v>0.55971887920038699</c:v>
                </c:pt>
                <c:pt idx="1">
                  <c:v>5.4983962352845799E-2</c:v>
                </c:pt>
                <c:pt idx="2">
                  <c:v>96.495592452816496</c:v>
                </c:pt>
                <c:pt idx="3">
                  <c:v>87.702630994703</c:v>
                </c:pt>
                <c:pt idx="4">
                  <c:v>42.7417458979142</c:v>
                </c:pt>
                <c:pt idx="5">
                  <c:v>50.451808548742797</c:v>
                </c:pt>
                <c:pt idx="6">
                  <c:v>97.640830016527701</c:v>
                </c:pt>
                <c:pt idx="7">
                  <c:v>44.240260163434002</c:v>
                </c:pt>
                <c:pt idx="8">
                  <c:v>0.53222477460849305</c:v>
                </c:pt>
              </c:numCache>
            </c:numRef>
          </c:xVal>
          <c:yVal>
            <c:numRef>
              <c:f>(Sheet5!$C$1:$C$4,Sheet5!$C$10:$C$14)</c:f>
              <c:numCache>
                <c:formatCode>General</c:formatCode>
                <c:ptCount val="9"/>
                <c:pt idx="0">
                  <c:v>0.27811744263308003</c:v>
                </c:pt>
                <c:pt idx="1">
                  <c:v>91.912468211684597</c:v>
                </c:pt>
                <c:pt idx="2">
                  <c:v>0.27777112102032198</c:v>
                </c:pt>
                <c:pt idx="3">
                  <c:v>87.989397210995406</c:v>
                </c:pt>
                <c:pt idx="4">
                  <c:v>45.048921566944998</c:v>
                </c:pt>
                <c:pt idx="5">
                  <c:v>0.30167545205991497</c:v>
                </c:pt>
                <c:pt idx="6">
                  <c:v>44.838208418729799</c:v>
                </c:pt>
                <c:pt idx="7">
                  <c:v>89.026565900550494</c:v>
                </c:pt>
                <c:pt idx="8">
                  <c:v>43.7232110573553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0E-45F6-B86C-0D4D0D66A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761864"/>
        <c:axId val="794765144"/>
      </c:scatterChart>
      <c:valAx>
        <c:axId val="7947618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765144"/>
        <c:crosses val="autoZero"/>
        <c:crossBetween val="midCat"/>
      </c:valAx>
      <c:valAx>
        <c:axId val="794765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761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K2-25,50-250'!$B$3:$AB$3</c:f>
              <c:numCache>
                <c:formatCode>General</c:formatCode>
                <c:ptCount val="27"/>
                <c:pt idx="0">
                  <c:v>2.5375999999999999</c:v>
                </c:pt>
                <c:pt idx="1">
                  <c:v>3.1488</c:v>
                </c:pt>
                <c:pt idx="2">
                  <c:v>3.6247999999999991</c:v>
                </c:pt>
                <c:pt idx="3">
                  <c:v>3.7927999999999997</c:v>
                </c:pt>
                <c:pt idx="4">
                  <c:v>4.1976000000000013</c:v>
                </c:pt>
                <c:pt idx="5">
                  <c:v>4.3280000000000003</c:v>
                </c:pt>
                <c:pt idx="6">
                  <c:v>4.7704000000000004</c:v>
                </c:pt>
                <c:pt idx="7">
                  <c:v>4.8631999999999991</c:v>
                </c:pt>
                <c:pt idx="8">
                  <c:v>5.1184000000000012</c:v>
                </c:pt>
                <c:pt idx="9">
                  <c:v>5.3735999999999997</c:v>
                </c:pt>
                <c:pt idx="10">
                  <c:v>5.4824000000000002</c:v>
                </c:pt>
                <c:pt idx="11">
                  <c:v>5.7655999999999992</c:v>
                </c:pt>
                <c:pt idx="12">
                  <c:v>5.7631999999999985</c:v>
                </c:pt>
                <c:pt idx="13">
                  <c:v>5.8871999999999991</c:v>
                </c:pt>
                <c:pt idx="14">
                  <c:v>6.1744000000000003</c:v>
                </c:pt>
                <c:pt idx="15">
                  <c:v>6.2271999999999998</c:v>
                </c:pt>
                <c:pt idx="16">
                  <c:v>6.4327999999999994</c:v>
                </c:pt>
                <c:pt idx="17">
                  <c:v>6.4071999999999978</c:v>
                </c:pt>
                <c:pt idx="18">
                  <c:v>6.5647999999999991</c:v>
                </c:pt>
                <c:pt idx="19">
                  <c:v>6.7608000000000015</c:v>
                </c:pt>
                <c:pt idx="20">
                  <c:v>6.8087999999999997</c:v>
                </c:pt>
                <c:pt idx="21">
                  <c:v>6.8744000000000005</c:v>
                </c:pt>
                <c:pt idx="22">
                  <c:v>6.9455999999999998</c:v>
                </c:pt>
                <c:pt idx="23">
                  <c:v>7.015200000000001</c:v>
                </c:pt>
                <c:pt idx="24">
                  <c:v>8.485599999999998</c:v>
                </c:pt>
                <c:pt idx="25">
                  <c:v>10.166400000000001</c:v>
                </c:pt>
                <c:pt idx="26">
                  <c:v>10.83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3B-4F0B-A6DF-D31AFCCB3375}"/>
            </c:ext>
          </c:extLst>
        </c:ser>
        <c:ser>
          <c:idx val="1"/>
          <c:order val="1"/>
          <c:tx>
            <c:strRef>
              <c:f>'Summary Graphs P50 K2-25,50-250'!$A$4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K2-25,50-250'!$B$4:$AB$4</c:f>
              <c:numCache>
                <c:formatCode>General</c:formatCode>
                <c:ptCount val="27"/>
                <c:pt idx="0">
                  <c:v>2.0520000000000005</c:v>
                </c:pt>
                <c:pt idx="1">
                  <c:v>2.7960000000000007</c:v>
                </c:pt>
                <c:pt idx="2">
                  <c:v>3.1823999999999999</c:v>
                </c:pt>
                <c:pt idx="3">
                  <c:v>3.484</c:v>
                </c:pt>
                <c:pt idx="4">
                  <c:v>3.8944000000000001</c:v>
                </c:pt>
                <c:pt idx="5">
                  <c:v>4.1088000000000005</c:v>
                </c:pt>
                <c:pt idx="6">
                  <c:v>4.5215999999999994</c:v>
                </c:pt>
                <c:pt idx="7">
                  <c:v>4.6264000000000003</c:v>
                </c:pt>
                <c:pt idx="8">
                  <c:v>4.9400000000000004</c:v>
                </c:pt>
                <c:pt idx="9">
                  <c:v>5.2871999999999995</c:v>
                </c:pt>
                <c:pt idx="10">
                  <c:v>5.2479999999999993</c:v>
                </c:pt>
                <c:pt idx="11">
                  <c:v>5.6623999999999999</c:v>
                </c:pt>
                <c:pt idx="12">
                  <c:v>5.6648000000000005</c:v>
                </c:pt>
                <c:pt idx="13">
                  <c:v>6.0767999999999995</c:v>
                </c:pt>
                <c:pt idx="14">
                  <c:v>6.0439999999999987</c:v>
                </c:pt>
                <c:pt idx="15">
                  <c:v>6.1544000000000008</c:v>
                </c:pt>
                <c:pt idx="16">
                  <c:v>6.5040000000000013</c:v>
                </c:pt>
                <c:pt idx="17">
                  <c:v>6.4575999999999976</c:v>
                </c:pt>
                <c:pt idx="18">
                  <c:v>6.6575999999999995</c:v>
                </c:pt>
                <c:pt idx="19">
                  <c:v>6.8104000000000005</c:v>
                </c:pt>
                <c:pt idx="20">
                  <c:v>6.845600000000001</c:v>
                </c:pt>
                <c:pt idx="21">
                  <c:v>7.0288000000000004</c:v>
                </c:pt>
                <c:pt idx="22">
                  <c:v>7.0848000000000004</c:v>
                </c:pt>
                <c:pt idx="23">
                  <c:v>7.1407999999999978</c:v>
                </c:pt>
                <c:pt idx="24">
                  <c:v>8.6175999999999995</c:v>
                </c:pt>
                <c:pt idx="25">
                  <c:v>10.340800000000002</c:v>
                </c:pt>
                <c:pt idx="26">
                  <c:v>11.385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B-4F0B-A6DF-D31AFCCB3375}"/>
            </c:ext>
          </c:extLst>
        </c:ser>
        <c:ser>
          <c:idx val="2"/>
          <c:order val="2"/>
          <c:tx>
            <c:strRef>
              <c:f>'Summary Graphs P50 K2-25,50-250'!$A$5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K2-25,50-250'!$B$5:$AB$5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2.1768000000000001</c:v>
                </c:pt>
                <c:pt idx="3">
                  <c:v>2.5311999999999997</c:v>
                </c:pt>
                <c:pt idx="4">
                  <c:v>4.0031999999999996</c:v>
                </c:pt>
                <c:pt idx="5">
                  <c:v>4.024</c:v>
                </c:pt>
                <c:pt idx="6">
                  <c:v>5.0487999999999991</c:v>
                </c:pt>
                <c:pt idx="7">
                  <c:v>5.2352000000000007</c:v>
                </c:pt>
                <c:pt idx="8">
                  <c:v>5.5439999999999996</c:v>
                </c:pt>
                <c:pt idx="9">
                  <c:v>6.1391999999999998</c:v>
                </c:pt>
                <c:pt idx="10">
                  <c:v>6.2848000000000015</c:v>
                </c:pt>
                <c:pt idx="11">
                  <c:v>6.555200000000001</c:v>
                </c:pt>
                <c:pt idx="12">
                  <c:v>6.3984000000000005</c:v>
                </c:pt>
                <c:pt idx="13">
                  <c:v>6.9912000000000001</c:v>
                </c:pt>
                <c:pt idx="14">
                  <c:v>6.4375999999999998</c:v>
                </c:pt>
                <c:pt idx="15">
                  <c:v>7.0320000000000018</c:v>
                </c:pt>
                <c:pt idx="16">
                  <c:v>7.3455999999999992</c:v>
                </c:pt>
                <c:pt idx="17">
                  <c:v>7.1696000000000017</c:v>
                </c:pt>
                <c:pt idx="18">
                  <c:v>7.3024000000000004</c:v>
                </c:pt>
                <c:pt idx="19">
                  <c:v>7.8015999999999996</c:v>
                </c:pt>
                <c:pt idx="20">
                  <c:v>7.8263999999999996</c:v>
                </c:pt>
                <c:pt idx="21">
                  <c:v>7.1376000000000008</c:v>
                </c:pt>
                <c:pt idx="22">
                  <c:v>7.7231999999999994</c:v>
                </c:pt>
                <c:pt idx="23">
                  <c:v>7.6352000000000002</c:v>
                </c:pt>
                <c:pt idx="24">
                  <c:v>9.0887999999999991</c:v>
                </c:pt>
                <c:pt idx="25">
                  <c:v>10.691199999999998</c:v>
                </c:pt>
                <c:pt idx="26">
                  <c:v>11.1325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3B-4F0B-A6DF-D31AFCCB3375}"/>
            </c:ext>
          </c:extLst>
        </c:ser>
        <c:ser>
          <c:idx val="3"/>
          <c:order val="3"/>
          <c:tx>
            <c:strRef>
              <c:f>'Summary Graphs P50 K2-25,50-250'!$A$6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K2-25,50-250'!$B$6:$AB$6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2.0256000000000003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2.0015999999999998</c:v>
                </c:pt>
                <c:pt idx="21">
                  <c:v>2</c:v>
                </c:pt>
                <c:pt idx="22">
                  <c:v>2</c:v>
                </c:pt>
                <c:pt idx="23">
                  <c:v>2.0015999999999998</c:v>
                </c:pt>
                <c:pt idx="24">
                  <c:v>2.0024000000000002</c:v>
                </c:pt>
                <c:pt idx="25">
                  <c:v>2.0247999999999999</c:v>
                </c:pt>
                <c:pt idx="26">
                  <c:v>2.0299999999999998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3B-4F0B-A6DF-D31AFCCB3375}"/>
            </c:ext>
          </c:extLst>
        </c:ser>
        <c:ser>
          <c:idx val="5"/>
          <c:order val="4"/>
          <c:tx>
            <c:strRef>
              <c:f>'Summary Graphs P50 K2-25,50-250'!$A$8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K2-25,50-250'!$B$8:$AB$8</c:f>
              <c:numCache>
                <c:formatCode>General</c:formatCode>
                <c:ptCount val="27"/>
                <c:pt idx="0">
                  <c:v>2.4751999999999996</c:v>
                </c:pt>
                <c:pt idx="1">
                  <c:v>3.4832000000000005</c:v>
                </c:pt>
                <c:pt idx="2">
                  <c:v>4.0831999999999997</c:v>
                </c:pt>
                <c:pt idx="3">
                  <c:v>4.5024000000000006</c:v>
                </c:pt>
                <c:pt idx="4">
                  <c:v>4.8928000000000003</c:v>
                </c:pt>
                <c:pt idx="5">
                  <c:v>5.1160000000000005</c:v>
                </c:pt>
                <c:pt idx="6">
                  <c:v>5.371999999999999</c:v>
                </c:pt>
                <c:pt idx="7">
                  <c:v>5.597599999999999</c:v>
                </c:pt>
                <c:pt idx="8">
                  <c:v>5.823999999999999</c:v>
                </c:pt>
                <c:pt idx="9">
                  <c:v>6.0312000000000001</c:v>
                </c:pt>
                <c:pt idx="10">
                  <c:v>6.1623999999999999</c:v>
                </c:pt>
                <c:pt idx="11">
                  <c:v>6.3015999999999996</c:v>
                </c:pt>
                <c:pt idx="12">
                  <c:v>6.3911999999999987</c:v>
                </c:pt>
                <c:pt idx="13">
                  <c:v>6.5272000000000006</c:v>
                </c:pt>
                <c:pt idx="14">
                  <c:v>6.6680000000000019</c:v>
                </c:pt>
                <c:pt idx="15">
                  <c:v>6.7976000000000001</c:v>
                </c:pt>
                <c:pt idx="16">
                  <c:v>6.9672000000000018</c:v>
                </c:pt>
                <c:pt idx="17">
                  <c:v>7.0328000000000008</c:v>
                </c:pt>
                <c:pt idx="18">
                  <c:v>7.0312000000000001</c:v>
                </c:pt>
                <c:pt idx="19">
                  <c:v>7.0696000000000003</c:v>
                </c:pt>
                <c:pt idx="20">
                  <c:v>7.3032000000000004</c:v>
                </c:pt>
                <c:pt idx="21">
                  <c:v>7.2624000000000004</c:v>
                </c:pt>
                <c:pt idx="22">
                  <c:v>7.3655999999999997</c:v>
                </c:pt>
                <c:pt idx="23">
                  <c:v>7.4135999999999997</c:v>
                </c:pt>
                <c:pt idx="24">
                  <c:v>8.5864000000000011</c:v>
                </c:pt>
                <c:pt idx="25">
                  <c:v>9.7807999999999993</c:v>
                </c:pt>
                <c:pt idx="26">
                  <c:v>10.552499999999998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3B-4F0B-A6DF-D31AFCCB3375}"/>
            </c:ext>
          </c:extLst>
        </c:ser>
        <c:ser>
          <c:idx val="9"/>
          <c:order val="5"/>
          <c:tx>
            <c:strRef>
              <c:f>'Summary Graphs P50 K2-25,50-250'!$A$12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K2-25,50-250'!$B$12:$AB$12</c:f>
              <c:numCache>
                <c:formatCode>General</c:formatCode>
                <c:ptCount val="27"/>
                <c:pt idx="0">
                  <c:v>2.0352000000000006</c:v>
                </c:pt>
                <c:pt idx="1">
                  <c:v>2.0848</c:v>
                </c:pt>
                <c:pt idx="2">
                  <c:v>2.2616000000000001</c:v>
                </c:pt>
                <c:pt idx="3">
                  <c:v>2.2864</c:v>
                </c:pt>
                <c:pt idx="4">
                  <c:v>2.4823999999999997</c:v>
                </c:pt>
                <c:pt idx="5">
                  <c:v>2.6160000000000001</c:v>
                </c:pt>
                <c:pt idx="6">
                  <c:v>2.7239999999999998</c:v>
                </c:pt>
                <c:pt idx="7">
                  <c:v>2.8824000000000001</c:v>
                </c:pt>
                <c:pt idx="8">
                  <c:v>2.9423999999999988</c:v>
                </c:pt>
                <c:pt idx="9">
                  <c:v>3.0655999999999994</c:v>
                </c:pt>
                <c:pt idx="10">
                  <c:v>3.1952000000000003</c:v>
                </c:pt>
                <c:pt idx="11">
                  <c:v>3.1440000000000001</c:v>
                </c:pt>
                <c:pt idx="12">
                  <c:v>3.3151999999999999</c:v>
                </c:pt>
                <c:pt idx="13">
                  <c:v>3.5023999999999988</c:v>
                </c:pt>
                <c:pt idx="14">
                  <c:v>3.5552000000000006</c:v>
                </c:pt>
                <c:pt idx="15">
                  <c:v>3.6160000000000001</c:v>
                </c:pt>
                <c:pt idx="16">
                  <c:v>3.8391999999999999</c:v>
                </c:pt>
                <c:pt idx="17">
                  <c:v>3.7239999999999993</c:v>
                </c:pt>
                <c:pt idx="18">
                  <c:v>3.9295999999999998</c:v>
                </c:pt>
                <c:pt idx="19">
                  <c:v>4.0048000000000004</c:v>
                </c:pt>
                <c:pt idx="20">
                  <c:v>4.0487999999999991</c:v>
                </c:pt>
                <c:pt idx="21">
                  <c:v>4.2023999999999999</c:v>
                </c:pt>
                <c:pt idx="22">
                  <c:v>4.1992000000000012</c:v>
                </c:pt>
                <c:pt idx="23">
                  <c:v>4.3096000000000005</c:v>
                </c:pt>
                <c:pt idx="24">
                  <c:v>5.6840000000000002</c:v>
                </c:pt>
                <c:pt idx="25">
                  <c:v>6.8975999999999997</c:v>
                </c:pt>
                <c:pt idx="26">
                  <c:v>7.4028571428571421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3B-4F0B-A6DF-D31AFCCB3375}"/>
            </c:ext>
          </c:extLst>
        </c:ser>
        <c:ser>
          <c:idx val="13"/>
          <c:order val="6"/>
          <c:tx>
            <c:strRef>
              <c:f>'Summary Graphs P50 K2-25,50-250'!$A$16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K2-25,50-250'!$B$16:$AB$16</c:f>
              <c:numCache>
                <c:formatCode>General</c:formatCode>
                <c:ptCount val="27"/>
                <c:pt idx="0">
                  <c:v>2.0015999999999998</c:v>
                </c:pt>
                <c:pt idx="1">
                  <c:v>2.0128000000000004</c:v>
                </c:pt>
                <c:pt idx="2">
                  <c:v>2.008</c:v>
                </c:pt>
                <c:pt idx="3">
                  <c:v>2.0344000000000002</c:v>
                </c:pt>
                <c:pt idx="4">
                  <c:v>2.0647999999999995</c:v>
                </c:pt>
                <c:pt idx="5">
                  <c:v>2.0576000000000003</c:v>
                </c:pt>
                <c:pt idx="6">
                  <c:v>2.0647999999999995</c:v>
                </c:pt>
                <c:pt idx="7">
                  <c:v>2.0728000000000004</c:v>
                </c:pt>
                <c:pt idx="8">
                  <c:v>2.0663999999999998</c:v>
                </c:pt>
                <c:pt idx="9">
                  <c:v>2.0936000000000003</c:v>
                </c:pt>
                <c:pt idx="10">
                  <c:v>2.0927999999999995</c:v>
                </c:pt>
                <c:pt idx="11">
                  <c:v>2.1655999999999995</c:v>
                </c:pt>
                <c:pt idx="12">
                  <c:v>2.1552000000000002</c:v>
                </c:pt>
                <c:pt idx="13">
                  <c:v>2.1872000000000003</c:v>
                </c:pt>
                <c:pt idx="14">
                  <c:v>2.1928000000000001</c:v>
                </c:pt>
                <c:pt idx="15">
                  <c:v>2.2192000000000003</c:v>
                </c:pt>
                <c:pt idx="16">
                  <c:v>2.2904</c:v>
                </c:pt>
                <c:pt idx="17">
                  <c:v>2.1863999999999995</c:v>
                </c:pt>
                <c:pt idx="18">
                  <c:v>2.2616000000000001</c:v>
                </c:pt>
                <c:pt idx="19">
                  <c:v>2.2616000000000001</c:v>
                </c:pt>
                <c:pt idx="20">
                  <c:v>2.2767999999999997</c:v>
                </c:pt>
                <c:pt idx="21">
                  <c:v>2.3455999999999997</c:v>
                </c:pt>
                <c:pt idx="22">
                  <c:v>2.3680000000000003</c:v>
                </c:pt>
                <c:pt idx="23">
                  <c:v>2.3616000000000001</c:v>
                </c:pt>
                <c:pt idx="24">
                  <c:v>2.6919999999999997</c:v>
                </c:pt>
                <c:pt idx="25">
                  <c:v>3.3072000000000004</c:v>
                </c:pt>
                <c:pt idx="26">
                  <c:v>3.8999999999999995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F3B-4F0B-A6DF-D31AFCCB3375}"/>
            </c:ext>
          </c:extLst>
        </c:ser>
        <c:ser>
          <c:idx val="17"/>
          <c:order val="7"/>
          <c:tx>
            <c:strRef>
              <c:f>'Summary Graphs P50 K2-25,50-250'!$A$20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K2-25,50-250'!$B$2:$AB$2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K2-25,50-250'!$B$20:$AB$20</c:f>
              <c:numCache>
                <c:formatCode>General</c:formatCode>
                <c:ptCount val="27"/>
                <c:pt idx="0">
                  <c:v>2</c:v>
                </c:pt>
                <c:pt idx="1">
                  <c:v>2</c:v>
                </c:pt>
                <c:pt idx="2">
                  <c:v>2.0007999999999999</c:v>
                </c:pt>
                <c:pt idx="3">
                  <c:v>2.0015999999999998</c:v>
                </c:pt>
                <c:pt idx="4">
                  <c:v>2.0063999999999997</c:v>
                </c:pt>
                <c:pt idx="5">
                  <c:v>2.0047999999999999</c:v>
                </c:pt>
                <c:pt idx="6">
                  <c:v>2.0055999999999998</c:v>
                </c:pt>
                <c:pt idx="7">
                  <c:v>2</c:v>
                </c:pt>
                <c:pt idx="8">
                  <c:v>2.004</c:v>
                </c:pt>
                <c:pt idx="9">
                  <c:v>2.016</c:v>
                </c:pt>
                <c:pt idx="10">
                  <c:v>2.0136000000000003</c:v>
                </c:pt>
                <c:pt idx="11">
                  <c:v>2.016</c:v>
                </c:pt>
                <c:pt idx="12">
                  <c:v>2.008</c:v>
                </c:pt>
                <c:pt idx="13">
                  <c:v>2.0232000000000001</c:v>
                </c:pt>
                <c:pt idx="14">
                  <c:v>2.0144000000000002</c:v>
                </c:pt>
                <c:pt idx="15">
                  <c:v>2.0247999999999999</c:v>
                </c:pt>
                <c:pt idx="16">
                  <c:v>2.0640000000000001</c:v>
                </c:pt>
                <c:pt idx="17">
                  <c:v>2.0175999999999998</c:v>
                </c:pt>
                <c:pt idx="18">
                  <c:v>2.0312000000000001</c:v>
                </c:pt>
                <c:pt idx="19">
                  <c:v>2.0232000000000001</c:v>
                </c:pt>
                <c:pt idx="20">
                  <c:v>2.0272000000000001</c:v>
                </c:pt>
                <c:pt idx="21">
                  <c:v>2.028</c:v>
                </c:pt>
                <c:pt idx="22">
                  <c:v>2.0255999999999998</c:v>
                </c:pt>
                <c:pt idx="23">
                  <c:v>2.0352000000000001</c:v>
                </c:pt>
                <c:pt idx="24">
                  <c:v>2.0751999999999997</c:v>
                </c:pt>
                <c:pt idx="25">
                  <c:v>2.1951999999999998</c:v>
                </c:pt>
                <c:pt idx="26">
                  <c:v>2.2228571428571429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F3B-4F0B-A6DF-D31AFCCB3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851504"/>
        <c:axId val="828851832"/>
      </c:lineChart>
      <c:catAx>
        <c:axId val="8288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832"/>
        <c:crosses val="autoZero"/>
        <c:auto val="1"/>
        <c:lblAlgn val="ctr"/>
        <c:lblOffset val="100"/>
        <c:noMultiLvlLbl val="0"/>
      </c:catAx>
      <c:valAx>
        <c:axId val="828851832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D13, P50, Mean is #Stdev Away from Optimal by #Clusters</a:t>
            </a:r>
            <a:endParaRPr lang="en-US" sz="14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K2-25,50-250'!$A$63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K2-25,50-250'!$B$63:$AB$63</c:f>
              <c:numCache>
                <c:formatCode>General</c:formatCode>
                <c:ptCount val="27"/>
                <c:pt idx="0">
                  <c:v>0.66718467961196837</c:v>
                </c:pt>
                <c:pt idx="1">
                  <c:v>0.95695469369659558</c:v>
                </c:pt>
                <c:pt idx="2">
                  <c:v>1.281833512745554</c:v>
                </c:pt>
                <c:pt idx="3">
                  <c:v>1.4280926652961221</c:v>
                </c:pt>
                <c:pt idx="4">
                  <c:v>1.7013111604207773</c:v>
                </c:pt>
                <c:pt idx="5">
                  <c:v>1.8213604953425451</c:v>
                </c:pt>
                <c:pt idx="6">
                  <c:v>1.9178457411283112</c:v>
                </c:pt>
                <c:pt idx="7">
                  <c:v>2.1012104381739705</c:v>
                </c:pt>
                <c:pt idx="8">
                  <c:v>2.219529512585098</c:v>
                </c:pt>
                <c:pt idx="9">
                  <c:v>2.3162912142990191</c:v>
                </c:pt>
                <c:pt idx="10">
                  <c:v>2.4355370390541067</c:v>
                </c:pt>
                <c:pt idx="11">
                  <c:v>2.6214146916747767</c:v>
                </c:pt>
                <c:pt idx="12">
                  <c:v>2.6528606595784341</c:v>
                </c:pt>
                <c:pt idx="13">
                  <c:v>2.7342275379674943</c:v>
                </c:pt>
                <c:pt idx="14">
                  <c:v>2.7269941489428966</c:v>
                </c:pt>
                <c:pt idx="15">
                  <c:v>2.9473622467490275</c:v>
                </c:pt>
                <c:pt idx="16">
                  <c:v>2.8907469648920232</c:v>
                </c:pt>
                <c:pt idx="17">
                  <c:v>2.9783370809468153</c:v>
                </c:pt>
                <c:pt idx="18">
                  <c:v>3.1410300106250126</c:v>
                </c:pt>
                <c:pt idx="19">
                  <c:v>3.1776239306360843</c:v>
                </c:pt>
                <c:pt idx="20">
                  <c:v>3.2308124625485051</c:v>
                </c:pt>
                <c:pt idx="21">
                  <c:v>3.2924682736457687</c:v>
                </c:pt>
                <c:pt idx="22">
                  <c:v>3.4289031597820481</c:v>
                </c:pt>
                <c:pt idx="23">
                  <c:v>3.4155863794642922</c:v>
                </c:pt>
                <c:pt idx="24">
                  <c:v>4.665338012796159</c:v>
                </c:pt>
                <c:pt idx="25">
                  <c:v>6.6759097172929094</c:v>
                </c:pt>
                <c:pt idx="26">
                  <c:v>7.4286707507035947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A-4079-8B0B-7135F37D6B55}"/>
            </c:ext>
          </c:extLst>
        </c:ser>
        <c:ser>
          <c:idx val="1"/>
          <c:order val="1"/>
          <c:tx>
            <c:strRef>
              <c:f>'Summary Graphs P50 K2-25,50-250'!$A$64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K2-25,50-250'!$B$64:$AB$64</c:f>
              <c:numCache>
                <c:formatCode>General</c:formatCode>
                <c:ptCount val="27"/>
                <c:pt idx="0">
                  <c:v>0</c:v>
                </c:pt>
                <c:pt idx="1">
                  <c:v>0.46478911299825354</c:v>
                </c:pt>
                <c:pt idx="2">
                  <c:v>0.78169240475496904</c:v>
                </c:pt>
                <c:pt idx="3">
                  <c:v>1.0865916601060106</c:v>
                </c:pt>
                <c:pt idx="4">
                  <c:v>1.2649157645845621</c:v>
                </c:pt>
                <c:pt idx="5">
                  <c:v>1.5937703017655604</c:v>
                </c:pt>
                <c:pt idx="6">
                  <c:v>1.6461688722684491</c:v>
                </c:pt>
                <c:pt idx="7">
                  <c:v>1.8607755733504592</c:v>
                </c:pt>
                <c:pt idx="8">
                  <c:v>2.0054747478914052</c:v>
                </c:pt>
                <c:pt idx="9">
                  <c:v>2.1990835482610103</c:v>
                </c:pt>
                <c:pt idx="10">
                  <c:v>2.3308840663542516</c:v>
                </c:pt>
                <c:pt idx="11">
                  <c:v>2.3153459040688711</c:v>
                </c:pt>
                <c:pt idx="12">
                  <c:v>2.5042568166879602</c:v>
                </c:pt>
                <c:pt idx="13">
                  <c:v>2.6243885019626685</c:v>
                </c:pt>
                <c:pt idx="14">
                  <c:v>2.778039503949592</c:v>
                </c:pt>
                <c:pt idx="15">
                  <c:v>2.7432175612613299</c:v>
                </c:pt>
                <c:pt idx="16">
                  <c:v>2.8645841939963956</c:v>
                </c:pt>
                <c:pt idx="17">
                  <c:v>2.8505415945225057</c:v>
                </c:pt>
                <c:pt idx="18">
                  <c:v>3.0742415320686471</c:v>
                </c:pt>
                <c:pt idx="19">
                  <c:v>3.102691644073448</c:v>
                </c:pt>
                <c:pt idx="20">
                  <c:v>3.1545765517003002</c:v>
                </c:pt>
                <c:pt idx="21">
                  <c:v>3.3525159716339754</c:v>
                </c:pt>
                <c:pt idx="22">
                  <c:v>3.3188261414590414</c:v>
                </c:pt>
                <c:pt idx="23">
                  <c:v>3.3904939441971553</c:v>
                </c:pt>
                <c:pt idx="24">
                  <c:v>5.1344651540408224</c:v>
                </c:pt>
                <c:pt idx="25">
                  <c:v>7.2923637448449767</c:v>
                </c:pt>
                <c:pt idx="26">
                  <c:v>9.4692228593749128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BA-4079-8B0B-7135F37D6B55}"/>
            </c:ext>
          </c:extLst>
        </c:ser>
        <c:ser>
          <c:idx val="2"/>
          <c:order val="2"/>
          <c:tx>
            <c:strRef>
              <c:f>'Summary Graphs P50 K2-25,50-250'!$A$65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K2-25,50-250'!$B$65:$AB$65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0.10134633639839505</c:v>
                </c:pt>
                <c:pt idx="3">
                  <c:v>0.81122379194446348</c:v>
                </c:pt>
                <c:pt idx="4">
                  <c:v>2.5550254834772095</c:v>
                </c:pt>
                <c:pt idx="5">
                  <c:v>3.0933705271076888</c:v>
                </c:pt>
                <c:pt idx="6">
                  <c:v>5.2466380712470455</c:v>
                </c:pt>
                <c:pt idx="7">
                  <c:v>4.2102014748944825</c:v>
                </c:pt>
                <c:pt idx="8">
                  <c:v>3.3592672819563396</c:v>
                </c:pt>
                <c:pt idx="9">
                  <c:v>3.2592006603602783</c:v>
                </c:pt>
                <c:pt idx="10">
                  <c:v>4.1235469575739438</c:v>
                </c:pt>
                <c:pt idx="11">
                  <c:v>3.6827319880179505</c:v>
                </c:pt>
                <c:pt idx="12">
                  <c:v>4.7102576908587883</c:v>
                </c:pt>
                <c:pt idx="13">
                  <c:v>3.8559981625107018</c:v>
                </c:pt>
                <c:pt idx="14">
                  <c:v>4.6580092992385493</c:v>
                </c:pt>
                <c:pt idx="15">
                  <c:v>4.2462307545423972</c:v>
                </c:pt>
                <c:pt idx="16">
                  <c:v>5.0032704473366589</c:v>
                </c:pt>
                <c:pt idx="17">
                  <c:v>5.4816403306593973</c:v>
                </c:pt>
                <c:pt idx="18">
                  <c:v>5.9601822607268415</c:v>
                </c:pt>
                <c:pt idx="19">
                  <c:v>5.8590301803827938</c:v>
                </c:pt>
                <c:pt idx="20">
                  <c:v>5.1861935624760633</c:v>
                </c:pt>
                <c:pt idx="21">
                  <c:v>6.5646893265592601</c:v>
                </c:pt>
                <c:pt idx="22">
                  <c:v>5.9067153329338211</c:v>
                </c:pt>
                <c:pt idx="23">
                  <c:v>5.558870405395762</c:v>
                </c:pt>
                <c:pt idx="24">
                  <c:v>9.3975890422094785</c:v>
                </c:pt>
                <c:pt idx="25">
                  <c:v>14.269781279129949</c:v>
                </c:pt>
                <c:pt idx="26">
                  <c:v>15.98323350624656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BA-4079-8B0B-7135F37D6B55}"/>
            </c:ext>
          </c:extLst>
        </c:ser>
        <c:ser>
          <c:idx val="3"/>
          <c:order val="3"/>
          <c:tx>
            <c:strRef>
              <c:f>'Summary Graphs P50 K2-25,50-250'!$A$66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K2-25,50-250'!$B$66:$AB$66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-7.2048796573653817E-4</c:v>
                </c:pt>
                <c:pt idx="5">
                  <c:v>4.4473896152339876E-2</c:v>
                </c:pt>
                <c:pt idx="6">
                  <c:v>8.3853841060772538E-3</c:v>
                </c:pt>
                <c:pt idx="7">
                  <c:v>-3.6677856114692986E-2</c:v>
                </c:pt>
                <c:pt idx="8">
                  <c:v>-3.7446168367750943E-2</c:v>
                </c:pt>
                <c:pt idx="9">
                  <c:v>-2.4860344128683209E-2</c:v>
                </c:pt>
                <c:pt idx="10">
                  <c:v>-2.2598791751079261E-2</c:v>
                </c:pt>
                <c:pt idx="11">
                  <c:v>-6.2284879386425018E-3</c:v>
                </c:pt>
                <c:pt idx="12">
                  <c:v>1.8508792389184237E-2</c:v>
                </c:pt>
                <c:pt idx="13">
                  <c:v>-5.3007558453828096E-3</c:v>
                </c:pt>
                <c:pt idx="14">
                  <c:v>-2.4999156128615141E-2</c:v>
                </c:pt>
                <c:pt idx="15">
                  <c:v>-1.7611191957257688E-2</c:v>
                </c:pt>
                <c:pt idx="16">
                  <c:v>1.4893991989083588E-2</c:v>
                </c:pt>
                <c:pt idx="17">
                  <c:v>-3.5134180332534015E-2</c:v>
                </c:pt>
                <c:pt idx="18">
                  <c:v>-4.3391921790316701E-3</c:v>
                </c:pt>
                <c:pt idx="19">
                  <c:v>-6.1245984514243901E-2</c:v>
                </c:pt>
                <c:pt idx="20">
                  <c:v>6.4111918909475207E-3</c:v>
                </c:pt>
                <c:pt idx="21">
                  <c:v>3.1717927854818605E-2</c:v>
                </c:pt>
                <c:pt idx="22">
                  <c:v>-1.2115192366763949E-2</c:v>
                </c:pt>
                <c:pt idx="23">
                  <c:v>1.0780694428831361E-3</c:v>
                </c:pt>
                <c:pt idx="24">
                  <c:v>1.0485447089498244E-2</c:v>
                </c:pt>
                <c:pt idx="25">
                  <c:v>-1.0997451714832671E-3</c:v>
                </c:pt>
                <c:pt idx="26">
                  <c:v>1.0123430269469548E-2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BA-4079-8B0B-7135F37D6B55}"/>
            </c:ext>
          </c:extLst>
        </c:ser>
        <c:ser>
          <c:idx val="4"/>
          <c:order val="4"/>
          <c:tx>
            <c:strRef>
              <c:f>'Summary Graphs P50 K2-25,50-250'!$A$67</c:f>
              <c:strCache>
                <c:ptCount val="1"/>
                <c:pt idx="0">
                  <c:v>CCCM-Rnd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K2-25,50-250'!$B$67:$AB$67</c:f>
              <c:numCache>
                <c:formatCode>General</c:formatCode>
                <c:ptCount val="27"/>
                <c:pt idx="0">
                  <c:v>0</c:v>
                </c:pt>
                <c:pt idx="1">
                  <c:v>0.67805918825865863</c:v>
                </c:pt>
                <c:pt idx="2">
                  <c:v>0.95496213382105721</c:v>
                </c:pt>
                <c:pt idx="3">
                  <c:v>1.1993604293111566</c:v>
                </c:pt>
                <c:pt idx="4">
                  <c:v>1.3945213026973162</c:v>
                </c:pt>
                <c:pt idx="5">
                  <c:v>1.6138614324786684</c:v>
                </c:pt>
                <c:pt idx="6">
                  <c:v>1.6877601143068646</c:v>
                </c:pt>
                <c:pt idx="7">
                  <c:v>1.8152432210908911</c:v>
                </c:pt>
                <c:pt idx="8">
                  <c:v>2.0349501454259045</c:v>
                </c:pt>
                <c:pt idx="9">
                  <c:v>2.0615140436728852</c:v>
                </c:pt>
                <c:pt idx="10">
                  <c:v>2.2076923917486382</c:v>
                </c:pt>
                <c:pt idx="11">
                  <c:v>2.3795987575378428</c:v>
                </c:pt>
                <c:pt idx="12">
                  <c:v>2.414109827804181</c:v>
                </c:pt>
                <c:pt idx="13">
                  <c:v>2.4714598319254835</c:v>
                </c:pt>
                <c:pt idx="14">
                  <c:v>2.6373382815024433</c:v>
                </c:pt>
                <c:pt idx="15">
                  <c:v>2.6618200422088627</c:v>
                </c:pt>
                <c:pt idx="16">
                  <c:v>2.7292178721946163</c:v>
                </c:pt>
                <c:pt idx="17">
                  <c:v>2.6958571428360592</c:v>
                </c:pt>
                <c:pt idx="18">
                  <c:v>2.8845128142265173</c:v>
                </c:pt>
                <c:pt idx="19">
                  <c:v>2.9406761921493807</c:v>
                </c:pt>
                <c:pt idx="20">
                  <c:v>3.0680477491114662</c:v>
                </c:pt>
                <c:pt idx="21">
                  <c:v>3.1435422041872543</c:v>
                </c:pt>
                <c:pt idx="22">
                  <c:v>3.2735550970853096</c:v>
                </c:pt>
                <c:pt idx="23">
                  <c:v>3.3623736722203126</c:v>
                </c:pt>
                <c:pt idx="24">
                  <c:v>4.6651868230510862</c:v>
                </c:pt>
                <c:pt idx="25">
                  <c:v>6.1882270350156157</c:v>
                </c:pt>
                <c:pt idx="26">
                  <c:v>7.6566476999915967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BA-4079-8B0B-7135F37D6B55}"/>
            </c:ext>
          </c:extLst>
        </c:ser>
        <c:ser>
          <c:idx val="5"/>
          <c:order val="5"/>
          <c:tx>
            <c:strRef>
              <c:f>'Summary Graphs P50 K2-25,50-250'!$A$68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K2-25,50-250'!$B$68:$AB$68</c:f>
              <c:numCache>
                <c:formatCode>General</c:formatCode>
                <c:ptCount val="27"/>
                <c:pt idx="0">
                  <c:v>0</c:v>
                </c:pt>
                <c:pt idx="1">
                  <c:v>0.68189079506083761</c:v>
                </c:pt>
                <c:pt idx="2">
                  <c:v>0.98010794401954637</c:v>
                </c:pt>
                <c:pt idx="3">
                  <c:v>1.2213316705511998</c:v>
                </c:pt>
                <c:pt idx="4">
                  <c:v>1.3642634240687264</c:v>
                </c:pt>
                <c:pt idx="5">
                  <c:v>1.5574616147330818</c:v>
                </c:pt>
                <c:pt idx="6">
                  <c:v>1.6346679408879783</c:v>
                </c:pt>
                <c:pt idx="7">
                  <c:v>1.8268915182126155</c:v>
                </c:pt>
                <c:pt idx="8">
                  <c:v>1.9999941377448189</c:v>
                </c:pt>
                <c:pt idx="9">
                  <c:v>1.980051463769628</c:v>
                </c:pt>
                <c:pt idx="10">
                  <c:v>2.226926617460347</c:v>
                </c:pt>
                <c:pt idx="11">
                  <c:v>2.3365886712056421</c:v>
                </c:pt>
                <c:pt idx="12">
                  <c:v>2.467310488849475</c:v>
                </c:pt>
                <c:pt idx="13">
                  <c:v>2.5137350388451254</c:v>
                </c:pt>
                <c:pt idx="14">
                  <c:v>2.6955618906052319</c:v>
                </c:pt>
                <c:pt idx="15">
                  <c:v>2.7016873633261049</c:v>
                </c:pt>
                <c:pt idx="16">
                  <c:v>2.6078364304955475</c:v>
                </c:pt>
                <c:pt idx="17">
                  <c:v>2.7654230286676413</c:v>
                </c:pt>
                <c:pt idx="18">
                  <c:v>2.9530241409725773</c:v>
                </c:pt>
                <c:pt idx="19">
                  <c:v>2.9612503091410241</c:v>
                </c:pt>
                <c:pt idx="20">
                  <c:v>3.117721472120873</c:v>
                </c:pt>
                <c:pt idx="21">
                  <c:v>3.1483413464491288</c:v>
                </c:pt>
                <c:pt idx="22">
                  <c:v>3.2057738169957424</c:v>
                </c:pt>
                <c:pt idx="23">
                  <c:v>3.2150212216882545</c:v>
                </c:pt>
                <c:pt idx="24">
                  <c:v>4.4775714204008477</c:v>
                </c:pt>
                <c:pt idx="25">
                  <c:v>6.4858059615881549</c:v>
                </c:pt>
                <c:pt idx="26">
                  <c:v>7.5695558018568718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BA-4079-8B0B-7135F37D6B55}"/>
            </c:ext>
          </c:extLst>
        </c:ser>
        <c:ser>
          <c:idx val="6"/>
          <c:order val="6"/>
          <c:tx>
            <c:strRef>
              <c:f>'Summary Graphs P50 K2-25,50-250'!$A$69</c:f>
              <c:strCache>
                <c:ptCount val="1"/>
                <c:pt idx="0">
                  <c:v>CCCM-Rnd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K2-25,50-250'!$B$69:$AB$69</c:f>
              <c:numCache>
                <c:formatCode>General</c:formatCode>
                <c:ptCount val="27"/>
                <c:pt idx="0">
                  <c:v>0</c:v>
                </c:pt>
                <c:pt idx="1">
                  <c:v>0.34027601955824105</c:v>
                </c:pt>
                <c:pt idx="2">
                  <c:v>0.45992763473350939</c:v>
                </c:pt>
                <c:pt idx="3">
                  <c:v>0.59749995778888854</c:v>
                </c:pt>
                <c:pt idx="4">
                  <c:v>0.7506628916406316</c:v>
                </c:pt>
                <c:pt idx="5">
                  <c:v>0.84093250244045581</c:v>
                </c:pt>
                <c:pt idx="6">
                  <c:v>0.93327030285919743</c:v>
                </c:pt>
                <c:pt idx="7">
                  <c:v>1.0883479795927882</c:v>
                </c:pt>
                <c:pt idx="8">
                  <c:v>1.1493106109384545</c:v>
                </c:pt>
                <c:pt idx="9">
                  <c:v>1.1737396685619954</c:v>
                </c:pt>
                <c:pt idx="10">
                  <c:v>1.2927619300082012</c:v>
                </c:pt>
                <c:pt idx="11">
                  <c:v>1.354049867919475</c:v>
                </c:pt>
                <c:pt idx="12">
                  <c:v>1.4147572501831818</c:v>
                </c:pt>
                <c:pt idx="13">
                  <c:v>1.4740295227205293</c:v>
                </c:pt>
                <c:pt idx="14">
                  <c:v>1.4895424253230312</c:v>
                </c:pt>
                <c:pt idx="15">
                  <c:v>1.5325405945383976</c:v>
                </c:pt>
                <c:pt idx="16">
                  <c:v>1.6271473019644063</c:v>
                </c:pt>
                <c:pt idx="17">
                  <c:v>1.6839607951314355</c:v>
                </c:pt>
                <c:pt idx="18">
                  <c:v>1.7754738840397311</c:v>
                </c:pt>
                <c:pt idx="19">
                  <c:v>1.8618096025937529</c:v>
                </c:pt>
                <c:pt idx="20">
                  <c:v>1.8807475784816203</c:v>
                </c:pt>
                <c:pt idx="21">
                  <c:v>2.0207235988911005</c:v>
                </c:pt>
                <c:pt idx="22">
                  <c:v>1.9358509038963112</c:v>
                </c:pt>
                <c:pt idx="23">
                  <c:v>2.1128451676683513</c:v>
                </c:pt>
                <c:pt idx="24">
                  <c:v>2.8819029025622274</c:v>
                </c:pt>
                <c:pt idx="25">
                  <c:v>4.1057350157119235</c:v>
                </c:pt>
                <c:pt idx="26">
                  <c:v>4.636223386992639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BA-4079-8B0B-7135F37D6B55}"/>
            </c:ext>
          </c:extLst>
        </c:ser>
        <c:ser>
          <c:idx val="7"/>
          <c:order val="7"/>
          <c:tx>
            <c:strRef>
              <c:f>'Summary Graphs P50 K2-25,50-250'!$A$70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K2-25,50-250'!$B$70:$AB$70</c:f>
              <c:numCache>
                <c:formatCode>General</c:formatCode>
                <c:ptCount val="27"/>
                <c:pt idx="0">
                  <c:v>0</c:v>
                </c:pt>
                <c:pt idx="1">
                  <c:v>0.33778785303544373</c:v>
                </c:pt>
                <c:pt idx="2">
                  <c:v>0.50635494134458281</c:v>
                </c:pt>
                <c:pt idx="3">
                  <c:v>0.61394405244278905</c:v>
                </c:pt>
                <c:pt idx="4">
                  <c:v>0.73109206851969089</c:v>
                </c:pt>
                <c:pt idx="5">
                  <c:v>0.8554572700314157</c:v>
                </c:pt>
                <c:pt idx="6">
                  <c:v>0.94259335296653579</c:v>
                </c:pt>
                <c:pt idx="7">
                  <c:v>1.0429868728146416</c:v>
                </c:pt>
                <c:pt idx="8">
                  <c:v>1.1753125076322268</c:v>
                </c:pt>
                <c:pt idx="9">
                  <c:v>1.2161229725588716</c:v>
                </c:pt>
                <c:pt idx="10">
                  <c:v>1.298549096992458</c:v>
                </c:pt>
                <c:pt idx="11">
                  <c:v>1.3934251388717209</c:v>
                </c:pt>
                <c:pt idx="12">
                  <c:v>1.3948555163492993</c:v>
                </c:pt>
                <c:pt idx="13">
                  <c:v>1.4487619728994146</c:v>
                </c:pt>
                <c:pt idx="14">
                  <c:v>1.6091016248956294</c:v>
                </c:pt>
                <c:pt idx="15">
                  <c:v>1.5532678833991909</c:v>
                </c:pt>
                <c:pt idx="16">
                  <c:v>1.6240485631753558</c:v>
                </c:pt>
                <c:pt idx="17">
                  <c:v>1.6907387407896397</c:v>
                </c:pt>
                <c:pt idx="18">
                  <c:v>1.755613726470018</c:v>
                </c:pt>
                <c:pt idx="19">
                  <c:v>1.8744693753069397</c:v>
                </c:pt>
                <c:pt idx="20">
                  <c:v>1.9206835150212205</c:v>
                </c:pt>
                <c:pt idx="21">
                  <c:v>2.0141038594056475</c:v>
                </c:pt>
                <c:pt idx="22">
                  <c:v>1.9568499614280359</c:v>
                </c:pt>
                <c:pt idx="23">
                  <c:v>1.9699145410531937</c:v>
                </c:pt>
                <c:pt idx="24">
                  <c:v>2.9429445793635285</c:v>
                </c:pt>
                <c:pt idx="25">
                  <c:v>4.18623630443685</c:v>
                </c:pt>
                <c:pt idx="26">
                  <c:v>4.7538635589471436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BA-4079-8B0B-7135F37D6B55}"/>
            </c:ext>
          </c:extLst>
        </c:ser>
        <c:ser>
          <c:idx val="8"/>
          <c:order val="8"/>
          <c:tx>
            <c:strRef>
              <c:f>'Summary Graphs P50 K2-25,50-250'!$A$71</c:f>
              <c:strCache>
                <c:ptCount val="1"/>
                <c:pt idx="0">
                  <c:v>CCCM-Rnd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K2-25,50-250'!$B$71:$AB$71</c:f>
              <c:numCache>
                <c:formatCode>General</c:formatCode>
                <c:ptCount val="27"/>
                <c:pt idx="0">
                  <c:v>0</c:v>
                </c:pt>
                <c:pt idx="1">
                  <c:v>0.14393675720402352</c:v>
                </c:pt>
                <c:pt idx="2">
                  <c:v>0.23063098680623967</c:v>
                </c:pt>
                <c:pt idx="3">
                  <c:v>0.31147324505617108</c:v>
                </c:pt>
                <c:pt idx="4">
                  <c:v>0.40125169556539492</c:v>
                </c:pt>
                <c:pt idx="5">
                  <c:v>0.44115173773201116</c:v>
                </c:pt>
                <c:pt idx="6">
                  <c:v>0.51259192293820133</c:v>
                </c:pt>
                <c:pt idx="7">
                  <c:v>0.5683681379831963</c:v>
                </c:pt>
                <c:pt idx="8">
                  <c:v>0.58096015674205403</c:v>
                </c:pt>
                <c:pt idx="9">
                  <c:v>0.61648899878980934</c:v>
                </c:pt>
                <c:pt idx="10">
                  <c:v>0.66043776522073727</c:v>
                </c:pt>
                <c:pt idx="11">
                  <c:v>0.66430220172663401</c:v>
                </c:pt>
                <c:pt idx="12">
                  <c:v>0.71729115712712754</c:v>
                </c:pt>
                <c:pt idx="13">
                  <c:v>0.76454982097634727</c:v>
                </c:pt>
                <c:pt idx="14">
                  <c:v>0.79196858606127851</c:v>
                </c:pt>
                <c:pt idx="15">
                  <c:v>0.82665408873931823</c:v>
                </c:pt>
                <c:pt idx="16">
                  <c:v>0.85425636906662195</c:v>
                </c:pt>
                <c:pt idx="17">
                  <c:v>0.85345168635137414</c:v>
                </c:pt>
                <c:pt idx="18">
                  <c:v>0.91202869708864498</c:v>
                </c:pt>
                <c:pt idx="19">
                  <c:v>0.93850647159919431</c:v>
                </c:pt>
                <c:pt idx="20">
                  <c:v>0.98007608798999613</c:v>
                </c:pt>
                <c:pt idx="21">
                  <c:v>1.0177005824946446</c:v>
                </c:pt>
                <c:pt idx="22">
                  <c:v>1.0784337099869301</c:v>
                </c:pt>
                <c:pt idx="23">
                  <c:v>1.0681628597008479</c:v>
                </c:pt>
                <c:pt idx="24">
                  <c:v>1.5765862397657342</c:v>
                </c:pt>
                <c:pt idx="25">
                  <c:v>2.3189222242007257</c:v>
                </c:pt>
                <c:pt idx="26">
                  <c:v>2.414533913428047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ABA-4079-8B0B-7135F37D6B55}"/>
            </c:ext>
          </c:extLst>
        </c:ser>
        <c:ser>
          <c:idx val="9"/>
          <c:order val="9"/>
          <c:tx>
            <c:strRef>
              <c:f>'Summary Graphs P50 K2-25,50-250'!$A$72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K2-25,50-250'!$B$72:$AB$72</c:f>
              <c:numCache>
                <c:formatCode>General</c:formatCode>
                <c:ptCount val="27"/>
                <c:pt idx="0">
                  <c:v>0</c:v>
                </c:pt>
                <c:pt idx="1">
                  <c:v>0.10072146211778805</c:v>
                </c:pt>
                <c:pt idx="2">
                  <c:v>0.2470661042140965</c:v>
                </c:pt>
                <c:pt idx="3">
                  <c:v>0.28849369262172675</c:v>
                </c:pt>
                <c:pt idx="4">
                  <c:v>0.39203090948531871</c:v>
                </c:pt>
                <c:pt idx="5">
                  <c:v>0.43749390627504176</c:v>
                </c:pt>
                <c:pt idx="6">
                  <c:v>0.4782973323628365</c:v>
                </c:pt>
                <c:pt idx="7">
                  <c:v>0.55407837998027998</c:v>
                </c:pt>
                <c:pt idx="8">
                  <c:v>0.57989593593158162</c:v>
                </c:pt>
                <c:pt idx="9">
                  <c:v>0.59766500909614517</c:v>
                </c:pt>
                <c:pt idx="10">
                  <c:v>0.68467595837302975</c:v>
                </c:pt>
                <c:pt idx="11">
                  <c:v>0.68315525822126522</c:v>
                </c:pt>
                <c:pt idx="12">
                  <c:v>0.74723923567543959</c:v>
                </c:pt>
                <c:pt idx="13">
                  <c:v>0.78210764211571171</c:v>
                </c:pt>
                <c:pt idx="14">
                  <c:v>0.79895026479068842</c:v>
                </c:pt>
                <c:pt idx="15">
                  <c:v>0.82989022755455677</c:v>
                </c:pt>
                <c:pt idx="16">
                  <c:v>0.87432378071897754</c:v>
                </c:pt>
                <c:pt idx="17">
                  <c:v>0.86701228746959302</c:v>
                </c:pt>
                <c:pt idx="18">
                  <c:v>0.94932532044151441</c:v>
                </c:pt>
                <c:pt idx="19">
                  <c:v>0.94313627430175984</c:v>
                </c:pt>
                <c:pt idx="20">
                  <c:v>0.99042932308950382</c:v>
                </c:pt>
                <c:pt idx="21">
                  <c:v>1.013842346757645</c:v>
                </c:pt>
                <c:pt idx="22">
                  <c:v>1.0397127776291955</c:v>
                </c:pt>
                <c:pt idx="23">
                  <c:v>1.0727860575920187</c:v>
                </c:pt>
                <c:pt idx="24">
                  <c:v>1.6279648956263852</c:v>
                </c:pt>
                <c:pt idx="25">
                  <c:v>2.2845940873936339</c:v>
                </c:pt>
                <c:pt idx="26">
                  <c:v>2.4191889651450378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ABA-4079-8B0B-7135F37D6B55}"/>
            </c:ext>
          </c:extLst>
        </c:ser>
        <c:ser>
          <c:idx val="10"/>
          <c:order val="10"/>
          <c:tx>
            <c:strRef>
              <c:f>'Summary Graphs P50 K2-25,50-250'!$A$73</c:f>
              <c:strCache>
                <c:ptCount val="1"/>
                <c:pt idx="0">
                  <c:v>CCCM-Rnd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K2-25,50-250'!$B$73:$AB$73</c:f>
              <c:numCache>
                <c:formatCode>General</c:formatCode>
                <c:ptCount val="27"/>
                <c:pt idx="0">
                  <c:v>0</c:v>
                </c:pt>
                <c:pt idx="1">
                  <c:v>6.2044214602452109E-2</c:v>
                </c:pt>
                <c:pt idx="2">
                  <c:v>0.10063688153939337</c:v>
                </c:pt>
                <c:pt idx="3">
                  <c:v>0.12215638775681903</c:v>
                </c:pt>
                <c:pt idx="4">
                  <c:v>0.18997781721621609</c:v>
                </c:pt>
                <c:pt idx="5">
                  <c:v>0.22944506936424594</c:v>
                </c:pt>
                <c:pt idx="6">
                  <c:v>0.25090946518769663</c:v>
                </c:pt>
                <c:pt idx="7">
                  <c:v>0.27510017880931598</c:v>
                </c:pt>
                <c:pt idx="8">
                  <c:v>0.32892812267422145</c:v>
                </c:pt>
                <c:pt idx="9">
                  <c:v>0.33812660004387368</c:v>
                </c:pt>
                <c:pt idx="10">
                  <c:v>0.36057649614311649</c:v>
                </c:pt>
                <c:pt idx="11">
                  <c:v>0.38638570089263735</c:v>
                </c:pt>
                <c:pt idx="12">
                  <c:v>0.38044944634049249</c:v>
                </c:pt>
                <c:pt idx="13">
                  <c:v>0.39605497790432109</c:v>
                </c:pt>
                <c:pt idx="14">
                  <c:v>0.46023793601837865</c:v>
                </c:pt>
                <c:pt idx="15">
                  <c:v>0.46779408654503846</c:v>
                </c:pt>
                <c:pt idx="16">
                  <c:v>0.45061688025033947</c:v>
                </c:pt>
                <c:pt idx="17">
                  <c:v>0.48931323263699222</c:v>
                </c:pt>
                <c:pt idx="18">
                  <c:v>0.49946230851313794</c:v>
                </c:pt>
                <c:pt idx="19">
                  <c:v>0.52515069930065361</c:v>
                </c:pt>
                <c:pt idx="20">
                  <c:v>0.5330017695395517</c:v>
                </c:pt>
                <c:pt idx="21">
                  <c:v>0.54348364425393159</c:v>
                </c:pt>
                <c:pt idx="22">
                  <c:v>0.55076265336692065</c:v>
                </c:pt>
                <c:pt idx="23">
                  <c:v>0.56659265366643252</c:v>
                </c:pt>
                <c:pt idx="24">
                  <c:v>0.80841064919536199</c:v>
                </c:pt>
                <c:pt idx="25">
                  <c:v>1.2254619339328812</c:v>
                </c:pt>
                <c:pt idx="26">
                  <c:v>1.4158790945819222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ABA-4079-8B0B-7135F37D6B55}"/>
            </c:ext>
          </c:extLst>
        </c:ser>
        <c:ser>
          <c:idx val="11"/>
          <c:order val="11"/>
          <c:tx>
            <c:strRef>
              <c:f>'Summary Graphs P50 K2-25,50-250'!$A$74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K2-25,50-250'!$B$74:$AB$74</c:f>
              <c:numCache>
                <c:formatCode>General</c:formatCode>
                <c:ptCount val="27"/>
                <c:pt idx="0">
                  <c:v>0</c:v>
                </c:pt>
                <c:pt idx="1">
                  <c:v>1.7142856841849102E-2</c:v>
                </c:pt>
                <c:pt idx="2">
                  <c:v>9.8562022603278052E-2</c:v>
                </c:pt>
                <c:pt idx="3">
                  <c:v>0.14286286430690195</c:v>
                </c:pt>
                <c:pt idx="4">
                  <c:v>0.21607472697663213</c:v>
                </c:pt>
                <c:pt idx="5">
                  <c:v>0.23533311151056835</c:v>
                </c:pt>
                <c:pt idx="6">
                  <c:v>0.22856371528615604</c:v>
                </c:pt>
                <c:pt idx="7">
                  <c:v>0.2641510650073054</c:v>
                </c:pt>
                <c:pt idx="8">
                  <c:v>0.31408353116198445</c:v>
                </c:pt>
                <c:pt idx="9">
                  <c:v>0.34201767906233171</c:v>
                </c:pt>
                <c:pt idx="10">
                  <c:v>0.34066602817685854</c:v>
                </c:pt>
                <c:pt idx="11">
                  <c:v>0.37903871887291929</c:v>
                </c:pt>
                <c:pt idx="12">
                  <c:v>0.39833452905377675</c:v>
                </c:pt>
                <c:pt idx="13">
                  <c:v>0.40042009401683076</c:v>
                </c:pt>
                <c:pt idx="14">
                  <c:v>0.4142292167547611</c:v>
                </c:pt>
                <c:pt idx="15">
                  <c:v>0.46379387849683185</c:v>
                </c:pt>
                <c:pt idx="16">
                  <c:v>0.45137437164685901</c:v>
                </c:pt>
                <c:pt idx="17">
                  <c:v>0.48257543300951944</c:v>
                </c:pt>
                <c:pt idx="18">
                  <c:v>0.5029633564099788</c:v>
                </c:pt>
                <c:pt idx="19">
                  <c:v>0.5025094082572521</c:v>
                </c:pt>
                <c:pt idx="20">
                  <c:v>0.50950656220765755</c:v>
                </c:pt>
                <c:pt idx="21">
                  <c:v>0.54526733274808381</c:v>
                </c:pt>
                <c:pt idx="22">
                  <c:v>0.54418433612845329</c:v>
                </c:pt>
                <c:pt idx="23">
                  <c:v>0.57742580157146173</c:v>
                </c:pt>
                <c:pt idx="24">
                  <c:v>0.83119354749375818</c:v>
                </c:pt>
                <c:pt idx="25">
                  <c:v>1.262577046392277</c:v>
                </c:pt>
                <c:pt idx="26">
                  <c:v>1.3654091442427969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ABA-4079-8B0B-7135F37D6B55}"/>
            </c:ext>
          </c:extLst>
        </c:ser>
        <c:ser>
          <c:idx val="12"/>
          <c:order val="12"/>
          <c:tx>
            <c:strRef>
              <c:f>'Summary Graphs P50 K2-25,50-250'!$A$75</c:f>
              <c:strCache>
                <c:ptCount val="1"/>
                <c:pt idx="0">
                  <c:v>CCCM-Rnd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K2-25,50-250'!$B$75:$AB$75</c:f>
              <c:numCache>
                <c:formatCode>General</c:formatCode>
                <c:ptCount val="27"/>
                <c:pt idx="0">
                  <c:v>0</c:v>
                </c:pt>
                <c:pt idx="1">
                  <c:v>1.1428577654488925E-2</c:v>
                </c:pt>
                <c:pt idx="2">
                  <c:v>2.5307816911970166E-2</c:v>
                </c:pt>
                <c:pt idx="3">
                  <c:v>3.6736399908545332E-2</c:v>
                </c:pt>
                <c:pt idx="4">
                  <c:v>6.1308980324633854E-2</c:v>
                </c:pt>
                <c:pt idx="5">
                  <c:v>0.14167913969610477</c:v>
                </c:pt>
                <c:pt idx="6">
                  <c:v>0.14765406335586809</c:v>
                </c:pt>
                <c:pt idx="7">
                  <c:v>9.3171140299028898E-2</c:v>
                </c:pt>
                <c:pt idx="8">
                  <c:v>0.13538005848260937</c:v>
                </c:pt>
                <c:pt idx="9">
                  <c:v>0.18760695835551583</c:v>
                </c:pt>
                <c:pt idx="10">
                  <c:v>0.16074273491693741</c:v>
                </c:pt>
                <c:pt idx="11">
                  <c:v>0.19531833849570771</c:v>
                </c:pt>
                <c:pt idx="12">
                  <c:v>0.14855219418424179</c:v>
                </c:pt>
                <c:pt idx="13">
                  <c:v>0.20783984296165067</c:v>
                </c:pt>
                <c:pt idx="14">
                  <c:v>0.16408559141202914</c:v>
                </c:pt>
                <c:pt idx="15">
                  <c:v>0.21838837817182646</c:v>
                </c:pt>
                <c:pt idx="16">
                  <c:v>0.26276683870831763</c:v>
                </c:pt>
                <c:pt idx="17">
                  <c:v>0.26549513045950945</c:v>
                </c:pt>
                <c:pt idx="18">
                  <c:v>0.2975678510940899</c:v>
                </c:pt>
                <c:pt idx="19">
                  <c:v>0.25609506734318477</c:v>
                </c:pt>
                <c:pt idx="20">
                  <c:v>0.30911424380017061</c:v>
                </c:pt>
                <c:pt idx="21">
                  <c:v>0.26269360699685412</c:v>
                </c:pt>
                <c:pt idx="22">
                  <c:v>0.34213484692244434</c:v>
                </c:pt>
                <c:pt idx="23">
                  <c:v>0.30561410147143819</c:v>
                </c:pt>
                <c:pt idx="24">
                  <c:v>0.46333095500288385</c:v>
                </c:pt>
                <c:pt idx="25">
                  <c:v>0.70576163586055651</c:v>
                </c:pt>
                <c:pt idx="26">
                  <c:v>0.82293297010485345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ABA-4079-8B0B-7135F37D6B55}"/>
            </c:ext>
          </c:extLst>
        </c:ser>
        <c:ser>
          <c:idx val="13"/>
          <c:order val="13"/>
          <c:tx>
            <c:strRef>
              <c:f>'Summary Graphs P50 K2-25,50-250'!$A$76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K2-25,50-250'!$B$76:$AB$76</c:f>
              <c:numCache>
                <c:formatCode>General</c:formatCode>
                <c:ptCount val="27"/>
                <c:pt idx="0">
                  <c:v>0</c:v>
                </c:pt>
                <c:pt idx="1">
                  <c:v>2.2857148334325304E-2</c:v>
                </c:pt>
                <c:pt idx="2">
                  <c:v>1.9593541192239473E-2</c:v>
                </c:pt>
                <c:pt idx="3">
                  <c:v>6.7758502608584292E-2</c:v>
                </c:pt>
                <c:pt idx="4">
                  <c:v>0.10802918766462735</c:v>
                </c:pt>
                <c:pt idx="5">
                  <c:v>0.11426864116530851</c:v>
                </c:pt>
                <c:pt idx="6">
                  <c:v>9.7601337224071258E-2</c:v>
                </c:pt>
                <c:pt idx="7">
                  <c:v>0.11815312447185761</c:v>
                </c:pt>
                <c:pt idx="8">
                  <c:v>8.8216812266396827E-2</c:v>
                </c:pt>
                <c:pt idx="9">
                  <c:v>0.15709169869511666</c:v>
                </c:pt>
                <c:pt idx="10">
                  <c:v>0.15000170712182734</c:v>
                </c:pt>
                <c:pt idx="11">
                  <c:v>0.21922256295436113</c:v>
                </c:pt>
                <c:pt idx="12">
                  <c:v>0.21407764736864102</c:v>
                </c:pt>
                <c:pt idx="13">
                  <c:v>0.22922779991221745</c:v>
                </c:pt>
                <c:pt idx="14">
                  <c:v>0.23533449133264825</c:v>
                </c:pt>
                <c:pt idx="15">
                  <c:v>0.24655775687697079</c:v>
                </c:pt>
                <c:pt idx="16">
                  <c:v>0.27921498579062376</c:v>
                </c:pt>
                <c:pt idx="17">
                  <c:v>0.2335431463999301</c:v>
                </c:pt>
                <c:pt idx="18">
                  <c:v>0.28161159684063147</c:v>
                </c:pt>
                <c:pt idx="19">
                  <c:v>0.27468747007448757</c:v>
                </c:pt>
                <c:pt idx="20">
                  <c:v>0.28046004862446594</c:v>
                </c:pt>
                <c:pt idx="21">
                  <c:v>0.32096743808906586</c:v>
                </c:pt>
                <c:pt idx="22">
                  <c:v>0.32965065363478557</c:v>
                </c:pt>
                <c:pt idx="23">
                  <c:v>0.32840938554121812</c:v>
                </c:pt>
                <c:pt idx="24">
                  <c:v>0.47254873702792</c:v>
                </c:pt>
                <c:pt idx="25">
                  <c:v>0.68607116580308813</c:v>
                </c:pt>
                <c:pt idx="26">
                  <c:v>0.76765609225660825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ABA-4079-8B0B-7135F37D6B55}"/>
            </c:ext>
          </c:extLst>
        </c:ser>
        <c:ser>
          <c:idx val="14"/>
          <c:order val="14"/>
          <c:tx>
            <c:strRef>
              <c:f>'Summary Graphs P50 K2-25,50-250'!$A$77</c:f>
              <c:strCache>
                <c:ptCount val="1"/>
                <c:pt idx="0">
                  <c:v>CCCM-Rnd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K2-25,50-250'!$B$77:$AB$77</c:f>
              <c:numCache>
                <c:formatCode>General</c:formatCode>
                <c:ptCount val="27"/>
                <c:pt idx="0">
                  <c:v>0</c:v>
                </c:pt>
                <c:pt idx="1">
                  <c:v>5.714292259161923E-3</c:v>
                </c:pt>
                <c:pt idx="2">
                  <c:v>0</c:v>
                </c:pt>
                <c:pt idx="3">
                  <c:v>2.857142360841337E-2</c:v>
                </c:pt>
                <c:pt idx="4">
                  <c:v>4.9938026975751915E-3</c:v>
                </c:pt>
                <c:pt idx="5">
                  <c:v>5.2957922700208833E-2</c:v>
                </c:pt>
                <c:pt idx="6">
                  <c:v>4.2921652057574769E-2</c:v>
                </c:pt>
                <c:pt idx="7">
                  <c:v>3.8775984531867348E-2</c:v>
                </c:pt>
                <c:pt idx="8">
                  <c:v>3.3324659657989163E-2</c:v>
                </c:pt>
                <c:pt idx="9">
                  <c:v>7.9073654966778387E-2</c:v>
                </c:pt>
                <c:pt idx="10">
                  <c:v>4.6410587146005267E-2</c:v>
                </c:pt>
                <c:pt idx="11">
                  <c:v>8.764067368491997E-2</c:v>
                </c:pt>
                <c:pt idx="12">
                  <c:v>8.0851898902916761E-2</c:v>
                </c:pt>
                <c:pt idx="13">
                  <c:v>7.1676122406738985E-2</c:v>
                </c:pt>
                <c:pt idx="14">
                  <c:v>9.5072842942724098E-2</c:v>
                </c:pt>
                <c:pt idx="15">
                  <c:v>0.10519173289986875</c:v>
                </c:pt>
                <c:pt idx="16">
                  <c:v>0.16959261244654072</c:v>
                </c:pt>
                <c:pt idx="17">
                  <c:v>0.11021261830292914</c:v>
                </c:pt>
                <c:pt idx="18">
                  <c:v>0.1046160428809665</c:v>
                </c:pt>
                <c:pt idx="19">
                  <c:v>0.10881357204919803</c:v>
                </c:pt>
                <c:pt idx="20">
                  <c:v>0.11186918426609244</c:v>
                </c:pt>
                <c:pt idx="21">
                  <c:v>0.13151912416732475</c:v>
                </c:pt>
                <c:pt idx="22">
                  <c:v>0.19639331965733001</c:v>
                </c:pt>
                <c:pt idx="23">
                  <c:v>0.16405192476519065</c:v>
                </c:pt>
                <c:pt idx="24">
                  <c:v>0.27603103061340112</c:v>
                </c:pt>
                <c:pt idx="25">
                  <c:v>0.40274304523285925</c:v>
                </c:pt>
                <c:pt idx="26">
                  <c:v>0.43354878574619471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ABA-4079-8B0B-7135F37D6B55}"/>
            </c:ext>
          </c:extLst>
        </c:ser>
        <c:ser>
          <c:idx val="15"/>
          <c:order val="15"/>
          <c:tx>
            <c:strRef>
              <c:f>'Summary Graphs P50 K2-25,50-250'!$A$78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K2-25,50-250'!$B$78:$AB$78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1.1428569353877829E-2</c:v>
                </c:pt>
                <c:pt idx="3">
                  <c:v>0</c:v>
                </c:pt>
                <c:pt idx="4">
                  <c:v>2.4741885887818161E-2</c:v>
                </c:pt>
                <c:pt idx="5">
                  <c:v>9.4090849120859077E-2</c:v>
                </c:pt>
                <c:pt idx="6">
                  <c:v>5.7244962749400843E-2</c:v>
                </c:pt>
                <c:pt idx="7">
                  <c:v>3.3202562960591077E-2</c:v>
                </c:pt>
                <c:pt idx="8">
                  <c:v>-7.1488766113208283E-3</c:v>
                </c:pt>
                <c:pt idx="9">
                  <c:v>7.4302892789959052E-2</c:v>
                </c:pt>
                <c:pt idx="10">
                  <c:v>5.4170388770936606E-2</c:v>
                </c:pt>
                <c:pt idx="11">
                  <c:v>7.2122747305582824E-2</c:v>
                </c:pt>
                <c:pt idx="12">
                  <c:v>8.7104032066819603E-2</c:v>
                </c:pt>
                <c:pt idx="13">
                  <c:v>7.1889640784101858E-2</c:v>
                </c:pt>
                <c:pt idx="14">
                  <c:v>6.3969180126251843E-2</c:v>
                </c:pt>
                <c:pt idx="15">
                  <c:v>0.11918609442028551</c:v>
                </c:pt>
                <c:pt idx="16">
                  <c:v>0.13638405127958808</c:v>
                </c:pt>
                <c:pt idx="17">
                  <c:v>7.8686452164745416E-2</c:v>
                </c:pt>
                <c:pt idx="18">
                  <c:v>0.16889671381526927</c:v>
                </c:pt>
                <c:pt idx="19">
                  <c:v>0.1506246121782705</c:v>
                </c:pt>
                <c:pt idx="20">
                  <c:v>0.18397660022110071</c:v>
                </c:pt>
                <c:pt idx="21">
                  <c:v>0.14263391576319148</c:v>
                </c:pt>
                <c:pt idx="22">
                  <c:v>0.14894609935201367</c:v>
                </c:pt>
                <c:pt idx="23">
                  <c:v>0.16640106395664872</c:v>
                </c:pt>
                <c:pt idx="24">
                  <c:v>0.26657884179438157</c:v>
                </c:pt>
                <c:pt idx="25">
                  <c:v>0.39692688148950728</c:v>
                </c:pt>
                <c:pt idx="26">
                  <c:v>0.41427915041898156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ABA-4079-8B0B-7135F37D6B55}"/>
            </c:ext>
          </c:extLst>
        </c:ser>
        <c:ser>
          <c:idx val="16"/>
          <c:order val="16"/>
          <c:tx>
            <c:strRef>
              <c:f>'Summary Graphs P50 K2-25,50-250'!$A$79</c:f>
              <c:strCache>
                <c:ptCount val="1"/>
                <c:pt idx="0">
                  <c:v>CCCM-Rnd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K2-25,50-250'!$B$79:$AB$79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5.7142856891435664E-3</c:v>
                </c:pt>
                <c:pt idx="4">
                  <c:v>1.6422365400185393E-2</c:v>
                </c:pt>
                <c:pt idx="5">
                  <c:v>5.0188185143369202E-2</c:v>
                </c:pt>
                <c:pt idx="6">
                  <c:v>2.8739874459944609E-2</c:v>
                </c:pt>
                <c:pt idx="7">
                  <c:v>-2.4140216060914099E-2</c:v>
                </c:pt>
                <c:pt idx="8">
                  <c:v>-8.4804282980845049E-3</c:v>
                </c:pt>
                <c:pt idx="9">
                  <c:v>2.5033352613958084E-2</c:v>
                </c:pt>
                <c:pt idx="10">
                  <c:v>3.3767945800036794E-2</c:v>
                </c:pt>
                <c:pt idx="11">
                  <c:v>2.5403609571636315E-2</c:v>
                </c:pt>
                <c:pt idx="12">
                  <c:v>3.0879425043976477E-2</c:v>
                </c:pt>
                <c:pt idx="13">
                  <c:v>6.649416932866091E-2</c:v>
                </c:pt>
                <c:pt idx="14">
                  <c:v>2.0083461896993584E-2</c:v>
                </c:pt>
                <c:pt idx="15">
                  <c:v>-2.5760466869860447E-2</c:v>
                </c:pt>
                <c:pt idx="16">
                  <c:v>9.7075005571397421E-2</c:v>
                </c:pt>
                <c:pt idx="17">
                  <c:v>-2.4404508169833271E-2</c:v>
                </c:pt>
                <c:pt idx="18">
                  <c:v>2.1530375843523394E-2</c:v>
                </c:pt>
                <c:pt idx="19">
                  <c:v>3.4228288584190782E-2</c:v>
                </c:pt>
                <c:pt idx="20">
                  <c:v>3.9483375262118071E-2</c:v>
                </c:pt>
                <c:pt idx="21">
                  <c:v>7.6007964417928633E-2</c:v>
                </c:pt>
                <c:pt idx="22">
                  <c:v>3.4410841572177622E-2</c:v>
                </c:pt>
                <c:pt idx="23">
                  <c:v>6.9967126852829409E-2</c:v>
                </c:pt>
                <c:pt idx="24">
                  <c:v>0.14252968514620368</c:v>
                </c:pt>
                <c:pt idx="25">
                  <c:v>0.21281563730605091</c:v>
                </c:pt>
                <c:pt idx="26">
                  <c:v>0.24540950289169794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ABA-4079-8B0B-7135F37D6B55}"/>
            </c:ext>
          </c:extLst>
        </c:ser>
        <c:ser>
          <c:idx val="17"/>
          <c:order val="17"/>
          <c:tx>
            <c:strRef>
              <c:f>'Summary Graphs P50 K2-25,50-250'!$A$80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K2-25,50-250'!$B$80:$AB$80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5.7142858668554663E-3</c:v>
                </c:pt>
                <c:pt idx="3">
                  <c:v>0</c:v>
                </c:pt>
                <c:pt idx="4">
                  <c:v>1.6422374484260684E-2</c:v>
                </c:pt>
                <c:pt idx="5">
                  <c:v>5.9242105801774109E-2</c:v>
                </c:pt>
                <c:pt idx="6">
                  <c:v>1.5031986522386074E-2</c:v>
                </c:pt>
                <c:pt idx="7">
                  <c:v>-3.2095559989102185E-2</c:v>
                </c:pt>
                <c:pt idx="8">
                  <c:v>-3.1731885055930061E-2</c:v>
                </c:pt>
                <c:pt idx="9">
                  <c:v>2.2061173253507094E-2</c:v>
                </c:pt>
                <c:pt idx="10">
                  <c:v>-1.567981552458988E-3</c:v>
                </c:pt>
                <c:pt idx="11">
                  <c:v>2.3581482777926759E-2</c:v>
                </c:pt>
                <c:pt idx="12">
                  <c:v>4.7640846691774527E-2</c:v>
                </c:pt>
                <c:pt idx="13">
                  <c:v>4.3631923756954752E-2</c:v>
                </c:pt>
                <c:pt idx="14">
                  <c:v>2.3097135385422664E-2</c:v>
                </c:pt>
                <c:pt idx="15">
                  <c:v>1.8269404842595843E-2</c:v>
                </c:pt>
                <c:pt idx="16">
                  <c:v>6.0024567783069548E-2</c:v>
                </c:pt>
                <c:pt idx="17">
                  <c:v>-1.0573702946273133E-4</c:v>
                </c:pt>
                <c:pt idx="18">
                  <c:v>4.8416408086996029E-2</c:v>
                </c:pt>
                <c:pt idx="19">
                  <c:v>2.9167964079508106E-2</c:v>
                </c:pt>
                <c:pt idx="20">
                  <c:v>8.5187618775215898E-2</c:v>
                </c:pt>
                <c:pt idx="21">
                  <c:v>5.5487710602469015E-2</c:v>
                </c:pt>
                <c:pt idx="22">
                  <c:v>4.7853326885867783E-2</c:v>
                </c:pt>
                <c:pt idx="23">
                  <c:v>9.5734832883701965E-2</c:v>
                </c:pt>
                <c:pt idx="24">
                  <c:v>0.11026665562231765</c:v>
                </c:pt>
                <c:pt idx="25">
                  <c:v>0.21642380460488689</c:v>
                </c:pt>
                <c:pt idx="26">
                  <c:v>0.19738079773050785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ABA-4079-8B0B-7135F37D6B55}"/>
            </c:ext>
          </c:extLst>
        </c:ser>
        <c:ser>
          <c:idx val="18"/>
          <c:order val="18"/>
          <c:tx>
            <c:strRef>
              <c:f>'Summary Graphs P50 K2-25,50-250'!$A$81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K2-25,50-250'!$B$62:$AB$62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K2-25,50-250'!$B$81:$AB$81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5.7142844069434894E-3</c:v>
                </c:pt>
                <c:pt idx="3">
                  <c:v>5.7142831281189058E-3</c:v>
                </c:pt>
                <c:pt idx="4">
                  <c:v>-7.2048796573653817E-4</c:v>
                </c:pt>
                <c:pt idx="5">
                  <c:v>3.3036409104449618E-2</c:v>
                </c:pt>
                <c:pt idx="6">
                  <c:v>3.6034240620210767E-3</c:v>
                </c:pt>
                <c:pt idx="7">
                  <c:v>-1.9534999433531795E-2</c:v>
                </c:pt>
                <c:pt idx="8">
                  <c:v>-8.1583018820979795E-3</c:v>
                </c:pt>
                <c:pt idx="9">
                  <c:v>1.4007110526365831E-2</c:v>
                </c:pt>
                <c:pt idx="10">
                  <c:v>-2.8920792233446645E-2</c:v>
                </c:pt>
                <c:pt idx="11">
                  <c:v>1.0385750321548936E-2</c:v>
                </c:pt>
                <c:pt idx="12">
                  <c:v>3.4186784010903658E-2</c:v>
                </c:pt>
                <c:pt idx="13">
                  <c:v>2.6936587456521954E-2</c:v>
                </c:pt>
                <c:pt idx="14">
                  <c:v>9.0900065633255339E-2</c:v>
                </c:pt>
                <c:pt idx="15">
                  <c:v>7.4975233749424875E-3</c:v>
                </c:pt>
                <c:pt idx="16">
                  <c:v>6.3535091100176064E-2</c:v>
                </c:pt>
                <c:pt idx="17">
                  <c:v>2.8217109290332533E-2</c:v>
                </c:pt>
                <c:pt idx="18">
                  <c:v>4.2197918242139122E-2</c:v>
                </c:pt>
                <c:pt idx="19">
                  <c:v>-7.8740467089491468E-3</c:v>
                </c:pt>
                <c:pt idx="20">
                  <c:v>2.899655381092232E-2</c:v>
                </c:pt>
                <c:pt idx="21">
                  <c:v>4.0596806058435388E-2</c:v>
                </c:pt>
                <c:pt idx="22">
                  <c:v>8.3400573109855894E-2</c:v>
                </c:pt>
                <c:pt idx="23">
                  <c:v>5.6386705787368825E-2</c:v>
                </c:pt>
                <c:pt idx="24">
                  <c:v>0.11579876712872172</c:v>
                </c:pt>
                <c:pt idx="25">
                  <c:v>0.1942115368653502</c:v>
                </c:pt>
                <c:pt idx="26">
                  <c:v>0.2394524428838922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ABA-4079-8B0B-7135F37D6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600504"/>
        <c:axId val="1120601488"/>
      </c:lineChart>
      <c:catAx>
        <c:axId val="112060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01488"/>
        <c:crosses val="autoZero"/>
        <c:auto val="1"/>
        <c:lblAlgn val="ctr"/>
        <c:lblOffset val="100"/>
        <c:noMultiLvlLbl val="0"/>
      </c:catAx>
      <c:valAx>
        <c:axId val="1120601488"/>
        <c:scaling>
          <c:orientation val="minMax"/>
          <c:max val="1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0050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D13, P50, #Empty</a:t>
            </a:r>
            <a:r>
              <a:rPr lang="en-US" baseline="0"/>
              <a:t> 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 P50 K2-25,50-250'!$A$93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K2-25,50-250'!$B$93:$AB$93</c:f>
              <c:numCache>
                <c:formatCode>General</c:formatCode>
                <c:ptCount val="27"/>
                <c:pt idx="0">
                  <c:v>0.30480000000000002</c:v>
                </c:pt>
                <c:pt idx="1">
                  <c:v>0.5159999999999999</c:v>
                </c:pt>
                <c:pt idx="2">
                  <c:v>0.7367999999999999</c:v>
                </c:pt>
                <c:pt idx="3">
                  <c:v>0.89279999999999982</c:v>
                </c:pt>
                <c:pt idx="4">
                  <c:v>1.1192</c:v>
                </c:pt>
                <c:pt idx="5">
                  <c:v>1.3488</c:v>
                </c:pt>
                <c:pt idx="6">
                  <c:v>1.5072000000000001</c:v>
                </c:pt>
                <c:pt idx="7">
                  <c:v>1.7024000000000001</c:v>
                </c:pt>
                <c:pt idx="8">
                  <c:v>1.8679999999999999</c:v>
                </c:pt>
                <c:pt idx="9">
                  <c:v>2.0264000000000006</c:v>
                </c:pt>
                <c:pt idx="10">
                  <c:v>2.2959999999999998</c:v>
                </c:pt>
                <c:pt idx="11">
                  <c:v>2.3672000000000004</c:v>
                </c:pt>
                <c:pt idx="12">
                  <c:v>2.5727999999999995</c:v>
                </c:pt>
                <c:pt idx="13">
                  <c:v>2.8039999999999998</c:v>
                </c:pt>
                <c:pt idx="14">
                  <c:v>2.88</c:v>
                </c:pt>
                <c:pt idx="15">
                  <c:v>2.9559999999999995</c:v>
                </c:pt>
                <c:pt idx="16">
                  <c:v>3.2639999999999998</c:v>
                </c:pt>
                <c:pt idx="17">
                  <c:v>3.3439999999999994</c:v>
                </c:pt>
                <c:pt idx="18">
                  <c:v>3.4944000000000006</c:v>
                </c:pt>
                <c:pt idx="19">
                  <c:v>3.6807999999999996</c:v>
                </c:pt>
                <c:pt idx="20">
                  <c:v>3.9344000000000001</c:v>
                </c:pt>
                <c:pt idx="21">
                  <c:v>3.9144000000000005</c:v>
                </c:pt>
                <c:pt idx="22">
                  <c:v>4.0903999999999998</c:v>
                </c:pt>
                <c:pt idx="23">
                  <c:v>4.1696</c:v>
                </c:pt>
                <c:pt idx="24">
                  <c:v>7.8527999999999984</c:v>
                </c:pt>
                <c:pt idx="25">
                  <c:v>13.7872</c:v>
                </c:pt>
                <c:pt idx="26">
                  <c:v>18.920000000000002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C-40BC-AD00-EAD69C87C83E}"/>
            </c:ext>
          </c:extLst>
        </c:ser>
        <c:ser>
          <c:idx val="1"/>
          <c:order val="1"/>
          <c:tx>
            <c:strRef>
              <c:f>'Summary Graphs P50 K2-25,50-250'!$A$94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K2-25,50-250'!$B$94:$AB$94</c:f>
              <c:numCache>
                <c:formatCode>General</c:formatCode>
                <c:ptCount val="27"/>
                <c:pt idx="0">
                  <c:v>0</c:v>
                </c:pt>
                <c:pt idx="1">
                  <c:v>0.15280000000000005</c:v>
                </c:pt>
                <c:pt idx="2">
                  <c:v>0.32640000000000002</c:v>
                </c:pt>
                <c:pt idx="3">
                  <c:v>0.52800000000000002</c:v>
                </c:pt>
                <c:pt idx="4">
                  <c:v>0.60799999999999987</c:v>
                </c:pt>
                <c:pt idx="5">
                  <c:v>0.90400000000000003</c:v>
                </c:pt>
                <c:pt idx="6">
                  <c:v>1.0247999999999999</c:v>
                </c:pt>
                <c:pt idx="7">
                  <c:v>1.1672</c:v>
                </c:pt>
                <c:pt idx="8">
                  <c:v>1.2160000000000002</c:v>
                </c:pt>
                <c:pt idx="9">
                  <c:v>1.4511999999999998</c:v>
                </c:pt>
                <c:pt idx="10">
                  <c:v>1.7871999999999999</c:v>
                </c:pt>
                <c:pt idx="11">
                  <c:v>1.6503999999999999</c:v>
                </c:pt>
                <c:pt idx="12">
                  <c:v>1.9456000000000002</c:v>
                </c:pt>
                <c:pt idx="13">
                  <c:v>2.1384000000000003</c:v>
                </c:pt>
                <c:pt idx="14">
                  <c:v>2.3703999999999996</c:v>
                </c:pt>
                <c:pt idx="15">
                  <c:v>2.3959999999999995</c:v>
                </c:pt>
                <c:pt idx="16">
                  <c:v>2.5463999999999998</c:v>
                </c:pt>
                <c:pt idx="17">
                  <c:v>2.8055999999999996</c:v>
                </c:pt>
                <c:pt idx="18">
                  <c:v>2.9679999999999995</c:v>
                </c:pt>
                <c:pt idx="19">
                  <c:v>3.1880000000000006</c:v>
                </c:pt>
                <c:pt idx="20">
                  <c:v>3.3343999999999996</c:v>
                </c:pt>
                <c:pt idx="21">
                  <c:v>3.3351999999999999</c:v>
                </c:pt>
                <c:pt idx="22">
                  <c:v>3.5359999999999996</c:v>
                </c:pt>
                <c:pt idx="23">
                  <c:v>3.7848000000000002</c:v>
                </c:pt>
                <c:pt idx="24">
                  <c:v>8.8031999999999986</c:v>
                </c:pt>
                <c:pt idx="25">
                  <c:v>20.088799999999996</c:v>
                </c:pt>
                <c:pt idx="26">
                  <c:v>34.4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C-40BC-AD00-EAD69C87C83E}"/>
            </c:ext>
          </c:extLst>
        </c:ser>
        <c:ser>
          <c:idx val="2"/>
          <c:order val="2"/>
          <c:tx>
            <c:strRef>
              <c:f>'Summary Graphs P50 K2-25,50-250'!$A$95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K2-25,50-250'!$B$95:$AB$95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8.0000000000000002E-3</c:v>
                </c:pt>
                <c:pt idx="4">
                  <c:v>1.3600000000000001E-2</c:v>
                </c:pt>
                <c:pt idx="5">
                  <c:v>7.1999999999999998E-3</c:v>
                </c:pt>
                <c:pt idx="6">
                  <c:v>2.5600000000000001E-2</c:v>
                </c:pt>
                <c:pt idx="7">
                  <c:v>4.6400000000000004E-2</c:v>
                </c:pt>
                <c:pt idx="8">
                  <c:v>4.9599999999999998E-2</c:v>
                </c:pt>
                <c:pt idx="9">
                  <c:v>9.2000000000000012E-2</c:v>
                </c:pt>
                <c:pt idx="10">
                  <c:v>9.6799999999999997E-2</c:v>
                </c:pt>
                <c:pt idx="11">
                  <c:v>0.14560000000000003</c:v>
                </c:pt>
                <c:pt idx="12">
                  <c:v>8.2400000000000015E-2</c:v>
                </c:pt>
                <c:pt idx="13">
                  <c:v>0.10320000000000001</c:v>
                </c:pt>
                <c:pt idx="14">
                  <c:v>0.25119999999999998</c:v>
                </c:pt>
                <c:pt idx="15">
                  <c:v>0.21039999999999995</c:v>
                </c:pt>
                <c:pt idx="16">
                  <c:v>0.23519999999999996</c:v>
                </c:pt>
                <c:pt idx="17">
                  <c:v>0.33279999999999993</c:v>
                </c:pt>
                <c:pt idx="18">
                  <c:v>0.29439999999999988</c:v>
                </c:pt>
                <c:pt idx="19">
                  <c:v>0.46719999999999984</c:v>
                </c:pt>
                <c:pt idx="20">
                  <c:v>0.58079999999999998</c:v>
                </c:pt>
                <c:pt idx="21">
                  <c:v>0.50319999999999998</c:v>
                </c:pt>
                <c:pt idx="22">
                  <c:v>0.79280000000000006</c:v>
                </c:pt>
                <c:pt idx="23">
                  <c:v>0.59840000000000004</c:v>
                </c:pt>
                <c:pt idx="24">
                  <c:v>2.4479999999999995</c:v>
                </c:pt>
                <c:pt idx="25">
                  <c:v>6.5831999999999997</c:v>
                </c:pt>
                <c:pt idx="26">
                  <c:v>10.899999999999999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DC-40BC-AD00-EAD69C87C83E}"/>
            </c:ext>
          </c:extLst>
        </c:ser>
        <c:ser>
          <c:idx val="3"/>
          <c:order val="3"/>
          <c:tx>
            <c:strRef>
              <c:f>'Summary Graphs P50 K2-25,50-250'!$A$96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K2-25,50-250'!$B$96:$AB$96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DC-40BC-AD00-EAD69C87C83E}"/>
            </c:ext>
          </c:extLst>
        </c:ser>
        <c:ser>
          <c:idx val="4"/>
          <c:order val="4"/>
          <c:tx>
            <c:strRef>
              <c:f>'Summary Graphs P50 K2-25,50-250'!$A$97</c:f>
              <c:strCache>
                <c:ptCount val="1"/>
                <c:pt idx="0">
                  <c:v>CCCM-Rnd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K2-25,50-250'!$B$97:$AB$97</c:f>
              <c:numCache>
                <c:formatCode>General</c:formatCode>
                <c:ptCount val="27"/>
                <c:pt idx="0">
                  <c:v>0</c:v>
                </c:pt>
                <c:pt idx="1">
                  <c:v>2.8000000000000008E-2</c:v>
                </c:pt>
                <c:pt idx="2">
                  <c:v>5.7600000000000012E-2</c:v>
                </c:pt>
                <c:pt idx="3">
                  <c:v>8.8000000000000023E-2</c:v>
                </c:pt>
                <c:pt idx="4">
                  <c:v>7.9200000000000034E-2</c:v>
                </c:pt>
                <c:pt idx="5">
                  <c:v>0.13200000000000003</c:v>
                </c:pt>
                <c:pt idx="6">
                  <c:v>0.12640000000000004</c:v>
                </c:pt>
                <c:pt idx="7">
                  <c:v>0.13680000000000006</c:v>
                </c:pt>
                <c:pt idx="8">
                  <c:v>0.16160000000000005</c:v>
                </c:pt>
                <c:pt idx="9">
                  <c:v>0.18160000000000001</c:v>
                </c:pt>
                <c:pt idx="10">
                  <c:v>0.18160000000000001</c:v>
                </c:pt>
                <c:pt idx="11">
                  <c:v>0.19359999999999999</c:v>
                </c:pt>
                <c:pt idx="12">
                  <c:v>0.22159999999999994</c:v>
                </c:pt>
                <c:pt idx="13">
                  <c:v>0.26</c:v>
                </c:pt>
                <c:pt idx="14">
                  <c:v>0.25600000000000006</c:v>
                </c:pt>
                <c:pt idx="15">
                  <c:v>0.28079999999999999</c:v>
                </c:pt>
                <c:pt idx="16">
                  <c:v>0.2984</c:v>
                </c:pt>
                <c:pt idx="17">
                  <c:v>0.33039999999999997</c:v>
                </c:pt>
                <c:pt idx="18">
                  <c:v>0.30800000000000005</c:v>
                </c:pt>
                <c:pt idx="19">
                  <c:v>0.34000000000000008</c:v>
                </c:pt>
                <c:pt idx="20">
                  <c:v>0.36800000000000005</c:v>
                </c:pt>
                <c:pt idx="21">
                  <c:v>0.35520000000000002</c:v>
                </c:pt>
                <c:pt idx="22">
                  <c:v>0.34639999999999999</c:v>
                </c:pt>
                <c:pt idx="23">
                  <c:v>0.41120000000000012</c:v>
                </c:pt>
                <c:pt idx="24">
                  <c:v>0.65839999999999999</c:v>
                </c:pt>
                <c:pt idx="25">
                  <c:v>1.1487999999999998</c:v>
                </c:pt>
                <c:pt idx="26">
                  <c:v>1.5674999999999999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DC-40BC-AD00-EAD69C87C83E}"/>
            </c:ext>
          </c:extLst>
        </c:ser>
        <c:ser>
          <c:idx val="5"/>
          <c:order val="5"/>
          <c:tx>
            <c:strRef>
              <c:f>'Summary Graphs P50 K2-25,50-250'!$A$98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K2-25,50-250'!$B$98:$AB$98</c:f>
              <c:numCache>
                <c:formatCode>General</c:formatCode>
                <c:ptCount val="27"/>
                <c:pt idx="0">
                  <c:v>0</c:v>
                </c:pt>
                <c:pt idx="1">
                  <c:v>3.0400000000000003E-2</c:v>
                </c:pt>
                <c:pt idx="2">
                  <c:v>6.1600000000000016E-2</c:v>
                </c:pt>
                <c:pt idx="3">
                  <c:v>7.8400000000000025E-2</c:v>
                </c:pt>
                <c:pt idx="4">
                  <c:v>7.920000000000002E-2</c:v>
                </c:pt>
                <c:pt idx="5">
                  <c:v>0.12160000000000006</c:v>
                </c:pt>
                <c:pt idx="6">
                  <c:v>0.12960000000000002</c:v>
                </c:pt>
                <c:pt idx="7">
                  <c:v>0.13840000000000005</c:v>
                </c:pt>
                <c:pt idx="8">
                  <c:v>0.1696</c:v>
                </c:pt>
                <c:pt idx="9">
                  <c:v>0.19360000000000008</c:v>
                </c:pt>
                <c:pt idx="10">
                  <c:v>0.1968</c:v>
                </c:pt>
                <c:pt idx="11">
                  <c:v>0.22959999999999997</c:v>
                </c:pt>
                <c:pt idx="12">
                  <c:v>0.23920000000000005</c:v>
                </c:pt>
                <c:pt idx="13">
                  <c:v>0.26239999999999997</c:v>
                </c:pt>
                <c:pt idx="14">
                  <c:v>0.26879999999999998</c:v>
                </c:pt>
                <c:pt idx="15">
                  <c:v>0.28800000000000003</c:v>
                </c:pt>
                <c:pt idx="16">
                  <c:v>0.29040000000000005</c:v>
                </c:pt>
                <c:pt idx="17">
                  <c:v>0.29200000000000004</c:v>
                </c:pt>
                <c:pt idx="18">
                  <c:v>0.30640000000000006</c:v>
                </c:pt>
                <c:pt idx="19">
                  <c:v>0.32800000000000007</c:v>
                </c:pt>
                <c:pt idx="20">
                  <c:v>0.36559999999999993</c:v>
                </c:pt>
                <c:pt idx="21">
                  <c:v>0.38800000000000007</c:v>
                </c:pt>
                <c:pt idx="22">
                  <c:v>0.37119999999999997</c:v>
                </c:pt>
                <c:pt idx="23">
                  <c:v>0.3912000000000001</c:v>
                </c:pt>
                <c:pt idx="24">
                  <c:v>0.66720000000000013</c:v>
                </c:pt>
                <c:pt idx="25">
                  <c:v>1.1560000000000001</c:v>
                </c:pt>
                <c:pt idx="26">
                  <c:v>1.5524999999999998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DC-40BC-AD00-EAD69C87C83E}"/>
            </c:ext>
          </c:extLst>
        </c:ser>
        <c:ser>
          <c:idx val="6"/>
          <c:order val="6"/>
          <c:tx>
            <c:strRef>
              <c:f>'Summary Graphs P50 K2-25,50-250'!$A$99</c:f>
              <c:strCache>
                <c:ptCount val="1"/>
                <c:pt idx="0">
                  <c:v>CCCM-Rnd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K2-25,50-250'!$B$99:$AB$99</c:f>
              <c:numCache>
                <c:formatCode>General</c:formatCode>
                <c:ptCount val="27"/>
                <c:pt idx="0">
                  <c:v>0</c:v>
                </c:pt>
                <c:pt idx="1">
                  <c:v>8.7999999999999988E-3</c:v>
                </c:pt>
                <c:pt idx="2">
                  <c:v>1.6800000000000002E-2</c:v>
                </c:pt>
                <c:pt idx="3">
                  <c:v>1.7600000000000001E-2</c:v>
                </c:pt>
                <c:pt idx="4">
                  <c:v>1.0399999999999998E-2</c:v>
                </c:pt>
                <c:pt idx="5">
                  <c:v>1.84E-2</c:v>
                </c:pt>
                <c:pt idx="6">
                  <c:v>1.84E-2</c:v>
                </c:pt>
                <c:pt idx="7">
                  <c:v>3.7599999999999995E-2</c:v>
                </c:pt>
                <c:pt idx="8">
                  <c:v>2.0800000000000006E-2</c:v>
                </c:pt>
                <c:pt idx="9">
                  <c:v>2.4800000000000003E-2</c:v>
                </c:pt>
                <c:pt idx="10">
                  <c:v>2.8800000000000006E-2</c:v>
                </c:pt>
                <c:pt idx="11">
                  <c:v>3.2800000000000003E-2</c:v>
                </c:pt>
                <c:pt idx="12">
                  <c:v>2.7200000000000005E-2</c:v>
                </c:pt>
                <c:pt idx="13">
                  <c:v>3.5200000000000002E-2</c:v>
                </c:pt>
                <c:pt idx="14">
                  <c:v>3.8400000000000004E-2</c:v>
                </c:pt>
                <c:pt idx="15">
                  <c:v>3.7600000000000008E-2</c:v>
                </c:pt>
                <c:pt idx="16">
                  <c:v>4.1600000000000012E-2</c:v>
                </c:pt>
                <c:pt idx="17">
                  <c:v>0.04</c:v>
                </c:pt>
                <c:pt idx="18">
                  <c:v>4.2400000000000014E-2</c:v>
                </c:pt>
                <c:pt idx="19">
                  <c:v>6.4000000000000015E-2</c:v>
                </c:pt>
                <c:pt idx="20">
                  <c:v>5.2800000000000021E-2</c:v>
                </c:pt>
                <c:pt idx="21">
                  <c:v>6.720000000000001E-2</c:v>
                </c:pt>
                <c:pt idx="22">
                  <c:v>4.8000000000000008E-2</c:v>
                </c:pt>
                <c:pt idx="23">
                  <c:v>5.8400000000000028E-2</c:v>
                </c:pt>
                <c:pt idx="24">
                  <c:v>7.2000000000000022E-2</c:v>
                </c:pt>
                <c:pt idx="25">
                  <c:v>0.11680000000000006</c:v>
                </c:pt>
                <c:pt idx="26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6DC-40BC-AD00-EAD69C87C83E}"/>
            </c:ext>
          </c:extLst>
        </c:ser>
        <c:ser>
          <c:idx val="7"/>
          <c:order val="7"/>
          <c:tx>
            <c:strRef>
              <c:f>'Summary Graphs P50 K2-25,50-250'!$A$100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K2-25,50-250'!$B$100:$AB$100</c:f>
              <c:numCache>
                <c:formatCode>General</c:formatCode>
                <c:ptCount val="27"/>
                <c:pt idx="0">
                  <c:v>0</c:v>
                </c:pt>
                <c:pt idx="1">
                  <c:v>8.8000000000000005E-3</c:v>
                </c:pt>
                <c:pt idx="2">
                  <c:v>1.8400000000000003E-2</c:v>
                </c:pt>
                <c:pt idx="3">
                  <c:v>2.2400000000000003E-2</c:v>
                </c:pt>
                <c:pt idx="4">
                  <c:v>2.1600000000000001E-2</c:v>
                </c:pt>
                <c:pt idx="5">
                  <c:v>3.0400000000000003E-2</c:v>
                </c:pt>
                <c:pt idx="6">
                  <c:v>2.4800000000000003E-2</c:v>
                </c:pt>
                <c:pt idx="7">
                  <c:v>2.1600000000000005E-2</c:v>
                </c:pt>
                <c:pt idx="8">
                  <c:v>3.6000000000000004E-2</c:v>
                </c:pt>
                <c:pt idx="9">
                  <c:v>2.8799999999999999E-2</c:v>
                </c:pt>
                <c:pt idx="10">
                  <c:v>3.8400000000000011E-2</c:v>
                </c:pt>
                <c:pt idx="11">
                  <c:v>3.6000000000000004E-2</c:v>
                </c:pt>
                <c:pt idx="12">
                  <c:v>3.3600000000000005E-2</c:v>
                </c:pt>
                <c:pt idx="13">
                  <c:v>3.1200000000000002E-2</c:v>
                </c:pt>
                <c:pt idx="14">
                  <c:v>4.8800000000000017E-2</c:v>
                </c:pt>
                <c:pt idx="15">
                  <c:v>3.6800000000000013E-2</c:v>
                </c:pt>
                <c:pt idx="16">
                  <c:v>4.1599999999999998E-2</c:v>
                </c:pt>
                <c:pt idx="17">
                  <c:v>4.6400000000000004E-2</c:v>
                </c:pt>
                <c:pt idx="18">
                  <c:v>3.8400000000000011E-2</c:v>
                </c:pt>
                <c:pt idx="19">
                  <c:v>4.8000000000000015E-2</c:v>
                </c:pt>
                <c:pt idx="20">
                  <c:v>4.880000000000001E-2</c:v>
                </c:pt>
                <c:pt idx="21">
                  <c:v>5.120000000000003E-2</c:v>
                </c:pt>
                <c:pt idx="22">
                  <c:v>6.320000000000002E-2</c:v>
                </c:pt>
                <c:pt idx="23">
                  <c:v>4.880000000000001E-2</c:v>
                </c:pt>
                <c:pt idx="24">
                  <c:v>8.8000000000000023E-2</c:v>
                </c:pt>
                <c:pt idx="25">
                  <c:v>0.13120000000000007</c:v>
                </c:pt>
                <c:pt idx="26">
                  <c:v>0.21142857142857144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6DC-40BC-AD00-EAD69C87C83E}"/>
            </c:ext>
          </c:extLst>
        </c:ser>
        <c:ser>
          <c:idx val="8"/>
          <c:order val="8"/>
          <c:tx>
            <c:strRef>
              <c:f>'Summary Graphs P50 K2-25,50-250'!$A$101</c:f>
              <c:strCache>
                <c:ptCount val="1"/>
                <c:pt idx="0">
                  <c:v>CCCM-Rnd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K2-25,50-250'!$B$101:$AB$101</c:f>
              <c:numCache>
                <c:formatCode>General</c:formatCode>
                <c:ptCount val="27"/>
                <c:pt idx="0">
                  <c:v>0</c:v>
                </c:pt>
                <c:pt idx="1">
                  <c:v>3.2000000000000002E-3</c:v>
                </c:pt>
                <c:pt idx="2">
                  <c:v>4.8000000000000004E-3</c:v>
                </c:pt>
                <c:pt idx="3">
                  <c:v>3.2000000000000002E-3</c:v>
                </c:pt>
                <c:pt idx="4">
                  <c:v>9.5999999999999992E-3</c:v>
                </c:pt>
                <c:pt idx="5">
                  <c:v>3.2000000000000002E-3</c:v>
                </c:pt>
                <c:pt idx="6">
                  <c:v>8.0000000000000002E-3</c:v>
                </c:pt>
                <c:pt idx="7">
                  <c:v>7.1999999999999998E-3</c:v>
                </c:pt>
                <c:pt idx="8">
                  <c:v>4.8000000000000004E-3</c:v>
                </c:pt>
                <c:pt idx="9">
                  <c:v>4.0000000000000001E-3</c:v>
                </c:pt>
                <c:pt idx="10">
                  <c:v>5.6000000000000008E-3</c:v>
                </c:pt>
                <c:pt idx="11">
                  <c:v>4.8000000000000004E-3</c:v>
                </c:pt>
                <c:pt idx="12">
                  <c:v>8.0000000000000002E-3</c:v>
                </c:pt>
                <c:pt idx="13">
                  <c:v>8.7999999999999988E-3</c:v>
                </c:pt>
                <c:pt idx="14">
                  <c:v>7.1999999999999998E-3</c:v>
                </c:pt>
                <c:pt idx="15">
                  <c:v>9.5999999999999992E-3</c:v>
                </c:pt>
                <c:pt idx="16">
                  <c:v>7.1999999999999998E-3</c:v>
                </c:pt>
                <c:pt idx="17">
                  <c:v>4.8000000000000004E-3</c:v>
                </c:pt>
                <c:pt idx="18">
                  <c:v>4.0000000000000001E-3</c:v>
                </c:pt>
                <c:pt idx="19">
                  <c:v>6.4000000000000003E-3</c:v>
                </c:pt>
                <c:pt idx="20">
                  <c:v>1.1200000000000002E-2</c:v>
                </c:pt>
                <c:pt idx="21">
                  <c:v>6.4000000000000003E-3</c:v>
                </c:pt>
                <c:pt idx="22">
                  <c:v>4.0000000000000001E-3</c:v>
                </c:pt>
                <c:pt idx="23">
                  <c:v>8.8000000000000005E-3</c:v>
                </c:pt>
                <c:pt idx="24">
                  <c:v>1.3599999999999999E-2</c:v>
                </c:pt>
                <c:pt idx="25">
                  <c:v>1.1199999999999998E-2</c:v>
                </c:pt>
                <c:pt idx="26">
                  <c:v>1.7142857142857144E-2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6DC-40BC-AD00-EAD69C87C83E}"/>
            </c:ext>
          </c:extLst>
        </c:ser>
        <c:ser>
          <c:idx val="9"/>
          <c:order val="9"/>
          <c:tx>
            <c:strRef>
              <c:f>'Summary Graphs P50 K2-25,50-250'!$A$102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K2-25,50-250'!$B$102:$AB$102</c:f>
              <c:numCache>
                <c:formatCode>General</c:formatCode>
                <c:ptCount val="27"/>
                <c:pt idx="0">
                  <c:v>0</c:v>
                </c:pt>
                <c:pt idx="1">
                  <c:v>8.0000000000000004E-4</c:v>
                </c:pt>
                <c:pt idx="2">
                  <c:v>4.8000000000000004E-3</c:v>
                </c:pt>
                <c:pt idx="3">
                  <c:v>8.0000000000000002E-3</c:v>
                </c:pt>
                <c:pt idx="4">
                  <c:v>7.1999999999999998E-3</c:v>
                </c:pt>
                <c:pt idx="5">
                  <c:v>4.0000000000000001E-3</c:v>
                </c:pt>
                <c:pt idx="6">
                  <c:v>4.8000000000000004E-3</c:v>
                </c:pt>
                <c:pt idx="7">
                  <c:v>7.1999999999999998E-3</c:v>
                </c:pt>
                <c:pt idx="8">
                  <c:v>5.6000000000000008E-3</c:v>
                </c:pt>
                <c:pt idx="9">
                  <c:v>4.8000000000000004E-3</c:v>
                </c:pt>
                <c:pt idx="10">
                  <c:v>7.1999999999999998E-3</c:v>
                </c:pt>
                <c:pt idx="11">
                  <c:v>6.4000000000000003E-3</c:v>
                </c:pt>
                <c:pt idx="12">
                  <c:v>1.04E-2</c:v>
                </c:pt>
                <c:pt idx="13">
                  <c:v>1.2E-2</c:v>
                </c:pt>
                <c:pt idx="14">
                  <c:v>8.0000000000000002E-3</c:v>
                </c:pt>
                <c:pt idx="15">
                  <c:v>1.1200000000000002E-2</c:v>
                </c:pt>
                <c:pt idx="16">
                  <c:v>7.2000000000000007E-3</c:v>
                </c:pt>
                <c:pt idx="17">
                  <c:v>8.0000000000000002E-3</c:v>
                </c:pt>
                <c:pt idx="18">
                  <c:v>9.5999999999999992E-3</c:v>
                </c:pt>
                <c:pt idx="19">
                  <c:v>1.2799999999999999E-2</c:v>
                </c:pt>
                <c:pt idx="20">
                  <c:v>1.1199999999999998E-2</c:v>
                </c:pt>
                <c:pt idx="21">
                  <c:v>1.2800000000000001E-2</c:v>
                </c:pt>
                <c:pt idx="22">
                  <c:v>9.5999999999999992E-3</c:v>
                </c:pt>
                <c:pt idx="23">
                  <c:v>8.8000000000000005E-3</c:v>
                </c:pt>
                <c:pt idx="24">
                  <c:v>1.6799999999999995E-2</c:v>
                </c:pt>
                <c:pt idx="25">
                  <c:v>1.2800000000000002E-2</c:v>
                </c:pt>
                <c:pt idx="26">
                  <c:v>2.571428571428571E-2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6DC-40BC-AD00-EAD69C87C83E}"/>
            </c:ext>
          </c:extLst>
        </c:ser>
        <c:ser>
          <c:idx val="10"/>
          <c:order val="10"/>
          <c:tx>
            <c:strRef>
              <c:f>'Summary Graphs P50 K2-25,50-250'!$A$103</c:f>
              <c:strCache>
                <c:ptCount val="1"/>
                <c:pt idx="0">
                  <c:v>CCCM-Rnd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K2-25,50-250'!$B$103:$AB$103</c:f>
              <c:numCache>
                <c:formatCode>General</c:formatCode>
                <c:ptCount val="27"/>
                <c:pt idx="0">
                  <c:v>0</c:v>
                </c:pt>
                <c:pt idx="1">
                  <c:v>1.6000000000000001E-3</c:v>
                </c:pt>
                <c:pt idx="2">
                  <c:v>8.0000000000000004E-4</c:v>
                </c:pt>
                <c:pt idx="3">
                  <c:v>1.6000000000000001E-3</c:v>
                </c:pt>
                <c:pt idx="4">
                  <c:v>1.6000000000000001E-3</c:v>
                </c:pt>
                <c:pt idx="5">
                  <c:v>1.6000000000000001E-3</c:v>
                </c:pt>
                <c:pt idx="6">
                  <c:v>4.0000000000000001E-3</c:v>
                </c:pt>
                <c:pt idx="7">
                  <c:v>2.3999999999999998E-3</c:v>
                </c:pt>
                <c:pt idx="8">
                  <c:v>8.0000000000000004E-4</c:v>
                </c:pt>
                <c:pt idx="9">
                  <c:v>1.6000000000000001E-3</c:v>
                </c:pt>
                <c:pt idx="10">
                  <c:v>3.2000000000000002E-3</c:v>
                </c:pt>
                <c:pt idx="11">
                  <c:v>1.6000000000000001E-3</c:v>
                </c:pt>
                <c:pt idx="12">
                  <c:v>2.3999999999999998E-3</c:v>
                </c:pt>
                <c:pt idx="13">
                  <c:v>3.2000000000000002E-3</c:v>
                </c:pt>
                <c:pt idx="14">
                  <c:v>8.0000000000000004E-4</c:v>
                </c:pt>
                <c:pt idx="15">
                  <c:v>8.0000000000000004E-4</c:v>
                </c:pt>
                <c:pt idx="16">
                  <c:v>8.0000000000000004E-4</c:v>
                </c:pt>
                <c:pt idx="17">
                  <c:v>2.3999999999999998E-3</c:v>
                </c:pt>
                <c:pt idx="18">
                  <c:v>8.0000000000000004E-4</c:v>
                </c:pt>
                <c:pt idx="19">
                  <c:v>6.3999999999999994E-3</c:v>
                </c:pt>
                <c:pt idx="20">
                  <c:v>2.3999999999999998E-3</c:v>
                </c:pt>
                <c:pt idx="21">
                  <c:v>1.6000000000000001E-3</c:v>
                </c:pt>
                <c:pt idx="22">
                  <c:v>8.0000000000000004E-4</c:v>
                </c:pt>
                <c:pt idx="23">
                  <c:v>3.2000000000000002E-3</c:v>
                </c:pt>
                <c:pt idx="24">
                  <c:v>2.3999999999999998E-3</c:v>
                </c:pt>
                <c:pt idx="25">
                  <c:v>8.0000000000000004E-4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6DC-40BC-AD00-EAD69C87C83E}"/>
            </c:ext>
          </c:extLst>
        </c:ser>
        <c:ser>
          <c:idx val="11"/>
          <c:order val="11"/>
          <c:tx>
            <c:strRef>
              <c:f>'Summary Graphs P50 K2-25,50-250'!$A$104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K2-25,50-250'!$B$104:$AB$104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1.6000000000000001E-3</c:v>
                </c:pt>
                <c:pt idx="3">
                  <c:v>4.0000000000000001E-3</c:v>
                </c:pt>
                <c:pt idx="4">
                  <c:v>2.3999999999999998E-3</c:v>
                </c:pt>
                <c:pt idx="5">
                  <c:v>1.6000000000000001E-3</c:v>
                </c:pt>
                <c:pt idx="6">
                  <c:v>8.0000000000000004E-4</c:v>
                </c:pt>
                <c:pt idx="7">
                  <c:v>0</c:v>
                </c:pt>
                <c:pt idx="8">
                  <c:v>4.7999999999999996E-3</c:v>
                </c:pt>
                <c:pt idx="9">
                  <c:v>2.3999999999999998E-3</c:v>
                </c:pt>
                <c:pt idx="10">
                  <c:v>2.3999999999999998E-3</c:v>
                </c:pt>
                <c:pt idx="11">
                  <c:v>8.0000000000000004E-4</c:v>
                </c:pt>
                <c:pt idx="12">
                  <c:v>1.6000000000000001E-3</c:v>
                </c:pt>
                <c:pt idx="13">
                  <c:v>5.5999999999999991E-3</c:v>
                </c:pt>
                <c:pt idx="14">
                  <c:v>0</c:v>
                </c:pt>
                <c:pt idx="15">
                  <c:v>2.3999999999999998E-3</c:v>
                </c:pt>
                <c:pt idx="16">
                  <c:v>4.0000000000000001E-3</c:v>
                </c:pt>
                <c:pt idx="17">
                  <c:v>4.0000000000000001E-3</c:v>
                </c:pt>
                <c:pt idx="18">
                  <c:v>1.6000000000000001E-3</c:v>
                </c:pt>
                <c:pt idx="19">
                  <c:v>8.0000000000000004E-4</c:v>
                </c:pt>
                <c:pt idx="20">
                  <c:v>4.0000000000000001E-3</c:v>
                </c:pt>
                <c:pt idx="21">
                  <c:v>2.3999999999999998E-3</c:v>
                </c:pt>
                <c:pt idx="22">
                  <c:v>4.8000000000000004E-3</c:v>
                </c:pt>
                <c:pt idx="23">
                  <c:v>4.0000000000000001E-3</c:v>
                </c:pt>
                <c:pt idx="24">
                  <c:v>5.5999999999999991E-3</c:v>
                </c:pt>
                <c:pt idx="25">
                  <c:v>1.6000000000000001E-3</c:v>
                </c:pt>
                <c:pt idx="26">
                  <c:v>2.8571428571428571E-3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6DC-40BC-AD00-EAD69C87C83E}"/>
            </c:ext>
          </c:extLst>
        </c:ser>
        <c:ser>
          <c:idx val="12"/>
          <c:order val="12"/>
          <c:tx>
            <c:strRef>
              <c:f>'Summary Graphs P50 K2-25,50-250'!$A$105</c:f>
              <c:strCache>
                <c:ptCount val="1"/>
                <c:pt idx="0">
                  <c:v>CCCM-Rnd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K2-25,50-250'!$B$105:$AB$105</c:f>
              <c:numCache>
                <c:formatCode>General</c:formatCode>
                <c:ptCount val="27"/>
                <c:pt idx="0">
                  <c:v>0</c:v>
                </c:pt>
                <c:pt idx="1">
                  <c:v>8.0000000000000004E-4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8.0000000000000004E-4</c:v>
                </c:pt>
                <c:pt idx="6">
                  <c:v>8.0000000000000004E-4</c:v>
                </c:pt>
                <c:pt idx="7">
                  <c:v>1.6000000000000001E-3</c:v>
                </c:pt>
                <c:pt idx="8">
                  <c:v>0</c:v>
                </c:pt>
                <c:pt idx="9">
                  <c:v>1.6000000000000001E-3</c:v>
                </c:pt>
                <c:pt idx="10">
                  <c:v>1.6000000000000001E-3</c:v>
                </c:pt>
                <c:pt idx="11">
                  <c:v>8.0000000000000004E-4</c:v>
                </c:pt>
                <c:pt idx="12">
                  <c:v>8.0000000000000004E-4</c:v>
                </c:pt>
                <c:pt idx="13">
                  <c:v>0</c:v>
                </c:pt>
                <c:pt idx="14">
                  <c:v>1.6000000000000001E-3</c:v>
                </c:pt>
                <c:pt idx="15">
                  <c:v>8.0000000000000004E-4</c:v>
                </c:pt>
                <c:pt idx="16">
                  <c:v>8.0000000000000004E-4</c:v>
                </c:pt>
                <c:pt idx="17">
                  <c:v>1.6000000000000001E-3</c:v>
                </c:pt>
                <c:pt idx="18">
                  <c:v>0</c:v>
                </c:pt>
                <c:pt idx="19">
                  <c:v>0</c:v>
                </c:pt>
                <c:pt idx="20">
                  <c:v>8.0000000000000004E-4</c:v>
                </c:pt>
                <c:pt idx="21">
                  <c:v>0</c:v>
                </c:pt>
                <c:pt idx="22">
                  <c:v>8.0000000000000004E-4</c:v>
                </c:pt>
                <c:pt idx="23">
                  <c:v>8.0000000000000004E-4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6DC-40BC-AD00-EAD69C87C83E}"/>
            </c:ext>
          </c:extLst>
        </c:ser>
        <c:ser>
          <c:idx val="13"/>
          <c:order val="13"/>
          <c:tx>
            <c:strRef>
              <c:f>'Summary Graphs P50 K2-25,50-250'!$A$106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K2-25,50-250'!$B$106:$AB$106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1.6000000000000001E-3</c:v>
                </c:pt>
                <c:pt idx="6">
                  <c:v>8.0000000000000004E-4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8.0000000000000004E-4</c:v>
                </c:pt>
                <c:pt idx="13">
                  <c:v>8.0000000000000004E-4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1.6000000000000001E-3</c:v>
                </c:pt>
                <c:pt idx="19">
                  <c:v>8.0000000000000004E-4</c:v>
                </c:pt>
                <c:pt idx="20">
                  <c:v>1.6000000000000001E-3</c:v>
                </c:pt>
                <c:pt idx="21">
                  <c:v>1.6000000000000001E-3</c:v>
                </c:pt>
                <c:pt idx="22">
                  <c:v>8.0000000000000004E-4</c:v>
                </c:pt>
                <c:pt idx="23">
                  <c:v>1.6000000000000001E-3</c:v>
                </c:pt>
                <c:pt idx="24">
                  <c:v>0</c:v>
                </c:pt>
                <c:pt idx="25">
                  <c:v>2.3999999999999998E-3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6DC-40BC-AD00-EAD69C87C83E}"/>
            </c:ext>
          </c:extLst>
        </c:ser>
        <c:ser>
          <c:idx val="14"/>
          <c:order val="14"/>
          <c:tx>
            <c:strRef>
              <c:f>'Summary Graphs P50 K2-25,50-250'!$A$107</c:f>
              <c:strCache>
                <c:ptCount val="1"/>
                <c:pt idx="0">
                  <c:v>CCCM-Rnd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K2-25,50-250'!$B$107:$AB$107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8.0000000000000004E-4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8.0000000000000004E-4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8.0000000000000004E-4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8.0000000000000004E-4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6DC-40BC-AD00-EAD69C87C83E}"/>
            </c:ext>
          </c:extLst>
        </c:ser>
        <c:ser>
          <c:idx val="15"/>
          <c:order val="15"/>
          <c:tx>
            <c:strRef>
              <c:f>'Summary Graphs P50 K2-25,50-250'!$A$108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K2-25,50-250'!$B$108:$AB$108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1.6000000000000001E-3</c:v>
                </c:pt>
                <c:pt idx="12">
                  <c:v>8.0000000000000004E-4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8.0000000000000004E-4</c:v>
                </c:pt>
                <c:pt idx="19">
                  <c:v>0</c:v>
                </c:pt>
                <c:pt idx="20">
                  <c:v>8.0000000000000004E-4</c:v>
                </c:pt>
                <c:pt idx="21">
                  <c:v>8.0000000000000004E-4</c:v>
                </c:pt>
                <c:pt idx="22">
                  <c:v>0</c:v>
                </c:pt>
                <c:pt idx="23">
                  <c:v>0</c:v>
                </c:pt>
                <c:pt idx="24">
                  <c:v>8.0000000000000004E-4</c:v>
                </c:pt>
                <c:pt idx="25">
                  <c:v>8.0000000000000004E-4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6DC-40BC-AD00-EAD69C87C83E}"/>
            </c:ext>
          </c:extLst>
        </c:ser>
        <c:ser>
          <c:idx val="16"/>
          <c:order val="16"/>
          <c:tx>
            <c:strRef>
              <c:f>'Summary Graphs P50 K2-25,50-250'!$A$109</c:f>
              <c:strCache>
                <c:ptCount val="1"/>
                <c:pt idx="0">
                  <c:v>CCCM-Rnd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K2-25,50-250'!$B$109:$AB$109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6DC-40BC-AD00-EAD69C87C83E}"/>
            </c:ext>
          </c:extLst>
        </c:ser>
        <c:ser>
          <c:idx val="17"/>
          <c:order val="17"/>
          <c:tx>
            <c:strRef>
              <c:f>'Summary Graphs P50 K2-25,50-250'!$A$110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K2-25,50-250'!$B$110:$AB$110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8.0000000000000004E-4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1.6000000000000001E-3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8.0000000000000004E-4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6DC-40BC-AD00-EAD69C87C83E}"/>
            </c:ext>
          </c:extLst>
        </c:ser>
        <c:ser>
          <c:idx val="18"/>
          <c:order val="18"/>
          <c:tx>
            <c:strRef>
              <c:f>'Summary Graphs P50 K2-25,50-250'!$A$111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 P50 K2-25,50-250'!$B$92:$AB$92</c:f>
              <c:numCache>
                <c:formatCode>General</c:formatCode>
                <c:ptCount val="2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100</c:v>
                </c:pt>
                <c:pt idx="26">
                  <c:v>150</c:v>
                </c:pt>
              </c:numCache>
            </c:numRef>
          </c:cat>
          <c:val>
            <c:numRef>
              <c:f>'Summary Graphs P50 K2-25,50-250'!$B$111:$AB$111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6DC-40BC-AD00-EAD69C87C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593944"/>
        <c:axId val="1120585744"/>
      </c:lineChart>
      <c:catAx>
        <c:axId val="112059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85744"/>
        <c:crosses val="autoZero"/>
        <c:auto val="1"/>
        <c:lblAlgn val="ctr"/>
        <c:lblOffset val="100"/>
        <c:noMultiLvlLbl val="0"/>
      </c:catAx>
      <c:valAx>
        <c:axId val="1120585744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593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Sheet1!$AC$3:$AO$3</c:f>
              <c:numCache>
                <c:formatCode>General</c:formatCode>
                <c:ptCount val="13"/>
                <c:pt idx="0">
                  <c:v>6.4872727272727273</c:v>
                </c:pt>
                <c:pt idx="1">
                  <c:v>9.7727272727272734</c:v>
                </c:pt>
                <c:pt idx="2">
                  <c:v>11.14</c:v>
                </c:pt>
                <c:pt idx="3">
                  <c:v>11.638181818181817</c:v>
                </c:pt>
                <c:pt idx="4">
                  <c:v>12.225454545454545</c:v>
                </c:pt>
                <c:pt idx="5">
                  <c:v>12.063636363636363</c:v>
                </c:pt>
                <c:pt idx="6">
                  <c:v>13.585454545454546</c:v>
                </c:pt>
                <c:pt idx="7">
                  <c:v>13.912727272727274</c:v>
                </c:pt>
                <c:pt idx="8">
                  <c:v>14.134545454545457</c:v>
                </c:pt>
                <c:pt idx="9">
                  <c:v>14.956363636363637</c:v>
                </c:pt>
                <c:pt idx="10">
                  <c:v>13.561818181818182</c:v>
                </c:pt>
                <c:pt idx="11">
                  <c:v>14.061818181818182</c:v>
                </c:pt>
                <c:pt idx="12">
                  <c:v>14.852727272727275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90-46B5-B37A-662C423D932C}"/>
            </c:ext>
          </c:extLst>
        </c:ser>
        <c:ser>
          <c:idx val="1"/>
          <c:order val="1"/>
          <c:tx>
            <c:strRef>
              <c:f>Sheet1!$AB$4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Sheet1!$AC$4:$AO$4</c:f>
              <c:numCache>
                <c:formatCode>General</c:formatCode>
                <c:ptCount val="13"/>
                <c:pt idx="0">
                  <c:v>15.285454545454543</c:v>
                </c:pt>
                <c:pt idx="1">
                  <c:v>26.56</c:v>
                </c:pt>
                <c:pt idx="2">
                  <c:v>25.59454545454545</c:v>
                </c:pt>
                <c:pt idx="3">
                  <c:v>28.874545454545455</c:v>
                </c:pt>
                <c:pt idx="4">
                  <c:v>26.478181818181817</c:v>
                </c:pt>
                <c:pt idx="5">
                  <c:v>25.805454545454548</c:v>
                </c:pt>
                <c:pt idx="6">
                  <c:v>26.34</c:v>
                </c:pt>
                <c:pt idx="7">
                  <c:v>25.90909090909091</c:v>
                </c:pt>
                <c:pt idx="8">
                  <c:v>26.229090909090914</c:v>
                </c:pt>
                <c:pt idx="9">
                  <c:v>26.256363636363634</c:v>
                </c:pt>
                <c:pt idx="10">
                  <c:v>24.830909090909095</c:v>
                </c:pt>
                <c:pt idx="11">
                  <c:v>25.029090909090908</c:v>
                </c:pt>
                <c:pt idx="12">
                  <c:v>24.018181818181816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90-46B5-B37A-662C423D932C}"/>
            </c:ext>
          </c:extLst>
        </c:ser>
        <c:ser>
          <c:idx val="2"/>
          <c:order val="2"/>
          <c:tx>
            <c:strRef>
              <c:f>Sheet1!$AB$5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Sheet1!$AC$5:$AO$5</c:f>
              <c:numCache>
                <c:formatCode>General</c:formatCode>
                <c:ptCount val="13"/>
                <c:pt idx="0">
                  <c:v>21.985454545454544</c:v>
                </c:pt>
                <c:pt idx="1">
                  <c:v>19.434545454545454</c:v>
                </c:pt>
                <c:pt idx="2">
                  <c:v>26.425454545454546</c:v>
                </c:pt>
                <c:pt idx="3">
                  <c:v>24.778181818181817</c:v>
                </c:pt>
                <c:pt idx="4">
                  <c:v>23.174545454545452</c:v>
                </c:pt>
                <c:pt idx="5">
                  <c:v>22.541818181818186</c:v>
                </c:pt>
                <c:pt idx="6">
                  <c:v>24.032727272727275</c:v>
                </c:pt>
                <c:pt idx="7">
                  <c:v>25.169090909090912</c:v>
                </c:pt>
                <c:pt idx="8">
                  <c:v>31.794545454545457</c:v>
                </c:pt>
                <c:pt idx="9">
                  <c:v>30.716363636363635</c:v>
                </c:pt>
                <c:pt idx="10">
                  <c:v>29.098181818181818</c:v>
                </c:pt>
                <c:pt idx="11">
                  <c:v>27.372727272727275</c:v>
                </c:pt>
                <c:pt idx="12">
                  <c:v>26.634545454545457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90-46B5-B37A-662C423D932C}"/>
            </c:ext>
          </c:extLst>
        </c:ser>
        <c:ser>
          <c:idx val="3"/>
          <c:order val="3"/>
          <c:tx>
            <c:strRef>
              <c:f>Sheet1!$AB$6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Sheet1!$AC$6:$AO$6</c:f>
              <c:numCache>
                <c:formatCode>General</c:formatCode>
                <c:ptCount val="13"/>
                <c:pt idx="0">
                  <c:v>22.116363636363637</c:v>
                </c:pt>
                <c:pt idx="1">
                  <c:v>20.236363636363635</c:v>
                </c:pt>
                <c:pt idx="2">
                  <c:v>25.70363636363636</c:v>
                </c:pt>
                <c:pt idx="3">
                  <c:v>24.398181818181818</c:v>
                </c:pt>
                <c:pt idx="4">
                  <c:v>27.503636363636364</c:v>
                </c:pt>
                <c:pt idx="5">
                  <c:v>30.836363636363636</c:v>
                </c:pt>
                <c:pt idx="6">
                  <c:v>28.354545454545452</c:v>
                </c:pt>
                <c:pt idx="7">
                  <c:v>27.929090909090913</c:v>
                </c:pt>
                <c:pt idx="8">
                  <c:v>27.674545454545456</c:v>
                </c:pt>
                <c:pt idx="9">
                  <c:v>26.085454545454539</c:v>
                </c:pt>
                <c:pt idx="10">
                  <c:v>25.905454545454543</c:v>
                </c:pt>
                <c:pt idx="11">
                  <c:v>25.49818181818182</c:v>
                </c:pt>
                <c:pt idx="12">
                  <c:v>25.190909090909091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90-46B5-B37A-662C423D932C}"/>
            </c:ext>
          </c:extLst>
        </c:ser>
        <c:ser>
          <c:idx val="4"/>
          <c:order val="4"/>
          <c:tx>
            <c:strRef>
              <c:f>Sheet1!$AB$8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Sheet1!$AC$8:$AO$8</c:f>
              <c:numCache>
                <c:formatCode>General</c:formatCode>
                <c:ptCount val="13"/>
                <c:pt idx="0">
                  <c:v>16.323636363636361</c:v>
                </c:pt>
                <c:pt idx="1">
                  <c:v>25.818181818181817</c:v>
                </c:pt>
                <c:pt idx="2">
                  <c:v>25.821818181818177</c:v>
                </c:pt>
                <c:pt idx="3">
                  <c:v>28.514545454545452</c:v>
                </c:pt>
                <c:pt idx="4">
                  <c:v>26.494545454545449</c:v>
                </c:pt>
                <c:pt idx="5">
                  <c:v>25.750909090909087</c:v>
                </c:pt>
                <c:pt idx="6">
                  <c:v>26.381818181818179</c:v>
                </c:pt>
                <c:pt idx="7">
                  <c:v>26.91090909090909</c:v>
                </c:pt>
                <c:pt idx="8">
                  <c:v>26.392727272727271</c:v>
                </c:pt>
                <c:pt idx="9">
                  <c:v>25.301818181818181</c:v>
                </c:pt>
                <c:pt idx="10">
                  <c:v>24.921818181818182</c:v>
                </c:pt>
                <c:pt idx="11">
                  <c:v>25.105454545454542</c:v>
                </c:pt>
                <c:pt idx="12">
                  <c:v>24.834545454545456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90-46B5-B37A-662C423D932C}"/>
            </c:ext>
          </c:extLst>
        </c:ser>
        <c:ser>
          <c:idx val="5"/>
          <c:order val="5"/>
          <c:tx>
            <c:strRef>
              <c:f>Sheet1!$AB$12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Sheet1!$AC$12:$AO$12</c:f>
              <c:numCache>
                <c:formatCode>General</c:formatCode>
                <c:ptCount val="13"/>
                <c:pt idx="0">
                  <c:v>15.374545454545455</c:v>
                </c:pt>
                <c:pt idx="1">
                  <c:v>23.112727272727273</c:v>
                </c:pt>
                <c:pt idx="2">
                  <c:v>25.783636363636365</c:v>
                </c:pt>
                <c:pt idx="3">
                  <c:v>28.70181818181819</c:v>
                </c:pt>
                <c:pt idx="4">
                  <c:v>25.970909090909092</c:v>
                </c:pt>
                <c:pt idx="5">
                  <c:v>25.91090909090909</c:v>
                </c:pt>
                <c:pt idx="6">
                  <c:v>24.847272727272728</c:v>
                </c:pt>
                <c:pt idx="7">
                  <c:v>24.965454545454545</c:v>
                </c:pt>
                <c:pt idx="8">
                  <c:v>24.907272727272723</c:v>
                </c:pt>
                <c:pt idx="9">
                  <c:v>24.241818181818179</c:v>
                </c:pt>
                <c:pt idx="10">
                  <c:v>23.992727272727276</c:v>
                </c:pt>
                <c:pt idx="11">
                  <c:v>23.08</c:v>
                </c:pt>
                <c:pt idx="12">
                  <c:v>23.003636363636364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90-46B5-B37A-662C423D932C}"/>
            </c:ext>
          </c:extLst>
        </c:ser>
        <c:ser>
          <c:idx val="6"/>
          <c:order val="6"/>
          <c:tx>
            <c:strRef>
              <c:f>Sheet1!$AB$16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Sheet1!$AC$16:$AO$16</c:f>
              <c:numCache>
                <c:formatCode>General</c:formatCode>
                <c:ptCount val="13"/>
                <c:pt idx="0">
                  <c:v>14.781818181818181</c:v>
                </c:pt>
                <c:pt idx="1">
                  <c:v>21.283636363636361</c:v>
                </c:pt>
                <c:pt idx="2">
                  <c:v>24.04727272727273</c:v>
                </c:pt>
                <c:pt idx="3">
                  <c:v>28.650909090909082</c:v>
                </c:pt>
                <c:pt idx="4">
                  <c:v>26.485454545454544</c:v>
                </c:pt>
                <c:pt idx="5">
                  <c:v>26.650909090909092</c:v>
                </c:pt>
                <c:pt idx="6">
                  <c:v>25.421818181818182</c:v>
                </c:pt>
                <c:pt idx="7">
                  <c:v>24.345454545454547</c:v>
                </c:pt>
                <c:pt idx="8">
                  <c:v>23.994545454545456</c:v>
                </c:pt>
                <c:pt idx="9">
                  <c:v>22.900000000000002</c:v>
                </c:pt>
                <c:pt idx="10">
                  <c:v>22.805454545454548</c:v>
                </c:pt>
                <c:pt idx="11">
                  <c:v>22.685454545454544</c:v>
                </c:pt>
                <c:pt idx="12">
                  <c:v>22.436363636363637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90-46B5-B37A-662C423D932C}"/>
            </c:ext>
          </c:extLst>
        </c:ser>
        <c:ser>
          <c:idx val="7"/>
          <c:order val="7"/>
          <c:tx>
            <c:strRef>
              <c:f>Sheet1!$AB$20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Sheet1!$AC$20:$AO$20</c:f>
              <c:numCache>
                <c:formatCode>General</c:formatCode>
                <c:ptCount val="13"/>
                <c:pt idx="0">
                  <c:v>14.463636363636367</c:v>
                </c:pt>
                <c:pt idx="1">
                  <c:v>20.552727272727275</c:v>
                </c:pt>
                <c:pt idx="2">
                  <c:v>25.047272727272727</c:v>
                </c:pt>
                <c:pt idx="3">
                  <c:v>27.605454545454542</c:v>
                </c:pt>
                <c:pt idx="4">
                  <c:v>26.921818181818185</c:v>
                </c:pt>
                <c:pt idx="5">
                  <c:v>26.127272727272725</c:v>
                </c:pt>
                <c:pt idx="6">
                  <c:v>24.980000000000004</c:v>
                </c:pt>
                <c:pt idx="7">
                  <c:v>24.978181818181824</c:v>
                </c:pt>
                <c:pt idx="8">
                  <c:v>23.932727272727274</c:v>
                </c:pt>
                <c:pt idx="9">
                  <c:v>23.818181818181817</c:v>
                </c:pt>
                <c:pt idx="10">
                  <c:v>23.147272727272728</c:v>
                </c:pt>
                <c:pt idx="11">
                  <c:v>22.312727272727273</c:v>
                </c:pt>
                <c:pt idx="12">
                  <c:v>22.227272727272723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A90-46B5-B37A-662C423D9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3492176"/>
        <c:axId val="843494144"/>
      </c:lineChart>
      <c:catAx>
        <c:axId val="8434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94144"/>
        <c:crosses val="autoZero"/>
        <c:auto val="1"/>
        <c:lblAlgn val="ctr"/>
        <c:lblOffset val="100"/>
        <c:noMultiLvlLbl val="0"/>
      </c:catAx>
      <c:valAx>
        <c:axId val="84349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9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Sheet1!$AB$32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Sheet1!$AC$32:$AO$32</c:f>
              <c:numCache>
                <c:formatCode>General</c:formatCode>
                <c:ptCount val="13"/>
                <c:pt idx="0">
                  <c:v>1.1485432945059169</c:v>
                </c:pt>
                <c:pt idx="1">
                  <c:v>1.2333485781767839</c:v>
                </c:pt>
                <c:pt idx="2">
                  <c:v>1.305046052513761</c:v>
                </c:pt>
                <c:pt idx="3">
                  <c:v>1.3875329556944349</c:v>
                </c:pt>
                <c:pt idx="4">
                  <c:v>1.4458642055227648</c:v>
                </c:pt>
                <c:pt idx="5">
                  <c:v>1.5186285206119494</c:v>
                </c:pt>
                <c:pt idx="6">
                  <c:v>1.5671519797328068</c:v>
                </c:pt>
                <c:pt idx="7">
                  <c:v>1.6139313925361711</c:v>
                </c:pt>
                <c:pt idx="8">
                  <c:v>1.6690547541144409</c:v>
                </c:pt>
                <c:pt idx="9">
                  <c:v>1.6982099366019303</c:v>
                </c:pt>
                <c:pt idx="10">
                  <c:v>1.75540896631989</c:v>
                </c:pt>
                <c:pt idx="11">
                  <c:v>1.7948196992963523</c:v>
                </c:pt>
                <c:pt idx="12">
                  <c:v>1.8156535939189176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F30-9052-C040F71AB4FA}"/>
            </c:ext>
          </c:extLst>
        </c:ser>
        <c:ser>
          <c:idx val="1"/>
          <c:order val="1"/>
          <c:tx>
            <c:strRef>
              <c:f>Sheet1!$AB$33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Sheet1!$AC$33:$AO$33</c:f>
              <c:numCache>
                <c:formatCode>General</c:formatCode>
                <c:ptCount val="13"/>
                <c:pt idx="0">
                  <c:v>1.0000737545064013</c:v>
                </c:pt>
                <c:pt idx="1">
                  <c:v>1.0008709346968814</c:v>
                </c:pt>
                <c:pt idx="2">
                  <c:v>1.0035761168327257</c:v>
                </c:pt>
                <c:pt idx="3">
                  <c:v>1.0073296646660337</c:v>
                </c:pt>
                <c:pt idx="4">
                  <c:v>1.0179596891764273</c:v>
                </c:pt>
                <c:pt idx="5">
                  <c:v>1.0217155068373027</c:v>
                </c:pt>
                <c:pt idx="6">
                  <c:v>1.0254923238625115</c:v>
                </c:pt>
                <c:pt idx="7">
                  <c:v>1.023156144422954</c:v>
                </c:pt>
                <c:pt idx="8">
                  <c:v>1.0216061609356564</c:v>
                </c:pt>
                <c:pt idx="9">
                  <c:v>1.0207867654052518</c:v>
                </c:pt>
                <c:pt idx="10">
                  <c:v>1.0215350443184983</c:v>
                </c:pt>
                <c:pt idx="11">
                  <c:v>1.0212466406446745</c:v>
                </c:pt>
                <c:pt idx="12">
                  <c:v>1.0194050049757801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36-4F30-9052-C040F71AB4FA}"/>
            </c:ext>
          </c:extLst>
        </c:ser>
        <c:ser>
          <c:idx val="2"/>
          <c:order val="2"/>
          <c:tx>
            <c:strRef>
              <c:f>Sheet1!$AB$34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Sheet1!$AC$34:$AO$34</c:f>
              <c:numCache>
                <c:formatCode>General</c:formatCode>
                <c:ptCount val="13"/>
                <c:pt idx="0">
                  <c:v>1.0051917742470862</c:v>
                </c:pt>
                <c:pt idx="1">
                  <c:v>1.0587841971480925</c:v>
                </c:pt>
                <c:pt idx="2">
                  <c:v>1.0585009853844243</c:v>
                </c:pt>
                <c:pt idx="3">
                  <c:v>1.0575058021909576</c:v>
                </c:pt>
                <c:pt idx="4">
                  <c:v>1.0599092236249137</c:v>
                </c:pt>
                <c:pt idx="5">
                  <c:v>1.073416024475919</c:v>
                </c:pt>
                <c:pt idx="6">
                  <c:v>1.0977906872338346</c:v>
                </c:pt>
                <c:pt idx="7">
                  <c:v>1.1064747986606358</c:v>
                </c:pt>
                <c:pt idx="8">
                  <c:v>1.1011532883374449</c:v>
                </c:pt>
                <c:pt idx="9">
                  <c:v>1.1058483562068064</c:v>
                </c:pt>
                <c:pt idx="10">
                  <c:v>1.1259294714966943</c:v>
                </c:pt>
                <c:pt idx="11">
                  <c:v>1.1278965188162158</c:v>
                </c:pt>
                <c:pt idx="12">
                  <c:v>1.1157316081706752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36-4F30-9052-C040F71AB4FA}"/>
            </c:ext>
          </c:extLst>
        </c:ser>
        <c:ser>
          <c:idx val="3"/>
          <c:order val="3"/>
          <c:tx>
            <c:strRef>
              <c:f>Sheet1!$AB$35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Sheet1!$AC$35:$AO$35</c:f>
              <c:numCache>
                <c:formatCode>General</c:formatCode>
                <c:ptCount val="13"/>
                <c:pt idx="0">
                  <c:v>1.0041485714680538</c:v>
                </c:pt>
                <c:pt idx="1">
                  <c:v>1.0436751247600291</c:v>
                </c:pt>
                <c:pt idx="2">
                  <c:v>1.0551695943884096</c:v>
                </c:pt>
                <c:pt idx="3">
                  <c:v>1.0684947923852244</c:v>
                </c:pt>
                <c:pt idx="4">
                  <c:v>1.0787954846851679</c:v>
                </c:pt>
                <c:pt idx="5">
                  <c:v>1.0861108502443193</c:v>
                </c:pt>
                <c:pt idx="6">
                  <c:v>1.0946463381897056</c:v>
                </c:pt>
                <c:pt idx="7">
                  <c:v>1.0985169553862191</c:v>
                </c:pt>
                <c:pt idx="8">
                  <c:v>1.0950437567027762</c:v>
                </c:pt>
                <c:pt idx="9">
                  <c:v>1.0882832930079782</c:v>
                </c:pt>
                <c:pt idx="10">
                  <c:v>1.0810180849803657</c:v>
                </c:pt>
                <c:pt idx="11">
                  <c:v>1.077741557268528</c:v>
                </c:pt>
                <c:pt idx="12">
                  <c:v>1.071110458020524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36-4F30-9052-C040F71AB4FA}"/>
            </c:ext>
          </c:extLst>
        </c:ser>
        <c:ser>
          <c:idx val="4"/>
          <c:order val="4"/>
          <c:tx>
            <c:strRef>
              <c:f>Sheet1!$AB$37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Sheet1!$AC$37:$AO$37</c:f>
              <c:numCache>
                <c:formatCode>General</c:formatCode>
                <c:ptCount val="13"/>
                <c:pt idx="0">
                  <c:v>1.0007859814795941</c:v>
                </c:pt>
                <c:pt idx="1">
                  <c:v>1.0036995747715269</c:v>
                </c:pt>
                <c:pt idx="2">
                  <c:v>1.00593661056484</c:v>
                </c:pt>
                <c:pt idx="3">
                  <c:v>1.0095233045105965</c:v>
                </c:pt>
                <c:pt idx="4">
                  <c:v>1.0181209526255353</c:v>
                </c:pt>
                <c:pt idx="5">
                  <c:v>1.0223654368449129</c:v>
                </c:pt>
                <c:pt idx="6">
                  <c:v>1.0275784517174109</c:v>
                </c:pt>
                <c:pt idx="7">
                  <c:v>1.0241163865405103</c:v>
                </c:pt>
                <c:pt idx="8">
                  <c:v>1.0258933576926017</c:v>
                </c:pt>
                <c:pt idx="9">
                  <c:v>1.0265260008099402</c:v>
                </c:pt>
                <c:pt idx="10">
                  <c:v>1.0234196374128695</c:v>
                </c:pt>
                <c:pt idx="11">
                  <c:v>1.0232614752759073</c:v>
                </c:pt>
                <c:pt idx="12">
                  <c:v>1.0238358394660851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36-4F30-9052-C040F71AB4FA}"/>
            </c:ext>
          </c:extLst>
        </c:ser>
        <c:ser>
          <c:idx val="5"/>
          <c:order val="5"/>
          <c:tx>
            <c:strRef>
              <c:f>Sheet1!$AB$41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Sheet1!$AC$41:$AO$41</c:f>
              <c:numCache>
                <c:formatCode>General</c:formatCode>
                <c:ptCount val="13"/>
                <c:pt idx="0">
                  <c:v>1.0008731125890096</c:v>
                </c:pt>
                <c:pt idx="1">
                  <c:v>1.0067025483252541</c:v>
                </c:pt>
                <c:pt idx="2">
                  <c:v>1.0089383332936215</c:v>
                </c:pt>
                <c:pt idx="3">
                  <c:v>1.0117864266059295</c:v>
                </c:pt>
                <c:pt idx="4">
                  <c:v>1.0195982673003892</c:v>
                </c:pt>
                <c:pt idx="5">
                  <c:v>1.0245709246028207</c:v>
                </c:pt>
                <c:pt idx="6">
                  <c:v>1.0289060544625015</c:v>
                </c:pt>
                <c:pt idx="7">
                  <c:v>1.0266871663896402</c:v>
                </c:pt>
                <c:pt idx="8">
                  <c:v>1.0293802979196178</c:v>
                </c:pt>
                <c:pt idx="9">
                  <c:v>1.0273962156483305</c:v>
                </c:pt>
                <c:pt idx="10">
                  <c:v>1.0266603419585651</c:v>
                </c:pt>
                <c:pt idx="11">
                  <c:v>1.0263596833149677</c:v>
                </c:pt>
                <c:pt idx="12">
                  <c:v>1.0262824372562271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36-4F30-9052-C040F71AB4FA}"/>
            </c:ext>
          </c:extLst>
        </c:ser>
        <c:ser>
          <c:idx val="6"/>
          <c:order val="6"/>
          <c:tx>
            <c:strRef>
              <c:f>Sheet1!$AB$45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Sheet1!$AC$45:$AO$45</c:f>
              <c:numCache>
                <c:formatCode>General</c:formatCode>
                <c:ptCount val="13"/>
                <c:pt idx="0">
                  <c:v>1.0006978684781602</c:v>
                </c:pt>
                <c:pt idx="1">
                  <c:v>1.0062728777538998</c:v>
                </c:pt>
                <c:pt idx="2">
                  <c:v>1.0091781263343043</c:v>
                </c:pt>
                <c:pt idx="3">
                  <c:v>1.0149500645430785</c:v>
                </c:pt>
                <c:pt idx="4">
                  <c:v>1.0209936816047425</c:v>
                </c:pt>
                <c:pt idx="5">
                  <c:v>1.0250293897490537</c:v>
                </c:pt>
                <c:pt idx="6">
                  <c:v>1.0298592172613701</c:v>
                </c:pt>
                <c:pt idx="7">
                  <c:v>1.0284585892767577</c:v>
                </c:pt>
                <c:pt idx="8">
                  <c:v>1.0277495083465358</c:v>
                </c:pt>
                <c:pt idx="9">
                  <c:v>1.0264611942305422</c:v>
                </c:pt>
                <c:pt idx="10">
                  <c:v>1.0274303575262622</c:v>
                </c:pt>
                <c:pt idx="11">
                  <c:v>1.025949335776547</c:v>
                </c:pt>
                <c:pt idx="12">
                  <c:v>1.0256185809760767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36-4F30-9052-C040F71AB4FA}"/>
            </c:ext>
          </c:extLst>
        </c:ser>
        <c:ser>
          <c:idx val="7"/>
          <c:order val="7"/>
          <c:tx>
            <c:strRef>
              <c:f>Sheet1!$AB$49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Sheet1!$AC$49:$AO$49</c:f>
              <c:numCache>
                <c:formatCode>General</c:formatCode>
                <c:ptCount val="13"/>
                <c:pt idx="0">
                  <c:v>1.0006513069183118</c:v>
                </c:pt>
                <c:pt idx="1">
                  <c:v>1.0074997572113249</c:v>
                </c:pt>
                <c:pt idx="2">
                  <c:v>1.0123207112949537</c:v>
                </c:pt>
                <c:pt idx="3">
                  <c:v>1.0157065212463408</c:v>
                </c:pt>
                <c:pt idx="4">
                  <c:v>1.0211760356655533</c:v>
                </c:pt>
                <c:pt idx="5">
                  <c:v>1.0237823966309629</c:v>
                </c:pt>
                <c:pt idx="6">
                  <c:v>1.0294985549086064</c:v>
                </c:pt>
                <c:pt idx="7">
                  <c:v>1.0275339801716117</c:v>
                </c:pt>
                <c:pt idx="8">
                  <c:v>1.0289096790199317</c:v>
                </c:pt>
                <c:pt idx="9">
                  <c:v>1.0273470050950038</c:v>
                </c:pt>
                <c:pt idx="10">
                  <c:v>1.0283377781708687</c:v>
                </c:pt>
                <c:pt idx="11">
                  <c:v>1.0289701642736517</c:v>
                </c:pt>
                <c:pt idx="12">
                  <c:v>1.0275988277196921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36-4F30-9052-C040F71AB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566328"/>
        <c:axId val="553567312"/>
      </c:lineChart>
      <c:catAx>
        <c:axId val="55356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567312"/>
        <c:crosses val="autoZero"/>
        <c:auto val="1"/>
        <c:lblAlgn val="ctr"/>
        <c:lblOffset val="100"/>
        <c:noMultiLvlLbl val="0"/>
      </c:catAx>
      <c:valAx>
        <c:axId val="55356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56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Sheet1!$AB$61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Sheet1!$AC$61:$AO$61</c:f>
              <c:numCache>
                <c:formatCode>General</c:formatCode>
                <c:ptCount val="13"/>
                <c:pt idx="0">
                  <c:v>1.8000898324006398</c:v>
                </c:pt>
                <c:pt idx="1">
                  <c:v>2.1016372624599367</c:v>
                </c:pt>
                <c:pt idx="2">
                  <c:v>2.3522848883586973</c:v>
                </c:pt>
                <c:pt idx="3">
                  <c:v>2.6906022940348873</c:v>
                </c:pt>
                <c:pt idx="4">
                  <c:v>2.7979384872261397</c:v>
                </c:pt>
                <c:pt idx="5">
                  <c:v>3.1937679029370329</c:v>
                </c:pt>
                <c:pt idx="6">
                  <c:v>3.2067943093348394</c:v>
                </c:pt>
                <c:pt idx="7">
                  <c:v>3.2480997042883839</c:v>
                </c:pt>
                <c:pt idx="8">
                  <c:v>3.1887602983589716</c:v>
                </c:pt>
                <c:pt idx="9">
                  <c:v>3.3913067347577295</c:v>
                </c:pt>
                <c:pt idx="10">
                  <c:v>3.6100644022585118</c:v>
                </c:pt>
                <c:pt idx="11">
                  <c:v>3.5955997131005208</c:v>
                </c:pt>
                <c:pt idx="12">
                  <c:v>3.7416609258598048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8-4F1D-AEEB-126E3431C7C6}"/>
            </c:ext>
          </c:extLst>
        </c:ser>
        <c:ser>
          <c:idx val="1"/>
          <c:order val="1"/>
          <c:tx>
            <c:strRef>
              <c:f>Sheet1!$AB$62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Sheet1!$AC$62:$AO$62</c:f>
              <c:numCache>
                <c:formatCode>General</c:formatCode>
                <c:ptCount val="13"/>
                <c:pt idx="0">
                  <c:v>3.7687819886609222</c:v>
                </c:pt>
                <c:pt idx="1">
                  <c:v>1.308064665797948</c:v>
                </c:pt>
                <c:pt idx="2">
                  <c:v>0.806063868598342</c:v>
                </c:pt>
                <c:pt idx="3">
                  <c:v>0.80733727456711357</c:v>
                </c:pt>
                <c:pt idx="4">
                  <c:v>2.4425560600659959</c:v>
                </c:pt>
                <c:pt idx="5">
                  <c:v>2.1118456450638239</c:v>
                </c:pt>
                <c:pt idx="6">
                  <c:v>1.7729892207671001</c:v>
                </c:pt>
                <c:pt idx="7">
                  <c:v>1.3820843570622894</c:v>
                </c:pt>
                <c:pt idx="8">
                  <c:v>1.1621618712724187</c:v>
                </c:pt>
                <c:pt idx="9">
                  <c:v>1.2680783053503613</c:v>
                </c:pt>
                <c:pt idx="10">
                  <c:v>1.304155211925115</c:v>
                </c:pt>
                <c:pt idx="11">
                  <c:v>1.4059853478316182</c:v>
                </c:pt>
                <c:pt idx="12">
                  <c:v>1.4533253326501692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98-4F1D-AEEB-126E3431C7C6}"/>
            </c:ext>
          </c:extLst>
        </c:ser>
        <c:ser>
          <c:idx val="2"/>
          <c:order val="2"/>
          <c:tx>
            <c:strRef>
              <c:f>Sheet1!$AB$63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Sheet1!$AC$63:$AO$63</c:f>
              <c:numCache>
                <c:formatCode>General</c:formatCode>
                <c:ptCount val="13"/>
                <c:pt idx="0">
                  <c:v>2.9992754344717913</c:v>
                </c:pt>
                <c:pt idx="1">
                  <c:v>1.503980253206</c:v>
                </c:pt>
                <c:pt idx="2">
                  <c:v>1.2994669997136439</c:v>
                </c:pt>
                <c:pt idx="3">
                  <c:v>1.5907575873760642</c:v>
                </c:pt>
                <c:pt idx="4">
                  <c:v>1.6080057366262337</c:v>
                </c:pt>
                <c:pt idx="5">
                  <c:v>2.0303087526571466</c:v>
                </c:pt>
                <c:pt idx="6">
                  <c:v>2.5851607211408543</c:v>
                </c:pt>
                <c:pt idx="7">
                  <c:v>3.9691601382109813</c:v>
                </c:pt>
                <c:pt idx="8">
                  <c:v>4.8233231767283096</c:v>
                </c:pt>
                <c:pt idx="9">
                  <c:v>5.015830156573764</c:v>
                </c:pt>
                <c:pt idx="10">
                  <c:v>5.4489812071895383</c:v>
                </c:pt>
                <c:pt idx="11">
                  <c:v>5.8936127466116224</c:v>
                </c:pt>
                <c:pt idx="12">
                  <c:v>6.7765189409476712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98-4F1D-AEEB-126E3431C7C6}"/>
            </c:ext>
          </c:extLst>
        </c:ser>
        <c:ser>
          <c:idx val="3"/>
          <c:order val="3"/>
          <c:tx>
            <c:strRef>
              <c:f>Sheet1!$AB$64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Sheet1!$AC$64:$AO$64</c:f>
              <c:numCache>
                <c:formatCode>General</c:formatCode>
                <c:ptCount val="13"/>
                <c:pt idx="0">
                  <c:v>2.9459540329806644</c:v>
                </c:pt>
                <c:pt idx="1">
                  <c:v>1.3726282616670602</c:v>
                </c:pt>
                <c:pt idx="2">
                  <c:v>1.1039539706322201</c:v>
                </c:pt>
                <c:pt idx="3">
                  <c:v>1.3766797441597489</c:v>
                </c:pt>
                <c:pt idx="4">
                  <c:v>1.9178400345081017</c:v>
                </c:pt>
                <c:pt idx="5">
                  <c:v>2.3410286774103941</c:v>
                </c:pt>
                <c:pt idx="6">
                  <c:v>2.5695430044857859</c:v>
                </c:pt>
                <c:pt idx="7">
                  <c:v>3.3561976793640227</c:v>
                </c:pt>
                <c:pt idx="8">
                  <c:v>4.9319662199948304</c:v>
                </c:pt>
                <c:pt idx="9">
                  <c:v>6.0926272000168789</c:v>
                </c:pt>
                <c:pt idx="10">
                  <c:v>6.4987774978187023</c:v>
                </c:pt>
                <c:pt idx="11">
                  <c:v>6.7122104136346499</c:v>
                </c:pt>
                <c:pt idx="12">
                  <c:v>6.1996381193755576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98-4F1D-AEEB-126E3431C7C6}"/>
            </c:ext>
          </c:extLst>
        </c:ser>
        <c:ser>
          <c:idx val="4"/>
          <c:order val="4"/>
          <c:tx>
            <c:strRef>
              <c:f>Sheet1!$AB$66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Sheet1!$AC$66:$AO$66</c:f>
              <c:numCache>
                <c:formatCode>General</c:formatCode>
                <c:ptCount val="13"/>
                <c:pt idx="0">
                  <c:v>1.7009807755968109</c:v>
                </c:pt>
                <c:pt idx="1">
                  <c:v>0.43267291908624944</c:v>
                </c:pt>
                <c:pt idx="2">
                  <c:v>0.61480003100090519</c:v>
                </c:pt>
                <c:pt idx="3">
                  <c:v>0.71029768404815374</c:v>
                </c:pt>
                <c:pt idx="4">
                  <c:v>1.4760207187611456</c:v>
                </c:pt>
                <c:pt idx="5">
                  <c:v>1.640045073456367</c:v>
                </c:pt>
                <c:pt idx="6">
                  <c:v>1.8057519703935405</c:v>
                </c:pt>
                <c:pt idx="7">
                  <c:v>1.2945483158261057</c:v>
                </c:pt>
                <c:pt idx="8">
                  <c:v>1.2409204906661078</c:v>
                </c:pt>
                <c:pt idx="9">
                  <c:v>1.3118499803528372</c:v>
                </c:pt>
                <c:pt idx="10">
                  <c:v>1.3084029433419806</c:v>
                </c:pt>
                <c:pt idx="11">
                  <c:v>1.4326565160740017</c:v>
                </c:pt>
                <c:pt idx="12">
                  <c:v>1.31247709640985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98-4F1D-AEEB-126E3431C7C6}"/>
            </c:ext>
          </c:extLst>
        </c:ser>
        <c:ser>
          <c:idx val="5"/>
          <c:order val="5"/>
          <c:tx>
            <c:strRef>
              <c:f>Sheet1!$AB$70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Sheet1!$AC$70:$AO$70</c:f>
              <c:numCache>
                <c:formatCode>General</c:formatCode>
                <c:ptCount val="13"/>
                <c:pt idx="0">
                  <c:v>1.7478270820352657</c:v>
                </c:pt>
                <c:pt idx="1">
                  <c:v>0.3976075375428913</c:v>
                </c:pt>
                <c:pt idx="2">
                  <c:v>0.64669461103338233</c:v>
                </c:pt>
                <c:pt idx="3">
                  <c:v>0.76069066964686083</c:v>
                </c:pt>
                <c:pt idx="4">
                  <c:v>1.2322687093542211</c:v>
                </c:pt>
                <c:pt idx="5">
                  <c:v>1.367151362519605</c:v>
                </c:pt>
                <c:pt idx="6">
                  <c:v>1.5235465202881755</c:v>
                </c:pt>
                <c:pt idx="7">
                  <c:v>1.3511133998546385</c:v>
                </c:pt>
                <c:pt idx="8">
                  <c:v>1.3404044404805999</c:v>
                </c:pt>
                <c:pt idx="9">
                  <c:v>1.3573921766229364</c:v>
                </c:pt>
                <c:pt idx="10">
                  <c:v>1.4283742553982612</c:v>
                </c:pt>
                <c:pt idx="11">
                  <c:v>1.4136549469147495</c:v>
                </c:pt>
                <c:pt idx="12">
                  <c:v>1.4409230618455922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98-4F1D-AEEB-126E3431C7C6}"/>
            </c:ext>
          </c:extLst>
        </c:ser>
        <c:ser>
          <c:idx val="6"/>
          <c:order val="6"/>
          <c:tx>
            <c:strRef>
              <c:f>Sheet1!$AB$74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Sheet1!$AC$74:$AO$74</c:f>
              <c:numCache>
                <c:formatCode>General</c:formatCode>
                <c:ptCount val="13"/>
                <c:pt idx="0">
                  <c:v>1.8122446185758307</c:v>
                </c:pt>
                <c:pt idx="1">
                  <c:v>0.36259288652335164</c:v>
                </c:pt>
                <c:pt idx="2">
                  <c:v>0.71545475974025108</c:v>
                </c:pt>
                <c:pt idx="3">
                  <c:v>0.77702322165039817</c:v>
                </c:pt>
                <c:pt idx="4">
                  <c:v>1.0529788346558624</c:v>
                </c:pt>
                <c:pt idx="5">
                  <c:v>1.2446364923548181</c:v>
                </c:pt>
                <c:pt idx="6">
                  <c:v>1.4282595702671448</c:v>
                </c:pt>
                <c:pt idx="7">
                  <c:v>1.3094323015312506</c:v>
                </c:pt>
                <c:pt idx="8">
                  <c:v>1.2361753513341351</c:v>
                </c:pt>
                <c:pt idx="9">
                  <c:v>1.3293481349750229</c:v>
                </c:pt>
                <c:pt idx="10">
                  <c:v>1.5392955348993214</c:v>
                </c:pt>
                <c:pt idx="11">
                  <c:v>1.522142140416866</c:v>
                </c:pt>
                <c:pt idx="12">
                  <c:v>1.6313035100682207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98-4F1D-AEEB-126E3431C7C6}"/>
            </c:ext>
          </c:extLst>
        </c:ser>
        <c:ser>
          <c:idx val="7"/>
          <c:order val="7"/>
          <c:tx>
            <c:strRef>
              <c:f>Sheet1!$AB$78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Sheet1!$AC$78:$AO$78</c:f>
              <c:numCache>
                <c:formatCode>General</c:formatCode>
                <c:ptCount val="13"/>
                <c:pt idx="0">
                  <c:v>2.0111845253409544</c:v>
                </c:pt>
                <c:pt idx="1">
                  <c:v>0.40077496242425031</c:v>
                </c:pt>
                <c:pt idx="2">
                  <c:v>0.65860751273149909</c:v>
                </c:pt>
                <c:pt idx="3">
                  <c:v>0.80968799360299881</c:v>
                </c:pt>
                <c:pt idx="4">
                  <c:v>1.0691760042634402</c:v>
                </c:pt>
                <c:pt idx="5">
                  <c:v>1.2031273694059437</c:v>
                </c:pt>
                <c:pt idx="6">
                  <c:v>1.2933851497154456</c:v>
                </c:pt>
                <c:pt idx="7">
                  <c:v>1.2305370921037624</c:v>
                </c:pt>
                <c:pt idx="8">
                  <c:v>1.3245574060113825</c:v>
                </c:pt>
                <c:pt idx="9">
                  <c:v>1.3617233577911043</c:v>
                </c:pt>
                <c:pt idx="10">
                  <c:v>1.467263531742349</c:v>
                </c:pt>
                <c:pt idx="11">
                  <c:v>1.552258973476218</c:v>
                </c:pt>
                <c:pt idx="12">
                  <c:v>1.6366863160232674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C98-4F1D-AEEB-126E3431C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5797128"/>
        <c:axId val="875792208"/>
      </c:lineChart>
      <c:catAx>
        <c:axId val="87579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792208"/>
        <c:crosses val="autoZero"/>
        <c:auto val="1"/>
        <c:lblAlgn val="ctr"/>
        <c:lblOffset val="100"/>
        <c:noMultiLvlLbl val="0"/>
      </c:catAx>
      <c:valAx>
        <c:axId val="87579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79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Sheet1!$AB$90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Sheet1!$AC$90:$AO$90</c:f>
              <c:numCache>
                <c:formatCode>General</c:formatCode>
                <c:ptCount val="13"/>
                <c:pt idx="0">
                  <c:v>79515.400909090909</c:v>
                </c:pt>
                <c:pt idx="1">
                  <c:v>76999.86</c:v>
                </c:pt>
                <c:pt idx="2">
                  <c:v>75778.845454545459</c:v>
                </c:pt>
                <c:pt idx="3">
                  <c:v>75506.575454545455</c:v>
                </c:pt>
                <c:pt idx="4">
                  <c:v>74461.689090909102</c:v>
                </c:pt>
                <c:pt idx="5">
                  <c:v>74657.810909090913</c:v>
                </c:pt>
                <c:pt idx="6">
                  <c:v>73621.83</c:v>
                </c:pt>
                <c:pt idx="7">
                  <c:v>73140.040000000008</c:v>
                </c:pt>
                <c:pt idx="8">
                  <c:v>73136.207272727275</c:v>
                </c:pt>
                <c:pt idx="9">
                  <c:v>72313.496363636354</c:v>
                </c:pt>
                <c:pt idx="10">
                  <c:v>72809.189090909087</c:v>
                </c:pt>
                <c:pt idx="11">
                  <c:v>72665.091818181812</c:v>
                </c:pt>
                <c:pt idx="12">
                  <c:v>71914.4690909091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7C-4BEB-8543-6802FA9623B2}"/>
            </c:ext>
          </c:extLst>
        </c:ser>
        <c:ser>
          <c:idx val="1"/>
          <c:order val="1"/>
          <c:tx>
            <c:strRef>
              <c:f>Sheet1!$AB$91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Sheet1!$AC$91:$AO$91</c:f>
              <c:numCache>
                <c:formatCode>General</c:formatCode>
                <c:ptCount val="13"/>
                <c:pt idx="0">
                  <c:v>69293.083636363634</c:v>
                </c:pt>
                <c:pt idx="1">
                  <c:v>62509.938181818179</c:v>
                </c:pt>
                <c:pt idx="2">
                  <c:v>58289.421818181829</c:v>
                </c:pt>
                <c:pt idx="3">
                  <c:v>54827.3909090909</c:v>
                </c:pt>
                <c:pt idx="4">
                  <c:v>52428.614545454548</c:v>
                </c:pt>
                <c:pt idx="5">
                  <c:v>50228.878181818181</c:v>
                </c:pt>
                <c:pt idx="6">
                  <c:v>48180.859090909085</c:v>
                </c:pt>
                <c:pt idx="7">
                  <c:v>46373.758181818186</c:v>
                </c:pt>
                <c:pt idx="8">
                  <c:v>44767.60363636363</c:v>
                </c:pt>
                <c:pt idx="9">
                  <c:v>43471.519090909089</c:v>
                </c:pt>
                <c:pt idx="10">
                  <c:v>42371.226363636364</c:v>
                </c:pt>
                <c:pt idx="11">
                  <c:v>41348.361818181824</c:v>
                </c:pt>
                <c:pt idx="12">
                  <c:v>40377.631818181821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7C-4BEB-8543-6802FA9623B2}"/>
            </c:ext>
          </c:extLst>
        </c:ser>
        <c:ser>
          <c:idx val="2"/>
          <c:order val="2"/>
          <c:tx>
            <c:strRef>
              <c:f>Sheet1!$AB$92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Sheet1!$AC$92:$AO$92</c:f>
              <c:numCache>
                <c:formatCode>General</c:formatCode>
                <c:ptCount val="13"/>
                <c:pt idx="0">
                  <c:v>69614.799090909088</c:v>
                </c:pt>
                <c:pt idx="1">
                  <c:v>66131.856363636369</c:v>
                </c:pt>
                <c:pt idx="2">
                  <c:v>61479.479090909095</c:v>
                </c:pt>
                <c:pt idx="3">
                  <c:v>57561.791818181817</c:v>
                </c:pt>
                <c:pt idx="4">
                  <c:v>54587.594545454551</c:v>
                </c:pt>
                <c:pt idx="5">
                  <c:v>52767.159090909103</c:v>
                </c:pt>
                <c:pt idx="6">
                  <c:v>51575.189999999995</c:v>
                </c:pt>
                <c:pt idx="7">
                  <c:v>50151.27</c:v>
                </c:pt>
                <c:pt idx="8">
                  <c:v>48253.065454545453</c:v>
                </c:pt>
                <c:pt idx="9">
                  <c:v>47092.215454545454</c:v>
                </c:pt>
                <c:pt idx="10">
                  <c:v>46701.104545454546</c:v>
                </c:pt>
                <c:pt idx="11">
                  <c:v>45667.161818181819</c:v>
                </c:pt>
                <c:pt idx="12">
                  <c:v>44193.22363636364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7C-4BEB-8543-6802FA9623B2}"/>
            </c:ext>
          </c:extLst>
        </c:ser>
        <c:ser>
          <c:idx val="3"/>
          <c:order val="3"/>
          <c:tx>
            <c:strRef>
              <c:f>Sheet1!$AB$93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Sheet1!$AC$93:$AO$93</c:f>
              <c:numCache>
                <c:formatCode>General</c:formatCode>
                <c:ptCount val="13"/>
                <c:pt idx="0">
                  <c:v>69549.222727272718</c:v>
                </c:pt>
                <c:pt idx="1">
                  <c:v>65182.187272727264</c:v>
                </c:pt>
                <c:pt idx="2">
                  <c:v>61285.503636363639</c:v>
                </c:pt>
                <c:pt idx="3">
                  <c:v>58156.310000000012</c:v>
                </c:pt>
                <c:pt idx="4">
                  <c:v>55560.470909090916</c:v>
                </c:pt>
                <c:pt idx="5">
                  <c:v>53395.713636363631</c:v>
                </c:pt>
                <c:pt idx="6">
                  <c:v>51428.604545454546</c:v>
                </c:pt>
                <c:pt idx="7">
                  <c:v>49789.540909090916</c:v>
                </c:pt>
                <c:pt idx="8">
                  <c:v>47986.097272727267</c:v>
                </c:pt>
                <c:pt idx="9">
                  <c:v>46346.395454545454</c:v>
                </c:pt>
                <c:pt idx="10">
                  <c:v>44838.949090909089</c:v>
                </c:pt>
                <c:pt idx="11">
                  <c:v>43636.036363636369</c:v>
                </c:pt>
                <c:pt idx="12">
                  <c:v>42425.572727272731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7C-4BEB-8543-6802FA9623B2}"/>
            </c:ext>
          </c:extLst>
        </c:ser>
        <c:ser>
          <c:idx val="4"/>
          <c:order val="4"/>
          <c:tx>
            <c:strRef>
              <c:f>Sheet1!$AB$95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Sheet1!$AC$95:$AO$95</c:f>
              <c:numCache>
                <c:formatCode>General</c:formatCode>
                <c:ptCount val="13"/>
                <c:pt idx="0">
                  <c:v>69340.84727272726</c:v>
                </c:pt>
                <c:pt idx="1">
                  <c:v>62687.38</c:v>
                </c:pt>
                <c:pt idx="2">
                  <c:v>58425.510909090895</c:v>
                </c:pt>
                <c:pt idx="3">
                  <c:v>54947.626363636366</c:v>
                </c:pt>
                <c:pt idx="4">
                  <c:v>52438.166363636374</c:v>
                </c:pt>
                <c:pt idx="5">
                  <c:v>50260.682727272731</c:v>
                </c:pt>
                <c:pt idx="6">
                  <c:v>48279.654545454548</c:v>
                </c:pt>
                <c:pt idx="7">
                  <c:v>46417.221818181817</c:v>
                </c:pt>
                <c:pt idx="8">
                  <c:v>44955.002727272731</c:v>
                </c:pt>
                <c:pt idx="9">
                  <c:v>43715.982727272727</c:v>
                </c:pt>
                <c:pt idx="10">
                  <c:v>42449.62</c:v>
                </c:pt>
                <c:pt idx="11">
                  <c:v>41429.641818181815</c:v>
                </c:pt>
                <c:pt idx="12">
                  <c:v>40553.020000000004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47C-4BEB-8543-6802FA9623B2}"/>
            </c:ext>
          </c:extLst>
        </c:ser>
        <c:ser>
          <c:idx val="5"/>
          <c:order val="5"/>
          <c:tx>
            <c:strRef>
              <c:f>Sheet1!$AB$99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Sheet1!$AC$99:$AO$99</c:f>
              <c:numCache>
                <c:formatCode>General</c:formatCode>
                <c:ptCount val="13"/>
                <c:pt idx="0">
                  <c:v>69345.656363636372</c:v>
                </c:pt>
                <c:pt idx="1">
                  <c:v>62875.529999999984</c:v>
                </c:pt>
                <c:pt idx="2">
                  <c:v>58600.139090909091</c:v>
                </c:pt>
                <c:pt idx="3">
                  <c:v>55070.816363636361</c:v>
                </c:pt>
                <c:pt idx="4">
                  <c:v>52513.287272727277</c:v>
                </c:pt>
                <c:pt idx="5">
                  <c:v>50369.241818181821</c:v>
                </c:pt>
                <c:pt idx="6">
                  <c:v>48340.51272727274</c:v>
                </c:pt>
                <c:pt idx="7">
                  <c:v>46534.169090909098</c:v>
                </c:pt>
                <c:pt idx="8">
                  <c:v>45107.915454545451</c:v>
                </c:pt>
                <c:pt idx="9">
                  <c:v>43752.632727272729</c:v>
                </c:pt>
                <c:pt idx="10">
                  <c:v>42584.209090909098</c:v>
                </c:pt>
                <c:pt idx="11">
                  <c:v>41554.656363636364</c:v>
                </c:pt>
                <c:pt idx="12">
                  <c:v>40649.983636363635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47C-4BEB-8543-6802FA9623B2}"/>
            </c:ext>
          </c:extLst>
        </c:ser>
        <c:ser>
          <c:idx val="6"/>
          <c:order val="6"/>
          <c:tx>
            <c:strRef>
              <c:f>Sheet1!$AB$103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Sheet1!$AC$103:$AO$103</c:f>
              <c:numCache>
                <c:formatCode>General</c:formatCode>
                <c:ptCount val="13"/>
                <c:pt idx="0">
                  <c:v>69334.629090909089</c:v>
                </c:pt>
                <c:pt idx="1">
                  <c:v>62848.601818181829</c:v>
                </c:pt>
                <c:pt idx="2">
                  <c:v>58612.509090909087</c:v>
                </c:pt>
                <c:pt idx="3">
                  <c:v>55243.93</c:v>
                </c:pt>
                <c:pt idx="4">
                  <c:v>52585.310909090913</c:v>
                </c:pt>
                <c:pt idx="5">
                  <c:v>50390.900909090902</c:v>
                </c:pt>
                <c:pt idx="6">
                  <c:v>48384.8590909091</c:v>
                </c:pt>
                <c:pt idx="7">
                  <c:v>46614.150909090902</c:v>
                </c:pt>
                <c:pt idx="8">
                  <c:v>45036.36363636364</c:v>
                </c:pt>
                <c:pt idx="9">
                  <c:v>43712.846363636367</c:v>
                </c:pt>
                <c:pt idx="10">
                  <c:v>42616.167272727267</c:v>
                </c:pt>
                <c:pt idx="11">
                  <c:v>41538.710909090907</c:v>
                </c:pt>
                <c:pt idx="12">
                  <c:v>40623.708181818183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47C-4BEB-8543-6802FA9623B2}"/>
            </c:ext>
          </c:extLst>
        </c:ser>
        <c:ser>
          <c:idx val="7"/>
          <c:order val="7"/>
          <c:tx>
            <c:strRef>
              <c:f>Sheet1!$AB$107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Sheet1!$AC$89:$AO$89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Sheet1!$AC$107:$AO$107</c:f>
              <c:numCache>
                <c:formatCode>General</c:formatCode>
                <c:ptCount val="13"/>
                <c:pt idx="0">
                  <c:v>69329.359999999986</c:v>
                </c:pt>
                <c:pt idx="1">
                  <c:v>62924.38</c:v>
                </c:pt>
                <c:pt idx="2">
                  <c:v>58796.285454545454</c:v>
                </c:pt>
                <c:pt idx="3">
                  <c:v>55285.77181818182</c:v>
                </c:pt>
                <c:pt idx="4">
                  <c:v>52594.376363636366</c:v>
                </c:pt>
                <c:pt idx="5">
                  <c:v>50330.578181818179</c:v>
                </c:pt>
                <c:pt idx="6">
                  <c:v>48368.822727272724</c:v>
                </c:pt>
                <c:pt idx="7">
                  <c:v>46571.951818181813</c:v>
                </c:pt>
                <c:pt idx="8">
                  <c:v>45087.373636363642</c:v>
                </c:pt>
                <c:pt idx="9">
                  <c:v>43750.747272727276</c:v>
                </c:pt>
                <c:pt idx="10">
                  <c:v>42653.57636363637</c:v>
                </c:pt>
                <c:pt idx="11">
                  <c:v>41661.053636363635</c:v>
                </c:pt>
                <c:pt idx="12">
                  <c:v>40701.97181818181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47C-4BEB-8543-6802FA962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635968"/>
        <c:axId val="448636624"/>
      </c:lineChart>
      <c:catAx>
        <c:axId val="4486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36624"/>
        <c:crosses val="autoZero"/>
        <c:auto val="1"/>
        <c:lblAlgn val="ctr"/>
        <c:lblOffset val="100"/>
        <c:noMultiLvlLbl val="0"/>
      </c:catAx>
      <c:valAx>
        <c:axId val="4486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3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Sheet1!$AC$3:$AO$3</c:f>
              <c:numCache>
                <c:formatCode>General</c:formatCode>
                <c:ptCount val="13"/>
                <c:pt idx="0">
                  <c:v>6.4872727272727273</c:v>
                </c:pt>
                <c:pt idx="1">
                  <c:v>9.7727272727272734</c:v>
                </c:pt>
                <c:pt idx="2">
                  <c:v>11.14</c:v>
                </c:pt>
                <c:pt idx="3">
                  <c:v>11.638181818181817</c:v>
                </c:pt>
                <c:pt idx="4">
                  <c:v>12.225454545454545</c:v>
                </c:pt>
                <c:pt idx="5">
                  <c:v>12.063636363636363</c:v>
                </c:pt>
                <c:pt idx="6">
                  <c:v>13.585454545454546</c:v>
                </c:pt>
                <c:pt idx="7">
                  <c:v>13.912727272727274</c:v>
                </c:pt>
                <c:pt idx="8">
                  <c:v>14.134545454545457</c:v>
                </c:pt>
                <c:pt idx="9">
                  <c:v>14.956363636363637</c:v>
                </c:pt>
                <c:pt idx="10">
                  <c:v>13.561818181818182</c:v>
                </c:pt>
                <c:pt idx="11">
                  <c:v>14.061818181818182</c:v>
                </c:pt>
                <c:pt idx="12">
                  <c:v>14.852727272727275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7-4E7B-9BF2-0905B1652351}"/>
            </c:ext>
          </c:extLst>
        </c:ser>
        <c:ser>
          <c:idx val="1"/>
          <c:order val="1"/>
          <c:tx>
            <c:strRef>
              <c:f>Sheet1!$AB$4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Sheet1!$AC$4:$AO$4</c:f>
              <c:numCache>
                <c:formatCode>General</c:formatCode>
                <c:ptCount val="13"/>
                <c:pt idx="0">
                  <c:v>15.285454545454543</c:v>
                </c:pt>
                <c:pt idx="1">
                  <c:v>26.56</c:v>
                </c:pt>
                <c:pt idx="2">
                  <c:v>25.59454545454545</c:v>
                </c:pt>
                <c:pt idx="3">
                  <c:v>28.874545454545455</c:v>
                </c:pt>
                <c:pt idx="4">
                  <c:v>26.478181818181817</c:v>
                </c:pt>
                <c:pt idx="5">
                  <c:v>25.805454545454548</c:v>
                </c:pt>
                <c:pt idx="6">
                  <c:v>26.34</c:v>
                </c:pt>
                <c:pt idx="7">
                  <c:v>25.90909090909091</c:v>
                </c:pt>
                <c:pt idx="8">
                  <c:v>26.229090909090914</c:v>
                </c:pt>
                <c:pt idx="9">
                  <c:v>26.256363636363634</c:v>
                </c:pt>
                <c:pt idx="10">
                  <c:v>24.830909090909095</c:v>
                </c:pt>
                <c:pt idx="11">
                  <c:v>25.029090909090908</c:v>
                </c:pt>
                <c:pt idx="12">
                  <c:v>24.018181818181816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C7-4E7B-9BF2-0905B1652351}"/>
            </c:ext>
          </c:extLst>
        </c:ser>
        <c:ser>
          <c:idx val="2"/>
          <c:order val="2"/>
          <c:tx>
            <c:strRef>
              <c:f>Sheet1!$AB$5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Sheet1!$AC$5:$AO$5</c:f>
              <c:numCache>
                <c:formatCode>General</c:formatCode>
                <c:ptCount val="13"/>
                <c:pt idx="0">
                  <c:v>21.985454545454544</c:v>
                </c:pt>
                <c:pt idx="1">
                  <c:v>19.434545454545454</c:v>
                </c:pt>
                <c:pt idx="2">
                  <c:v>26.425454545454546</c:v>
                </c:pt>
                <c:pt idx="3">
                  <c:v>24.778181818181817</c:v>
                </c:pt>
                <c:pt idx="4">
                  <c:v>23.174545454545452</c:v>
                </c:pt>
                <c:pt idx="5">
                  <c:v>22.541818181818186</c:v>
                </c:pt>
                <c:pt idx="6">
                  <c:v>24.032727272727275</c:v>
                </c:pt>
                <c:pt idx="7">
                  <c:v>25.169090909090912</c:v>
                </c:pt>
                <c:pt idx="8">
                  <c:v>31.794545454545457</c:v>
                </c:pt>
                <c:pt idx="9">
                  <c:v>30.716363636363635</c:v>
                </c:pt>
                <c:pt idx="10">
                  <c:v>29.098181818181818</c:v>
                </c:pt>
                <c:pt idx="11">
                  <c:v>27.372727272727275</c:v>
                </c:pt>
                <c:pt idx="12">
                  <c:v>26.634545454545457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C7-4E7B-9BF2-0905B1652351}"/>
            </c:ext>
          </c:extLst>
        </c:ser>
        <c:ser>
          <c:idx val="3"/>
          <c:order val="3"/>
          <c:tx>
            <c:strRef>
              <c:f>Sheet1!$AB$6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Sheet1!$AC$6:$AO$6</c:f>
              <c:numCache>
                <c:formatCode>General</c:formatCode>
                <c:ptCount val="13"/>
                <c:pt idx="0">
                  <c:v>22.116363636363637</c:v>
                </c:pt>
                <c:pt idx="1">
                  <c:v>20.236363636363635</c:v>
                </c:pt>
                <c:pt idx="2">
                  <c:v>25.70363636363636</c:v>
                </c:pt>
                <c:pt idx="3">
                  <c:v>24.398181818181818</c:v>
                </c:pt>
                <c:pt idx="4">
                  <c:v>27.503636363636364</c:v>
                </c:pt>
                <c:pt idx="5">
                  <c:v>30.836363636363636</c:v>
                </c:pt>
                <c:pt idx="6">
                  <c:v>28.354545454545452</c:v>
                </c:pt>
                <c:pt idx="7">
                  <c:v>27.929090909090913</c:v>
                </c:pt>
                <c:pt idx="8">
                  <c:v>27.674545454545456</c:v>
                </c:pt>
                <c:pt idx="9">
                  <c:v>26.085454545454539</c:v>
                </c:pt>
                <c:pt idx="10">
                  <c:v>25.905454545454543</c:v>
                </c:pt>
                <c:pt idx="11">
                  <c:v>25.49818181818182</c:v>
                </c:pt>
                <c:pt idx="12">
                  <c:v>25.190909090909091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C7-4E7B-9BF2-0905B1652351}"/>
            </c:ext>
          </c:extLst>
        </c:ser>
        <c:ser>
          <c:idx val="5"/>
          <c:order val="4"/>
          <c:tx>
            <c:strRef>
              <c:f>Sheet1!$AB$8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Sheet1!$AC$8:$AO$8</c:f>
              <c:numCache>
                <c:formatCode>General</c:formatCode>
                <c:ptCount val="13"/>
                <c:pt idx="0">
                  <c:v>16.323636363636361</c:v>
                </c:pt>
                <c:pt idx="1">
                  <c:v>25.818181818181817</c:v>
                </c:pt>
                <c:pt idx="2">
                  <c:v>25.821818181818177</c:v>
                </c:pt>
                <c:pt idx="3">
                  <c:v>28.514545454545452</c:v>
                </c:pt>
                <c:pt idx="4">
                  <c:v>26.494545454545449</c:v>
                </c:pt>
                <c:pt idx="5">
                  <c:v>25.750909090909087</c:v>
                </c:pt>
                <c:pt idx="6">
                  <c:v>26.381818181818179</c:v>
                </c:pt>
                <c:pt idx="7">
                  <c:v>26.91090909090909</c:v>
                </c:pt>
                <c:pt idx="8">
                  <c:v>26.392727272727271</c:v>
                </c:pt>
                <c:pt idx="9">
                  <c:v>25.301818181818181</c:v>
                </c:pt>
                <c:pt idx="10">
                  <c:v>24.921818181818182</c:v>
                </c:pt>
                <c:pt idx="11">
                  <c:v>25.105454545454542</c:v>
                </c:pt>
                <c:pt idx="12">
                  <c:v>24.834545454545456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C7-4E7B-9BF2-0905B1652351}"/>
            </c:ext>
          </c:extLst>
        </c:ser>
        <c:ser>
          <c:idx val="9"/>
          <c:order val="5"/>
          <c:tx>
            <c:strRef>
              <c:f>Sheet1!$AB$12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Sheet1!$AC$12:$AO$12</c:f>
              <c:numCache>
                <c:formatCode>General</c:formatCode>
                <c:ptCount val="13"/>
                <c:pt idx="0">
                  <c:v>15.374545454545455</c:v>
                </c:pt>
                <c:pt idx="1">
                  <c:v>23.112727272727273</c:v>
                </c:pt>
                <c:pt idx="2">
                  <c:v>25.783636363636365</c:v>
                </c:pt>
                <c:pt idx="3">
                  <c:v>28.70181818181819</c:v>
                </c:pt>
                <c:pt idx="4">
                  <c:v>25.970909090909092</c:v>
                </c:pt>
                <c:pt idx="5">
                  <c:v>25.91090909090909</c:v>
                </c:pt>
                <c:pt idx="6">
                  <c:v>24.847272727272728</c:v>
                </c:pt>
                <c:pt idx="7">
                  <c:v>24.965454545454545</c:v>
                </c:pt>
                <c:pt idx="8">
                  <c:v>24.907272727272723</c:v>
                </c:pt>
                <c:pt idx="9">
                  <c:v>24.241818181818179</c:v>
                </c:pt>
                <c:pt idx="10">
                  <c:v>23.992727272727276</c:v>
                </c:pt>
                <c:pt idx="11">
                  <c:v>23.08</c:v>
                </c:pt>
                <c:pt idx="12">
                  <c:v>23.003636363636364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C7-4E7B-9BF2-0905B1652351}"/>
            </c:ext>
          </c:extLst>
        </c:ser>
        <c:ser>
          <c:idx val="13"/>
          <c:order val="6"/>
          <c:tx>
            <c:strRef>
              <c:f>Sheet1!$AB$16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Sheet1!$AC$16:$AO$16</c:f>
              <c:numCache>
                <c:formatCode>General</c:formatCode>
                <c:ptCount val="13"/>
                <c:pt idx="0">
                  <c:v>14.781818181818181</c:v>
                </c:pt>
                <c:pt idx="1">
                  <c:v>21.283636363636361</c:v>
                </c:pt>
                <c:pt idx="2">
                  <c:v>24.04727272727273</c:v>
                </c:pt>
                <c:pt idx="3">
                  <c:v>28.650909090909082</c:v>
                </c:pt>
                <c:pt idx="4">
                  <c:v>26.485454545454544</c:v>
                </c:pt>
                <c:pt idx="5">
                  <c:v>26.650909090909092</c:v>
                </c:pt>
                <c:pt idx="6">
                  <c:v>25.421818181818182</c:v>
                </c:pt>
                <c:pt idx="7">
                  <c:v>24.345454545454547</c:v>
                </c:pt>
                <c:pt idx="8">
                  <c:v>23.994545454545456</c:v>
                </c:pt>
                <c:pt idx="9">
                  <c:v>22.900000000000002</c:v>
                </c:pt>
                <c:pt idx="10">
                  <c:v>22.805454545454548</c:v>
                </c:pt>
                <c:pt idx="11">
                  <c:v>22.685454545454544</c:v>
                </c:pt>
                <c:pt idx="12">
                  <c:v>22.436363636363637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3C7-4E7B-9BF2-0905B1652351}"/>
            </c:ext>
          </c:extLst>
        </c:ser>
        <c:ser>
          <c:idx val="17"/>
          <c:order val="7"/>
          <c:tx>
            <c:strRef>
              <c:f>Sheet1!$AB$20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Sheet1!$AC$2:$AO$2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Sheet1!$AC$20:$AO$20</c:f>
              <c:numCache>
                <c:formatCode>General</c:formatCode>
                <c:ptCount val="13"/>
                <c:pt idx="0">
                  <c:v>14.463636363636367</c:v>
                </c:pt>
                <c:pt idx="1">
                  <c:v>20.552727272727275</c:v>
                </c:pt>
                <c:pt idx="2">
                  <c:v>25.047272727272727</c:v>
                </c:pt>
                <c:pt idx="3">
                  <c:v>27.605454545454542</c:v>
                </c:pt>
                <c:pt idx="4">
                  <c:v>26.921818181818185</c:v>
                </c:pt>
                <c:pt idx="5">
                  <c:v>26.127272727272725</c:v>
                </c:pt>
                <c:pt idx="6">
                  <c:v>24.980000000000004</c:v>
                </c:pt>
                <c:pt idx="7">
                  <c:v>24.978181818181824</c:v>
                </c:pt>
                <c:pt idx="8">
                  <c:v>23.932727272727274</c:v>
                </c:pt>
                <c:pt idx="9">
                  <c:v>23.818181818181817</c:v>
                </c:pt>
                <c:pt idx="10">
                  <c:v>23.147272727272728</c:v>
                </c:pt>
                <c:pt idx="11">
                  <c:v>22.312727272727273</c:v>
                </c:pt>
                <c:pt idx="12">
                  <c:v>22.227272727272723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3C7-4E7B-9BF2-0905B1652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386440"/>
        <c:axId val="313390704"/>
      </c:lineChart>
      <c:catAx>
        <c:axId val="31338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90704"/>
        <c:crosses val="autoZero"/>
        <c:auto val="1"/>
        <c:lblAlgn val="ctr"/>
        <c:lblOffset val="100"/>
        <c:noMultiLvlLbl val="0"/>
      </c:catAx>
      <c:valAx>
        <c:axId val="313390704"/>
        <c:scaling>
          <c:orientation val="minMax"/>
          <c:max val="3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86440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Sheet1!$AB$32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Sheet1!$AC$32:$AO$32</c:f>
              <c:numCache>
                <c:formatCode>General</c:formatCode>
                <c:ptCount val="13"/>
                <c:pt idx="0">
                  <c:v>1.1485432945059169</c:v>
                </c:pt>
                <c:pt idx="1">
                  <c:v>1.2333485781767839</c:v>
                </c:pt>
                <c:pt idx="2">
                  <c:v>1.305046052513761</c:v>
                </c:pt>
                <c:pt idx="3">
                  <c:v>1.3875329556944349</c:v>
                </c:pt>
                <c:pt idx="4">
                  <c:v>1.4458642055227648</c:v>
                </c:pt>
                <c:pt idx="5">
                  <c:v>1.5186285206119494</c:v>
                </c:pt>
                <c:pt idx="6">
                  <c:v>1.5671519797328068</c:v>
                </c:pt>
                <c:pt idx="7">
                  <c:v>1.6139313925361711</c:v>
                </c:pt>
                <c:pt idx="8">
                  <c:v>1.6690547541144409</c:v>
                </c:pt>
                <c:pt idx="9">
                  <c:v>1.6982099366019303</c:v>
                </c:pt>
                <c:pt idx="10">
                  <c:v>1.75540896631989</c:v>
                </c:pt>
                <c:pt idx="11">
                  <c:v>1.7948196992963523</c:v>
                </c:pt>
                <c:pt idx="12">
                  <c:v>1.8156535939189176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3-474F-8DD1-40C63EFCC839}"/>
            </c:ext>
          </c:extLst>
        </c:ser>
        <c:ser>
          <c:idx val="1"/>
          <c:order val="1"/>
          <c:tx>
            <c:strRef>
              <c:f>Sheet1!$AB$33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Sheet1!$AC$33:$AO$33</c:f>
              <c:numCache>
                <c:formatCode>General</c:formatCode>
                <c:ptCount val="13"/>
                <c:pt idx="0">
                  <c:v>1.0000737545064013</c:v>
                </c:pt>
                <c:pt idx="1">
                  <c:v>1.0008709346968814</c:v>
                </c:pt>
                <c:pt idx="2">
                  <c:v>1.0035761168327257</c:v>
                </c:pt>
                <c:pt idx="3">
                  <c:v>1.0073296646660337</c:v>
                </c:pt>
                <c:pt idx="4">
                  <c:v>1.0179596891764273</c:v>
                </c:pt>
                <c:pt idx="5">
                  <c:v>1.0217155068373027</c:v>
                </c:pt>
                <c:pt idx="6">
                  <c:v>1.0254923238625115</c:v>
                </c:pt>
                <c:pt idx="7">
                  <c:v>1.023156144422954</c:v>
                </c:pt>
                <c:pt idx="8">
                  <c:v>1.0216061609356564</c:v>
                </c:pt>
                <c:pt idx="9">
                  <c:v>1.0207867654052518</c:v>
                </c:pt>
                <c:pt idx="10">
                  <c:v>1.0215350443184983</c:v>
                </c:pt>
                <c:pt idx="11">
                  <c:v>1.0212466406446745</c:v>
                </c:pt>
                <c:pt idx="12">
                  <c:v>1.0194050049757801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3-474F-8DD1-40C63EFCC839}"/>
            </c:ext>
          </c:extLst>
        </c:ser>
        <c:ser>
          <c:idx val="2"/>
          <c:order val="2"/>
          <c:tx>
            <c:strRef>
              <c:f>Sheet1!$AB$34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Sheet1!$AC$34:$AO$34</c:f>
              <c:numCache>
                <c:formatCode>General</c:formatCode>
                <c:ptCount val="13"/>
                <c:pt idx="0">
                  <c:v>1.0051917742470862</c:v>
                </c:pt>
                <c:pt idx="1">
                  <c:v>1.0587841971480925</c:v>
                </c:pt>
                <c:pt idx="2">
                  <c:v>1.0585009853844243</c:v>
                </c:pt>
                <c:pt idx="3">
                  <c:v>1.0575058021909576</c:v>
                </c:pt>
                <c:pt idx="4">
                  <c:v>1.0599092236249137</c:v>
                </c:pt>
                <c:pt idx="5">
                  <c:v>1.073416024475919</c:v>
                </c:pt>
                <c:pt idx="6">
                  <c:v>1.0977906872338346</c:v>
                </c:pt>
                <c:pt idx="7">
                  <c:v>1.1064747986606358</c:v>
                </c:pt>
                <c:pt idx="8">
                  <c:v>1.1011532883374449</c:v>
                </c:pt>
                <c:pt idx="9">
                  <c:v>1.1058483562068064</c:v>
                </c:pt>
                <c:pt idx="10">
                  <c:v>1.1259294714966943</c:v>
                </c:pt>
                <c:pt idx="11">
                  <c:v>1.1278965188162158</c:v>
                </c:pt>
                <c:pt idx="12">
                  <c:v>1.1157316081706752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C3-474F-8DD1-40C63EFCC839}"/>
            </c:ext>
          </c:extLst>
        </c:ser>
        <c:ser>
          <c:idx val="3"/>
          <c:order val="3"/>
          <c:tx>
            <c:strRef>
              <c:f>Sheet1!$AB$35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Sheet1!$AC$35:$AO$35</c:f>
              <c:numCache>
                <c:formatCode>General</c:formatCode>
                <c:ptCount val="13"/>
                <c:pt idx="0">
                  <c:v>1.0041485714680538</c:v>
                </c:pt>
                <c:pt idx="1">
                  <c:v>1.0436751247600291</c:v>
                </c:pt>
                <c:pt idx="2">
                  <c:v>1.0551695943884096</c:v>
                </c:pt>
                <c:pt idx="3">
                  <c:v>1.0684947923852244</c:v>
                </c:pt>
                <c:pt idx="4">
                  <c:v>1.0787954846851679</c:v>
                </c:pt>
                <c:pt idx="5">
                  <c:v>1.0861108502443193</c:v>
                </c:pt>
                <c:pt idx="6">
                  <c:v>1.0946463381897056</c:v>
                </c:pt>
                <c:pt idx="7">
                  <c:v>1.0985169553862191</c:v>
                </c:pt>
                <c:pt idx="8">
                  <c:v>1.0950437567027762</c:v>
                </c:pt>
                <c:pt idx="9">
                  <c:v>1.0882832930079782</c:v>
                </c:pt>
                <c:pt idx="10">
                  <c:v>1.0810180849803657</c:v>
                </c:pt>
                <c:pt idx="11">
                  <c:v>1.077741557268528</c:v>
                </c:pt>
                <c:pt idx="12">
                  <c:v>1.071110458020524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C3-474F-8DD1-40C63EFCC839}"/>
            </c:ext>
          </c:extLst>
        </c:ser>
        <c:ser>
          <c:idx val="5"/>
          <c:order val="4"/>
          <c:tx>
            <c:strRef>
              <c:f>Sheet1!$AB$37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Sheet1!$AC$37:$AO$37</c:f>
              <c:numCache>
                <c:formatCode>General</c:formatCode>
                <c:ptCount val="13"/>
                <c:pt idx="0">
                  <c:v>1.0007859814795941</c:v>
                </c:pt>
                <c:pt idx="1">
                  <c:v>1.0036995747715269</c:v>
                </c:pt>
                <c:pt idx="2">
                  <c:v>1.00593661056484</c:v>
                </c:pt>
                <c:pt idx="3">
                  <c:v>1.0095233045105965</c:v>
                </c:pt>
                <c:pt idx="4">
                  <c:v>1.0181209526255353</c:v>
                </c:pt>
                <c:pt idx="5">
                  <c:v>1.0223654368449129</c:v>
                </c:pt>
                <c:pt idx="6">
                  <c:v>1.0275784517174109</c:v>
                </c:pt>
                <c:pt idx="7">
                  <c:v>1.0241163865405103</c:v>
                </c:pt>
                <c:pt idx="8">
                  <c:v>1.0258933576926017</c:v>
                </c:pt>
                <c:pt idx="9">
                  <c:v>1.0265260008099402</c:v>
                </c:pt>
                <c:pt idx="10">
                  <c:v>1.0234196374128695</c:v>
                </c:pt>
                <c:pt idx="11">
                  <c:v>1.0232614752759073</c:v>
                </c:pt>
                <c:pt idx="12">
                  <c:v>1.0238358394660851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C3-474F-8DD1-40C63EFCC839}"/>
            </c:ext>
          </c:extLst>
        </c:ser>
        <c:ser>
          <c:idx val="9"/>
          <c:order val="5"/>
          <c:tx>
            <c:strRef>
              <c:f>Sheet1!$AB$41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Sheet1!$AC$41:$AO$41</c:f>
              <c:numCache>
                <c:formatCode>General</c:formatCode>
                <c:ptCount val="13"/>
                <c:pt idx="0">
                  <c:v>1.0008731125890096</c:v>
                </c:pt>
                <c:pt idx="1">
                  <c:v>1.0067025483252541</c:v>
                </c:pt>
                <c:pt idx="2">
                  <c:v>1.0089383332936215</c:v>
                </c:pt>
                <c:pt idx="3">
                  <c:v>1.0117864266059295</c:v>
                </c:pt>
                <c:pt idx="4">
                  <c:v>1.0195982673003892</c:v>
                </c:pt>
                <c:pt idx="5">
                  <c:v>1.0245709246028207</c:v>
                </c:pt>
                <c:pt idx="6">
                  <c:v>1.0289060544625015</c:v>
                </c:pt>
                <c:pt idx="7">
                  <c:v>1.0266871663896402</c:v>
                </c:pt>
                <c:pt idx="8">
                  <c:v>1.0293802979196178</c:v>
                </c:pt>
                <c:pt idx="9">
                  <c:v>1.0273962156483305</c:v>
                </c:pt>
                <c:pt idx="10">
                  <c:v>1.0266603419585651</c:v>
                </c:pt>
                <c:pt idx="11">
                  <c:v>1.0263596833149677</c:v>
                </c:pt>
                <c:pt idx="12">
                  <c:v>1.0262824372562271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5C3-474F-8DD1-40C63EFCC839}"/>
            </c:ext>
          </c:extLst>
        </c:ser>
        <c:ser>
          <c:idx val="13"/>
          <c:order val="6"/>
          <c:tx>
            <c:strRef>
              <c:f>Sheet1!$AB$45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Sheet1!$AC$45:$AO$45</c:f>
              <c:numCache>
                <c:formatCode>General</c:formatCode>
                <c:ptCount val="13"/>
                <c:pt idx="0">
                  <c:v>1.0006978684781602</c:v>
                </c:pt>
                <c:pt idx="1">
                  <c:v>1.0062728777538998</c:v>
                </c:pt>
                <c:pt idx="2">
                  <c:v>1.0091781263343043</c:v>
                </c:pt>
                <c:pt idx="3">
                  <c:v>1.0149500645430785</c:v>
                </c:pt>
                <c:pt idx="4">
                  <c:v>1.0209936816047425</c:v>
                </c:pt>
                <c:pt idx="5">
                  <c:v>1.0250293897490537</c:v>
                </c:pt>
                <c:pt idx="6">
                  <c:v>1.0298592172613701</c:v>
                </c:pt>
                <c:pt idx="7">
                  <c:v>1.0284585892767577</c:v>
                </c:pt>
                <c:pt idx="8">
                  <c:v>1.0277495083465358</c:v>
                </c:pt>
                <c:pt idx="9">
                  <c:v>1.0264611942305422</c:v>
                </c:pt>
                <c:pt idx="10">
                  <c:v>1.0274303575262622</c:v>
                </c:pt>
                <c:pt idx="11">
                  <c:v>1.025949335776547</c:v>
                </c:pt>
                <c:pt idx="12">
                  <c:v>1.0256185809760767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5C3-474F-8DD1-40C63EFCC839}"/>
            </c:ext>
          </c:extLst>
        </c:ser>
        <c:ser>
          <c:idx val="17"/>
          <c:order val="7"/>
          <c:tx>
            <c:strRef>
              <c:f>Sheet1!$AB$49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Sheet1!$AC$31:$AO$31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Sheet1!$AC$49:$AO$49</c:f>
              <c:numCache>
                <c:formatCode>General</c:formatCode>
                <c:ptCount val="13"/>
                <c:pt idx="0">
                  <c:v>1.0006513069183118</c:v>
                </c:pt>
                <c:pt idx="1">
                  <c:v>1.0074997572113249</c:v>
                </c:pt>
                <c:pt idx="2">
                  <c:v>1.0123207112949537</c:v>
                </c:pt>
                <c:pt idx="3">
                  <c:v>1.0157065212463408</c:v>
                </c:pt>
                <c:pt idx="4">
                  <c:v>1.0211760356655533</c:v>
                </c:pt>
                <c:pt idx="5">
                  <c:v>1.0237823966309629</c:v>
                </c:pt>
                <c:pt idx="6">
                  <c:v>1.0294985549086064</c:v>
                </c:pt>
                <c:pt idx="7">
                  <c:v>1.0275339801716117</c:v>
                </c:pt>
                <c:pt idx="8">
                  <c:v>1.0289096790199317</c:v>
                </c:pt>
                <c:pt idx="9">
                  <c:v>1.0273470050950038</c:v>
                </c:pt>
                <c:pt idx="10">
                  <c:v>1.0283377781708687</c:v>
                </c:pt>
                <c:pt idx="11">
                  <c:v>1.0289701642736517</c:v>
                </c:pt>
                <c:pt idx="12">
                  <c:v>1.0275988277196921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5C3-474F-8DD1-40C63EFCC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662472"/>
        <c:axId val="548661488"/>
      </c:lineChart>
      <c:catAx>
        <c:axId val="54866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661488"/>
        <c:crosses val="autoZero"/>
        <c:auto val="1"/>
        <c:lblAlgn val="ctr"/>
        <c:lblOffset val="100"/>
        <c:noMultiLvlLbl val="0"/>
      </c:catAx>
      <c:valAx>
        <c:axId val="5486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662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Sheet1!$AB$61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Sheet1!$AC$61:$AO$61</c:f>
              <c:numCache>
                <c:formatCode>General</c:formatCode>
                <c:ptCount val="13"/>
                <c:pt idx="0">
                  <c:v>1.8000898324006398</c:v>
                </c:pt>
                <c:pt idx="1">
                  <c:v>2.1016372624599367</c:v>
                </c:pt>
                <c:pt idx="2">
                  <c:v>2.3522848883586973</c:v>
                </c:pt>
                <c:pt idx="3">
                  <c:v>2.6906022940348873</c:v>
                </c:pt>
                <c:pt idx="4">
                  <c:v>2.7979384872261397</c:v>
                </c:pt>
                <c:pt idx="5">
                  <c:v>3.1937679029370329</c:v>
                </c:pt>
                <c:pt idx="6">
                  <c:v>3.2067943093348394</c:v>
                </c:pt>
                <c:pt idx="7">
                  <c:v>3.2480997042883839</c:v>
                </c:pt>
                <c:pt idx="8">
                  <c:v>3.1887602983589716</c:v>
                </c:pt>
                <c:pt idx="9">
                  <c:v>3.3913067347577295</c:v>
                </c:pt>
                <c:pt idx="10">
                  <c:v>3.6100644022585118</c:v>
                </c:pt>
                <c:pt idx="11">
                  <c:v>3.5955997131005208</c:v>
                </c:pt>
                <c:pt idx="12">
                  <c:v>3.7416609258598048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CA-489D-8C95-5915BB8B059A}"/>
            </c:ext>
          </c:extLst>
        </c:ser>
        <c:ser>
          <c:idx val="1"/>
          <c:order val="1"/>
          <c:tx>
            <c:strRef>
              <c:f>Sheet1!$AB$62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Sheet1!$AC$62:$AO$62</c:f>
              <c:numCache>
                <c:formatCode>General</c:formatCode>
                <c:ptCount val="13"/>
                <c:pt idx="0">
                  <c:v>3.7687819886609222</c:v>
                </c:pt>
                <c:pt idx="1">
                  <c:v>1.308064665797948</c:v>
                </c:pt>
                <c:pt idx="2">
                  <c:v>0.806063868598342</c:v>
                </c:pt>
                <c:pt idx="3">
                  <c:v>0.80733727456711357</c:v>
                </c:pt>
                <c:pt idx="4">
                  <c:v>2.4425560600659959</c:v>
                </c:pt>
                <c:pt idx="5">
                  <c:v>2.1118456450638239</c:v>
                </c:pt>
                <c:pt idx="6">
                  <c:v>1.7729892207671001</c:v>
                </c:pt>
                <c:pt idx="7">
                  <c:v>1.3820843570622894</c:v>
                </c:pt>
                <c:pt idx="8">
                  <c:v>1.1621618712724187</c:v>
                </c:pt>
                <c:pt idx="9">
                  <c:v>1.2680783053503613</c:v>
                </c:pt>
                <c:pt idx="10">
                  <c:v>1.304155211925115</c:v>
                </c:pt>
                <c:pt idx="11">
                  <c:v>1.4059853478316182</c:v>
                </c:pt>
                <c:pt idx="12">
                  <c:v>1.4533253326501692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CA-489D-8C95-5915BB8B059A}"/>
            </c:ext>
          </c:extLst>
        </c:ser>
        <c:ser>
          <c:idx val="2"/>
          <c:order val="2"/>
          <c:tx>
            <c:strRef>
              <c:f>Sheet1!$AB$63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Sheet1!$AC$63:$AO$63</c:f>
              <c:numCache>
                <c:formatCode>General</c:formatCode>
                <c:ptCount val="13"/>
                <c:pt idx="0">
                  <c:v>2.9992754344717913</c:v>
                </c:pt>
                <c:pt idx="1">
                  <c:v>1.503980253206</c:v>
                </c:pt>
                <c:pt idx="2">
                  <c:v>1.2994669997136439</c:v>
                </c:pt>
                <c:pt idx="3">
                  <c:v>1.5907575873760642</c:v>
                </c:pt>
                <c:pt idx="4">
                  <c:v>1.6080057366262337</c:v>
                </c:pt>
                <c:pt idx="5">
                  <c:v>2.0303087526571466</c:v>
                </c:pt>
                <c:pt idx="6">
                  <c:v>2.5851607211408543</c:v>
                </c:pt>
                <c:pt idx="7">
                  <c:v>3.9691601382109813</c:v>
                </c:pt>
                <c:pt idx="8">
                  <c:v>4.8233231767283096</c:v>
                </c:pt>
                <c:pt idx="9">
                  <c:v>5.015830156573764</c:v>
                </c:pt>
                <c:pt idx="10">
                  <c:v>5.4489812071895383</c:v>
                </c:pt>
                <c:pt idx="11">
                  <c:v>5.8936127466116224</c:v>
                </c:pt>
                <c:pt idx="12">
                  <c:v>6.7765189409476712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CA-489D-8C95-5915BB8B059A}"/>
            </c:ext>
          </c:extLst>
        </c:ser>
        <c:ser>
          <c:idx val="3"/>
          <c:order val="3"/>
          <c:tx>
            <c:strRef>
              <c:f>Sheet1!$AB$64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Sheet1!$AC$64:$AO$64</c:f>
              <c:numCache>
                <c:formatCode>General</c:formatCode>
                <c:ptCount val="13"/>
                <c:pt idx="0">
                  <c:v>2.9459540329806644</c:v>
                </c:pt>
                <c:pt idx="1">
                  <c:v>1.3726282616670602</c:v>
                </c:pt>
                <c:pt idx="2">
                  <c:v>1.1039539706322201</c:v>
                </c:pt>
                <c:pt idx="3">
                  <c:v>1.3766797441597489</c:v>
                </c:pt>
                <c:pt idx="4">
                  <c:v>1.9178400345081017</c:v>
                </c:pt>
                <c:pt idx="5">
                  <c:v>2.3410286774103941</c:v>
                </c:pt>
                <c:pt idx="6">
                  <c:v>2.5695430044857859</c:v>
                </c:pt>
                <c:pt idx="7">
                  <c:v>3.3561976793640227</c:v>
                </c:pt>
                <c:pt idx="8">
                  <c:v>4.9319662199948304</c:v>
                </c:pt>
                <c:pt idx="9">
                  <c:v>6.0926272000168789</c:v>
                </c:pt>
                <c:pt idx="10">
                  <c:v>6.4987774978187023</c:v>
                </c:pt>
                <c:pt idx="11">
                  <c:v>6.7122104136346499</c:v>
                </c:pt>
                <c:pt idx="12">
                  <c:v>6.1996381193755576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CA-489D-8C95-5915BB8B059A}"/>
            </c:ext>
          </c:extLst>
        </c:ser>
        <c:ser>
          <c:idx val="5"/>
          <c:order val="4"/>
          <c:tx>
            <c:strRef>
              <c:f>Sheet1!$AB$66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Sheet1!$AC$66:$AO$66</c:f>
              <c:numCache>
                <c:formatCode>General</c:formatCode>
                <c:ptCount val="13"/>
                <c:pt idx="0">
                  <c:v>1.7009807755968109</c:v>
                </c:pt>
                <c:pt idx="1">
                  <c:v>0.43267291908624944</c:v>
                </c:pt>
                <c:pt idx="2">
                  <c:v>0.61480003100090519</c:v>
                </c:pt>
                <c:pt idx="3">
                  <c:v>0.71029768404815374</c:v>
                </c:pt>
                <c:pt idx="4">
                  <c:v>1.4760207187611456</c:v>
                </c:pt>
                <c:pt idx="5">
                  <c:v>1.640045073456367</c:v>
                </c:pt>
                <c:pt idx="6">
                  <c:v>1.8057519703935405</c:v>
                </c:pt>
                <c:pt idx="7">
                  <c:v>1.2945483158261057</c:v>
                </c:pt>
                <c:pt idx="8">
                  <c:v>1.2409204906661078</c:v>
                </c:pt>
                <c:pt idx="9">
                  <c:v>1.3118499803528372</c:v>
                </c:pt>
                <c:pt idx="10">
                  <c:v>1.3084029433419806</c:v>
                </c:pt>
                <c:pt idx="11">
                  <c:v>1.4326565160740017</c:v>
                </c:pt>
                <c:pt idx="12">
                  <c:v>1.31247709640985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CA-489D-8C95-5915BB8B059A}"/>
            </c:ext>
          </c:extLst>
        </c:ser>
        <c:ser>
          <c:idx val="9"/>
          <c:order val="5"/>
          <c:tx>
            <c:strRef>
              <c:f>Sheet1!$AB$70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Sheet1!$AC$70:$AO$70</c:f>
              <c:numCache>
                <c:formatCode>General</c:formatCode>
                <c:ptCount val="13"/>
                <c:pt idx="0">
                  <c:v>1.7478270820352657</c:v>
                </c:pt>
                <c:pt idx="1">
                  <c:v>0.3976075375428913</c:v>
                </c:pt>
                <c:pt idx="2">
                  <c:v>0.64669461103338233</c:v>
                </c:pt>
                <c:pt idx="3">
                  <c:v>0.76069066964686083</c:v>
                </c:pt>
                <c:pt idx="4">
                  <c:v>1.2322687093542211</c:v>
                </c:pt>
                <c:pt idx="5">
                  <c:v>1.367151362519605</c:v>
                </c:pt>
                <c:pt idx="6">
                  <c:v>1.5235465202881755</c:v>
                </c:pt>
                <c:pt idx="7">
                  <c:v>1.3511133998546385</c:v>
                </c:pt>
                <c:pt idx="8">
                  <c:v>1.3404044404805999</c:v>
                </c:pt>
                <c:pt idx="9">
                  <c:v>1.3573921766229364</c:v>
                </c:pt>
                <c:pt idx="10">
                  <c:v>1.4283742553982612</c:v>
                </c:pt>
                <c:pt idx="11">
                  <c:v>1.4136549469147495</c:v>
                </c:pt>
                <c:pt idx="12">
                  <c:v>1.4409230618455922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CA-489D-8C95-5915BB8B059A}"/>
            </c:ext>
          </c:extLst>
        </c:ser>
        <c:ser>
          <c:idx val="13"/>
          <c:order val="6"/>
          <c:tx>
            <c:strRef>
              <c:f>Sheet1!$AB$74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Sheet1!$AC$74:$AO$74</c:f>
              <c:numCache>
                <c:formatCode>General</c:formatCode>
                <c:ptCount val="13"/>
                <c:pt idx="0">
                  <c:v>1.8122446185758307</c:v>
                </c:pt>
                <c:pt idx="1">
                  <c:v>0.36259288652335164</c:v>
                </c:pt>
                <c:pt idx="2">
                  <c:v>0.71545475974025108</c:v>
                </c:pt>
                <c:pt idx="3">
                  <c:v>0.77702322165039817</c:v>
                </c:pt>
                <c:pt idx="4">
                  <c:v>1.0529788346558624</c:v>
                </c:pt>
                <c:pt idx="5">
                  <c:v>1.2446364923548181</c:v>
                </c:pt>
                <c:pt idx="6">
                  <c:v>1.4282595702671448</c:v>
                </c:pt>
                <c:pt idx="7">
                  <c:v>1.3094323015312506</c:v>
                </c:pt>
                <c:pt idx="8">
                  <c:v>1.2361753513341351</c:v>
                </c:pt>
                <c:pt idx="9">
                  <c:v>1.3293481349750229</c:v>
                </c:pt>
                <c:pt idx="10">
                  <c:v>1.5392955348993214</c:v>
                </c:pt>
                <c:pt idx="11">
                  <c:v>1.522142140416866</c:v>
                </c:pt>
                <c:pt idx="12">
                  <c:v>1.6313035100682207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CA-489D-8C95-5915BB8B059A}"/>
            </c:ext>
          </c:extLst>
        </c:ser>
        <c:ser>
          <c:idx val="17"/>
          <c:order val="7"/>
          <c:tx>
            <c:strRef>
              <c:f>Sheet1!$AB$78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Sheet1!$AC$60:$AO$60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Sheet1!$AC$78:$AO$78</c:f>
              <c:numCache>
                <c:formatCode>General</c:formatCode>
                <c:ptCount val="13"/>
                <c:pt idx="0">
                  <c:v>2.0111845253409544</c:v>
                </c:pt>
                <c:pt idx="1">
                  <c:v>0.40077496242425031</c:v>
                </c:pt>
                <c:pt idx="2">
                  <c:v>0.65860751273149909</c:v>
                </c:pt>
                <c:pt idx="3">
                  <c:v>0.80968799360299881</c:v>
                </c:pt>
                <c:pt idx="4">
                  <c:v>1.0691760042634402</c:v>
                </c:pt>
                <c:pt idx="5">
                  <c:v>1.2031273694059437</c:v>
                </c:pt>
                <c:pt idx="6">
                  <c:v>1.2933851497154456</c:v>
                </c:pt>
                <c:pt idx="7">
                  <c:v>1.2305370921037624</c:v>
                </c:pt>
                <c:pt idx="8">
                  <c:v>1.3245574060113825</c:v>
                </c:pt>
                <c:pt idx="9">
                  <c:v>1.3617233577911043</c:v>
                </c:pt>
                <c:pt idx="10">
                  <c:v>1.467263531742349</c:v>
                </c:pt>
                <c:pt idx="11">
                  <c:v>1.552258973476218</c:v>
                </c:pt>
                <c:pt idx="12">
                  <c:v>1.6366863160232674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CA-489D-8C95-5915BB8B0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0167544"/>
        <c:axId val="850168528"/>
      </c:lineChart>
      <c:catAx>
        <c:axId val="85016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168528"/>
        <c:crosses val="autoZero"/>
        <c:auto val="1"/>
        <c:lblAlgn val="ctr"/>
        <c:lblOffset val="100"/>
        <c:noMultiLvlLbl val="0"/>
      </c:catAx>
      <c:valAx>
        <c:axId val="8501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16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K5-20'!$V$3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K5-20'!$W$3:$AA$3</c:f>
              <c:numCache>
                <c:formatCode>General</c:formatCode>
                <c:ptCount val="5"/>
                <c:pt idx="0">
                  <c:v>3.9695999999999998</c:v>
                </c:pt>
                <c:pt idx="1">
                  <c:v>4.8416000000000006</c:v>
                </c:pt>
                <c:pt idx="2">
                  <c:v>5.2551999999999994</c:v>
                </c:pt>
                <c:pt idx="3">
                  <c:v>5.9456000000000016</c:v>
                </c:pt>
                <c:pt idx="4">
                  <c:v>6.5416000000000007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DA-4B54-9074-DEA584176E51}"/>
            </c:ext>
          </c:extLst>
        </c:ser>
        <c:ser>
          <c:idx val="1"/>
          <c:order val="1"/>
          <c:tx>
            <c:strRef>
              <c:f>'Summary Graphs K5-20'!$V$4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K5-20'!$W$4:$AA$4</c:f>
              <c:numCache>
                <c:formatCode>General</c:formatCode>
                <c:ptCount val="5"/>
                <c:pt idx="0">
                  <c:v>3.5527999999999995</c:v>
                </c:pt>
                <c:pt idx="1">
                  <c:v>4.3743999999999996</c:v>
                </c:pt>
                <c:pt idx="2">
                  <c:v>4.8207999999999984</c:v>
                </c:pt>
                <c:pt idx="3">
                  <c:v>5.3288000000000002</c:v>
                </c:pt>
                <c:pt idx="4">
                  <c:v>5.3424000000000014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DA-4B54-9074-DEA584176E51}"/>
            </c:ext>
          </c:extLst>
        </c:ser>
        <c:ser>
          <c:idx val="3"/>
          <c:order val="2"/>
          <c:tx>
            <c:strRef>
              <c:f>'Summary Graphs K5-20'!$V$6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K5-20'!$W$6:$AA$6</c:f>
              <c:numCache>
                <c:formatCode>General</c:formatCode>
                <c:ptCount val="5"/>
                <c:pt idx="0">
                  <c:v>4.5135999999999994</c:v>
                </c:pt>
                <c:pt idx="1">
                  <c:v>6.4008000000000003</c:v>
                </c:pt>
                <c:pt idx="2">
                  <c:v>7.7280000000000006</c:v>
                </c:pt>
                <c:pt idx="3">
                  <c:v>8.5584000000000007</c:v>
                </c:pt>
                <c:pt idx="4">
                  <c:v>9.7783999999999995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DA-4B54-9074-DEA58417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UCI Iris: #Iterations</a:t>
            </a:r>
          </a:p>
        </c:rich>
      </c:tx>
      <c:layout>
        <c:manualLayout>
          <c:xMode val="edge"/>
          <c:yMode val="edge"/>
          <c:x val="0.4511873011663804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Sheet1!$AB$3:$AG$3</c:f>
              <c:numCache>
                <c:formatCode>General</c:formatCode>
                <c:ptCount val="6"/>
                <c:pt idx="0">
                  <c:v>2.6127272727272732</c:v>
                </c:pt>
                <c:pt idx="1">
                  <c:v>3.209090909090909</c:v>
                </c:pt>
                <c:pt idx="2">
                  <c:v>3.6545454545454543</c:v>
                </c:pt>
                <c:pt idx="3">
                  <c:v>3.9818181818181815</c:v>
                </c:pt>
                <c:pt idx="4">
                  <c:v>4.2927272727272721</c:v>
                </c:pt>
                <c:pt idx="5">
                  <c:v>4.8127272727272725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F-4D79-9611-2188956AD3DD}"/>
            </c:ext>
          </c:extLst>
        </c:ser>
        <c:ser>
          <c:idx val="1"/>
          <c:order val="1"/>
          <c:tx>
            <c:strRef>
              <c:f>Sheet1!$AA$4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Sheet1!$AB$4:$AG$4</c:f>
              <c:numCache>
                <c:formatCode>General</c:formatCode>
                <c:ptCount val="6"/>
                <c:pt idx="0">
                  <c:v>3.7036363636363636</c:v>
                </c:pt>
                <c:pt idx="1">
                  <c:v>5.8854545454545466</c:v>
                </c:pt>
                <c:pt idx="2">
                  <c:v>7.620000000000001</c:v>
                </c:pt>
                <c:pt idx="3">
                  <c:v>8.3309090909090919</c:v>
                </c:pt>
                <c:pt idx="4">
                  <c:v>8.5690909090909084</c:v>
                </c:pt>
                <c:pt idx="5">
                  <c:v>9.7072727272727271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F-4D79-9611-2188956AD3DD}"/>
            </c:ext>
          </c:extLst>
        </c:ser>
        <c:ser>
          <c:idx val="2"/>
          <c:order val="2"/>
          <c:tx>
            <c:strRef>
              <c:f>Sheet1!$AA$5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Sheet1!$AB$5:$AG$5</c:f>
              <c:numCache>
                <c:formatCode>General</c:formatCode>
                <c:ptCount val="6"/>
                <c:pt idx="0">
                  <c:v>3.8127272727272725</c:v>
                </c:pt>
                <c:pt idx="1">
                  <c:v>6.1872727272727275</c:v>
                </c:pt>
                <c:pt idx="2">
                  <c:v>7.1781818181818178</c:v>
                </c:pt>
                <c:pt idx="3">
                  <c:v>10.658181818181818</c:v>
                </c:pt>
                <c:pt idx="4">
                  <c:v>9.5272727272727256</c:v>
                </c:pt>
                <c:pt idx="5">
                  <c:v>10.565454545454545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EF-4D79-9611-2188956AD3DD}"/>
            </c:ext>
          </c:extLst>
        </c:ser>
        <c:ser>
          <c:idx val="3"/>
          <c:order val="3"/>
          <c:tx>
            <c:strRef>
              <c:f>Sheet1!$AA$6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Sheet1!$AB$6:$AG$6</c:f>
              <c:numCache>
                <c:formatCode>General</c:formatCode>
                <c:ptCount val="6"/>
                <c:pt idx="0">
                  <c:v>3.8054545454545452</c:v>
                </c:pt>
                <c:pt idx="1">
                  <c:v>4.8745454545454541</c:v>
                </c:pt>
                <c:pt idx="2">
                  <c:v>7.3618181818181805</c:v>
                </c:pt>
                <c:pt idx="3">
                  <c:v>8.8309090909090902</c:v>
                </c:pt>
                <c:pt idx="4">
                  <c:v>9.3418181818181818</c:v>
                </c:pt>
                <c:pt idx="5">
                  <c:v>8.4690909090909106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EF-4D79-9611-2188956AD3DD}"/>
            </c:ext>
          </c:extLst>
        </c:ser>
        <c:ser>
          <c:idx val="4"/>
          <c:order val="4"/>
          <c:tx>
            <c:strRef>
              <c:f>Sheet1!$AA$7</c:f>
              <c:strCache>
                <c:ptCount val="1"/>
                <c:pt idx="0">
                  <c:v>CCCM-R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Sheet1!$AB$7:$AG$7</c:f>
              <c:numCache>
                <c:formatCode>General</c:formatCode>
                <c:ptCount val="6"/>
                <c:pt idx="0">
                  <c:v>4.2763636363636364</c:v>
                </c:pt>
                <c:pt idx="1">
                  <c:v>5.910909090909092</c:v>
                </c:pt>
                <c:pt idx="2">
                  <c:v>8.0727272727272723</c:v>
                </c:pt>
                <c:pt idx="3">
                  <c:v>7.6709090909090918</c:v>
                </c:pt>
                <c:pt idx="4">
                  <c:v>7.8054545454545439</c:v>
                </c:pt>
                <c:pt idx="5">
                  <c:v>7.8599999999999994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EF-4D79-9611-2188956AD3DD}"/>
            </c:ext>
          </c:extLst>
        </c:ser>
        <c:ser>
          <c:idx val="5"/>
          <c:order val="5"/>
          <c:tx>
            <c:strRef>
              <c:f>Sheet1!$AA$8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Sheet1!$AB$8:$AG$8</c:f>
              <c:numCache>
                <c:formatCode>General</c:formatCode>
                <c:ptCount val="6"/>
                <c:pt idx="0">
                  <c:v>4.1090909090909093</c:v>
                </c:pt>
                <c:pt idx="1">
                  <c:v>5.8981818181818175</c:v>
                </c:pt>
                <c:pt idx="2">
                  <c:v>8.1854545454545455</c:v>
                </c:pt>
                <c:pt idx="3">
                  <c:v>7.8345454545454549</c:v>
                </c:pt>
                <c:pt idx="4">
                  <c:v>7.8200000000000012</c:v>
                </c:pt>
                <c:pt idx="5">
                  <c:v>8.0036363636363639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EF-4D79-9611-2188956AD3DD}"/>
            </c:ext>
          </c:extLst>
        </c:ser>
        <c:ser>
          <c:idx val="6"/>
          <c:order val="6"/>
          <c:tx>
            <c:strRef>
              <c:f>Sheet1!$AA$9</c:f>
              <c:strCache>
                <c:ptCount val="1"/>
                <c:pt idx="0">
                  <c:v>CCCM-R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Sheet1!$AB$9:$AG$9</c:f>
              <c:numCache>
                <c:formatCode>General</c:formatCode>
                <c:ptCount val="6"/>
                <c:pt idx="0">
                  <c:v>3.4309090909090911</c:v>
                </c:pt>
                <c:pt idx="1">
                  <c:v>5.5654545454545454</c:v>
                </c:pt>
                <c:pt idx="2">
                  <c:v>7.3127272727272725</c:v>
                </c:pt>
                <c:pt idx="3">
                  <c:v>7.6981818181818165</c:v>
                </c:pt>
                <c:pt idx="4">
                  <c:v>7.4236363636363647</c:v>
                </c:pt>
                <c:pt idx="5">
                  <c:v>7.0727272727272723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9EF-4D79-9611-2188956AD3DD}"/>
            </c:ext>
          </c:extLst>
        </c:ser>
        <c:ser>
          <c:idx val="7"/>
          <c:order val="7"/>
          <c:tx>
            <c:strRef>
              <c:f>Sheet1!$AA$10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Sheet1!$AB$10:$AG$10</c:f>
              <c:numCache>
                <c:formatCode>General</c:formatCode>
                <c:ptCount val="6"/>
                <c:pt idx="0">
                  <c:v>3.5727272727272723</c:v>
                </c:pt>
                <c:pt idx="1">
                  <c:v>5.3454545454545457</c:v>
                </c:pt>
                <c:pt idx="2">
                  <c:v>7.1672727272727279</c:v>
                </c:pt>
                <c:pt idx="3">
                  <c:v>7.5109090909090916</c:v>
                </c:pt>
                <c:pt idx="4">
                  <c:v>7.1745454545454548</c:v>
                </c:pt>
                <c:pt idx="5">
                  <c:v>7.1927272727272715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9EF-4D79-9611-2188956AD3DD}"/>
            </c:ext>
          </c:extLst>
        </c:ser>
        <c:ser>
          <c:idx val="8"/>
          <c:order val="8"/>
          <c:tx>
            <c:strRef>
              <c:f>Sheet1!$AA$11</c:f>
              <c:strCache>
                <c:ptCount val="1"/>
                <c:pt idx="0">
                  <c:v>CCCM-R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Sheet1!$AB$11:$AG$11</c:f>
              <c:numCache>
                <c:formatCode>General</c:formatCode>
                <c:ptCount val="6"/>
                <c:pt idx="0">
                  <c:v>3.2436363636363641</c:v>
                </c:pt>
                <c:pt idx="1">
                  <c:v>5.4709090909090907</c:v>
                </c:pt>
                <c:pt idx="2">
                  <c:v>7.1981818181818191</c:v>
                </c:pt>
                <c:pt idx="3">
                  <c:v>7.532727272727274</c:v>
                </c:pt>
                <c:pt idx="4">
                  <c:v>6.9236363636363629</c:v>
                </c:pt>
                <c:pt idx="5">
                  <c:v>7.0236363636363643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9EF-4D79-9611-2188956AD3DD}"/>
            </c:ext>
          </c:extLst>
        </c:ser>
        <c:ser>
          <c:idx val="9"/>
          <c:order val="9"/>
          <c:tx>
            <c:strRef>
              <c:f>Sheet1!$AA$12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Sheet1!$AB$12:$AG$12</c:f>
              <c:numCache>
                <c:formatCode>General</c:formatCode>
                <c:ptCount val="6"/>
                <c:pt idx="0">
                  <c:v>3.4945454545454551</c:v>
                </c:pt>
                <c:pt idx="1">
                  <c:v>5.28</c:v>
                </c:pt>
                <c:pt idx="2">
                  <c:v>6.78909090909091</c:v>
                </c:pt>
                <c:pt idx="3">
                  <c:v>7.22</c:v>
                </c:pt>
                <c:pt idx="4">
                  <c:v>6.876363636363636</c:v>
                </c:pt>
                <c:pt idx="5">
                  <c:v>6.878181818181818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9EF-4D79-9611-2188956AD3DD}"/>
            </c:ext>
          </c:extLst>
        </c:ser>
        <c:ser>
          <c:idx val="10"/>
          <c:order val="10"/>
          <c:tx>
            <c:strRef>
              <c:f>Sheet1!$AA$13</c:f>
              <c:strCache>
                <c:ptCount val="1"/>
                <c:pt idx="0">
                  <c:v>CCCM-R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Sheet1!$AB$13:$AG$13</c:f>
              <c:numCache>
                <c:formatCode>General</c:formatCode>
                <c:ptCount val="6"/>
                <c:pt idx="0">
                  <c:v>3.2036363636363636</c:v>
                </c:pt>
                <c:pt idx="1">
                  <c:v>5.54</c:v>
                </c:pt>
                <c:pt idx="2">
                  <c:v>7.205454545454546</c:v>
                </c:pt>
                <c:pt idx="3">
                  <c:v>7.5090909090909097</c:v>
                </c:pt>
                <c:pt idx="4">
                  <c:v>6.9981818181818189</c:v>
                </c:pt>
                <c:pt idx="5">
                  <c:v>7.1381818181818195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9EF-4D79-9611-2188956AD3DD}"/>
            </c:ext>
          </c:extLst>
        </c:ser>
        <c:ser>
          <c:idx val="11"/>
          <c:order val="11"/>
          <c:tx>
            <c:strRef>
              <c:f>Sheet1!$AA$14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Sheet1!$AB$14:$AG$14</c:f>
              <c:numCache>
                <c:formatCode>General</c:formatCode>
                <c:ptCount val="6"/>
                <c:pt idx="0">
                  <c:v>3.4872727272727264</c:v>
                </c:pt>
                <c:pt idx="1">
                  <c:v>5.1818181818181817</c:v>
                </c:pt>
                <c:pt idx="2">
                  <c:v>6.834545454545454</c:v>
                </c:pt>
                <c:pt idx="3">
                  <c:v>7.4781818181818176</c:v>
                </c:pt>
                <c:pt idx="4">
                  <c:v>7.0454545454545441</c:v>
                </c:pt>
                <c:pt idx="5">
                  <c:v>6.6309090909090909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9EF-4D79-9611-2188956AD3DD}"/>
            </c:ext>
          </c:extLst>
        </c:ser>
        <c:ser>
          <c:idx val="12"/>
          <c:order val="12"/>
          <c:tx>
            <c:strRef>
              <c:f>Sheet1!$AA$15</c:f>
              <c:strCache>
                <c:ptCount val="1"/>
                <c:pt idx="0">
                  <c:v>CCCM-R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Sheet1!$AB$15:$AG$15</c:f>
              <c:numCache>
                <c:formatCode>General</c:formatCode>
                <c:ptCount val="6"/>
                <c:pt idx="0">
                  <c:v>3.0236363636363635</c:v>
                </c:pt>
                <c:pt idx="1">
                  <c:v>5.5290909090909084</c:v>
                </c:pt>
                <c:pt idx="2">
                  <c:v>7.4018181818181823</c:v>
                </c:pt>
                <c:pt idx="3">
                  <c:v>7.8090909090909095</c:v>
                </c:pt>
                <c:pt idx="4">
                  <c:v>7.4672727272727277</c:v>
                </c:pt>
                <c:pt idx="5">
                  <c:v>7.2654545454545456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9EF-4D79-9611-2188956AD3DD}"/>
            </c:ext>
          </c:extLst>
        </c:ser>
        <c:ser>
          <c:idx val="13"/>
          <c:order val="13"/>
          <c:tx>
            <c:strRef>
              <c:f>Sheet1!$AA$16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Sheet1!$AB$16:$AG$16</c:f>
              <c:numCache>
                <c:formatCode>General</c:formatCode>
                <c:ptCount val="6"/>
                <c:pt idx="0">
                  <c:v>3.3181818181818183</c:v>
                </c:pt>
                <c:pt idx="1">
                  <c:v>5.0763636363636371</c:v>
                </c:pt>
                <c:pt idx="2">
                  <c:v>6.7381818181818183</c:v>
                </c:pt>
                <c:pt idx="3">
                  <c:v>7.2909090909090928</c:v>
                </c:pt>
                <c:pt idx="4">
                  <c:v>7.123636363636364</c:v>
                </c:pt>
                <c:pt idx="5">
                  <c:v>6.8018181818181809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9EF-4D79-9611-2188956AD3DD}"/>
            </c:ext>
          </c:extLst>
        </c:ser>
        <c:ser>
          <c:idx val="14"/>
          <c:order val="14"/>
          <c:tx>
            <c:strRef>
              <c:f>Sheet1!$AA$17</c:f>
              <c:strCache>
                <c:ptCount val="1"/>
                <c:pt idx="0">
                  <c:v>CCCM-R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Sheet1!$AB$17:$AG$17</c:f>
              <c:numCache>
                <c:formatCode>General</c:formatCode>
                <c:ptCount val="6"/>
                <c:pt idx="0">
                  <c:v>3.1290909090909094</c:v>
                </c:pt>
                <c:pt idx="1">
                  <c:v>5.6345454545454547</c:v>
                </c:pt>
                <c:pt idx="2">
                  <c:v>7.1890909090909085</c:v>
                </c:pt>
                <c:pt idx="3">
                  <c:v>7.7054545454545442</c:v>
                </c:pt>
                <c:pt idx="4">
                  <c:v>7.3854545454545448</c:v>
                </c:pt>
                <c:pt idx="5">
                  <c:v>7.1436363636363636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9EF-4D79-9611-2188956AD3DD}"/>
            </c:ext>
          </c:extLst>
        </c:ser>
        <c:ser>
          <c:idx val="15"/>
          <c:order val="15"/>
          <c:tx>
            <c:strRef>
              <c:f>Sheet1!$AA$18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Sheet1!$AB$18:$AG$18</c:f>
              <c:numCache>
                <c:formatCode>General</c:formatCode>
                <c:ptCount val="6"/>
                <c:pt idx="0">
                  <c:v>3.4999999999999996</c:v>
                </c:pt>
                <c:pt idx="1">
                  <c:v>5.2454545454545451</c:v>
                </c:pt>
                <c:pt idx="2">
                  <c:v>6.5309090909090912</c:v>
                </c:pt>
                <c:pt idx="3">
                  <c:v>7.5672727272727283</c:v>
                </c:pt>
                <c:pt idx="4">
                  <c:v>7.0672727272727283</c:v>
                </c:pt>
                <c:pt idx="5">
                  <c:v>6.7254545454545456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9EF-4D79-9611-2188956AD3DD}"/>
            </c:ext>
          </c:extLst>
        </c:ser>
        <c:ser>
          <c:idx val="16"/>
          <c:order val="16"/>
          <c:tx>
            <c:strRef>
              <c:f>Sheet1!$AA$19</c:f>
              <c:strCache>
                <c:ptCount val="1"/>
                <c:pt idx="0">
                  <c:v>CCCM-R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Sheet1!$AB$19:$AG$19</c:f>
              <c:numCache>
                <c:formatCode>General</c:formatCode>
                <c:ptCount val="6"/>
                <c:pt idx="0">
                  <c:v>3.2818181818181813</c:v>
                </c:pt>
                <c:pt idx="1">
                  <c:v>5.5763636363636362</c:v>
                </c:pt>
                <c:pt idx="2">
                  <c:v>7.4163636363636378</c:v>
                </c:pt>
                <c:pt idx="3">
                  <c:v>7.585454545454545</c:v>
                </c:pt>
                <c:pt idx="4">
                  <c:v>7.298181818181817</c:v>
                </c:pt>
                <c:pt idx="5">
                  <c:v>7.2509090909090901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9EF-4D79-9611-2188956AD3DD}"/>
            </c:ext>
          </c:extLst>
        </c:ser>
        <c:ser>
          <c:idx val="17"/>
          <c:order val="17"/>
          <c:tx>
            <c:strRef>
              <c:f>Sheet1!$AA$20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Sheet1!$AB$20:$AG$20</c:f>
              <c:numCache>
                <c:formatCode>General</c:formatCode>
                <c:ptCount val="6"/>
                <c:pt idx="0">
                  <c:v>3.4400000000000004</c:v>
                </c:pt>
                <c:pt idx="1">
                  <c:v>5.5436363636363639</c:v>
                </c:pt>
                <c:pt idx="2">
                  <c:v>6.7581818181818187</c:v>
                </c:pt>
                <c:pt idx="3">
                  <c:v>7.6345454545454547</c:v>
                </c:pt>
                <c:pt idx="4">
                  <c:v>7.169090909090909</c:v>
                </c:pt>
                <c:pt idx="5">
                  <c:v>6.8727272727272721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9EF-4D79-9611-2188956AD3DD}"/>
            </c:ext>
          </c:extLst>
        </c:ser>
        <c:ser>
          <c:idx val="18"/>
          <c:order val="18"/>
          <c:tx>
            <c:strRef>
              <c:f>Sheet1!$AA$21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Sheet1!$AB$21:$AG$21</c:f>
              <c:numCache>
                <c:formatCode>General</c:formatCode>
                <c:ptCount val="6"/>
                <c:pt idx="0">
                  <c:v>3.4563636363636361</c:v>
                </c:pt>
                <c:pt idx="1">
                  <c:v>5.5290909090909084</c:v>
                </c:pt>
                <c:pt idx="2">
                  <c:v>6.8690909090909082</c:v>
                </c:pt>
                <c:pt idx="3">
                  <c:v>7.6781818181818178</c:v>
                </c:pt>
                <c:pt idx="4">
                  <c:v>7.1981818181818191</c:v>
                </c:pt>
                <c:pt idx="5">
                  <c:v>7.165454545454546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9EF-4D79-9611-2188956AD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290456"/>
        <c:axId val="853286520"/>
      </c:lineChart>
      <c:catAx>
        <c:axId val="85329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86520"/>
        <c:crosses val="autoZero"/>
        <c:auto val="1"/>
        <c:lblAlgn val="ctr"/>
        <c:lblOffset val="100"/>
        <c:noMultiLvlLbl val="0"/>
      </c:catAx>
      <c:valAx>
        <c:axId val="853286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9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UCI Iris: Avg Mean vs Best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Sheet1!$AB$32:$AG$32</c:f>
              <c:numCache>
                <c:formatCode>General</c:formatCode>
                <c:ptCount val="6"/>
                <c:pt idx="0">
                  <c:v>2.0190702925584132</c:v>
                </c:pt>
                <c:pt idx="1">
                  <c:v>2.7614147617718281</c:v>
                </c:pt>
                <c:pt idx="2">
                  <c:v>3.1167813700384119</c:v>
                </c:pt>
                <c:pt idx="3">
                  <c:v>3.7192213867242931</c:v>
                </c:pt>
                <c:pt idx="4">
                  <c:v>3.8518381108795863</c:v>
                </c:pt>
                <c:pt idx="5">
                  <c:v>4.1032610917486885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C-4CB5-8D39-1E98F7B3AD3E}"/>
            </c:ext>
          </c:extLst>
        </c:ser>
        <c:ser>
          <c:idx val="1"/>
          <c:order val="1"/>
          <c:tx>
            <c:strRef>
              <c:f>Sheet1!$AA$33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Sheet1!$AB$33:$AG$33</c:f>
              <c:numCache>
                <c:formatCode>General</c:formatCode>
                <c:ptCount val="6"/>
                <c:pt idx="0">
                  <c:v>0.91854833431507299</c:v>
                </c:pt>
                <c:pt idx="1">
                  <c:v>0.96070971804743133</c:v>
                </c:pt>
                <c:pt idx="2">
                  <c:v>0.92056658130601832</c:v>
                </c:pt>
                <c:pt idx="3">
                  <c:v>0.99864582293446702</c:v>
                </c:pt>
                <c:pt idx="4">
                  <c:v>1.0198561272768745</c:v>
                </c:pt>
                <c:pt idx="5">
                  <c:v>1.0488616030325575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0C-4CB5-8D39-1E98F7B3AD3E}"/>
            </c:ext>
          </c:extLst>
        </c:ser>
        <c:ser>
          <c:idx val="2"/>
          <c:order val="2"/>
          <c:tx>
            <c:strRef>
              <c:f>Sheet1!$AA$34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Sheet1!$AB$34:$AG$34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1.0047522284185855</c:v>
                </c:pt>
                <c:pt idx="2">
                  <c:v>0.91440460947503199</c:v>
                </c:pt>
                <c:pt idx="3">
                  <c:v>0.95577922497372125</c:v>
                </c:pt>
                <c:pt idx="4">
                  <c:v>0.95967875788610568</c:v>
                </c:pt>
                <c:pt idx="5">
                  <c:v>0.96650957430627382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C-4CB5-8D39-1E98F7B3AD3E}"/>
            </c:ext>
          </c:extLst>
        </c:ser>
        <c:ser>
          <c:idx val="3"/>
          <c:order val="3"/>
          <c:tx>
            <c:strRef>
              <c:f>Sheet1!$AA$35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Sheet1!$AB$35:$AG$35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1.0226834509488225</c:v>
                </c:pt>
                <c:pt idx="2">
                  <c:v>0.91502880921894991</c:v>
                </c:pt>
                <c:pt idx="3">
                  <c:v>0.97558907186148192</c:v>
                </c:pt>
                <c:pt idx="4">
                  <c:v>0.95110430212216679</c:v>
                </c:pt>
                <c:pt idx="5">
                  <c:v>0.96595419760133894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0C-4CB5-8D39-1E98F7B3AD3E}"/>
            </c:ext>
          </c:extLst>
        </c:ser>
        <c:ser>
          <c:idx val="4"/>
          <c:order val="4"/>
          <c:tx>
            <c:strRef>
              <c:f>Sheet1!$AA$36</c:f>
              <c:strCache>
                <c:ptCount val="1"/>
                <c:pt idx="0">
                  <c:v>CCCM-R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Sheet1!$AB$36:$AG$36</c:f>
              <c:numCache>
                <c:formatCode>General</c:formatCode>
                <c:ptCount val="6"/>
                <c:pt idx="0">
                  <c:v>0.91381962170299103</c:v>
                </c:pt>
                <c:pt idx="1">
                  <c:v>0.97518713522427014</c:v>
                </c:pt>
                <c:pt idx="2">
                  <c:v>0.93190620998719575</c:v>
                </c:pt>
                <c:pt idx="3">
                  <c:v>1.0058261099583012</c:v>
                </c:pt>
                <c:pt idx="4">
                  <c:v>1.0088161799320476</c:v>
                </c:pt>
                <c:pt idx="5">
                  <c:v>1.013340287733332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0C-4CB5-8D39-1E98F7B3AD3E}"/>
            </c:ext>
          </c:extLst>
        </c:ser>
        <c:ser>
          <c:idx val="5"/>
          <c:order val="5"/>
          <c:tx>
            <c:strRef>
              <c:f>Sheet1!$AA$37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Sheet1!$AB$37:$AG$37</c:f>
              <c:numCache>
                <c:formatCode>General</c:formatCode>
                <c:ptCount val="6"/>
                <c:pt idx="0">
                  <c:v>0.91145526539694999</c:v>
                </c:pt>
                <c:pt idx="1">
                  <c:v>0.98606142839521416</c:v>
                </c:pt>
                <c:pt idx="2">
                  <c:v>0.93286651728553138</c:v>
                </c:pt>
                <c:pt idx="3">
                  <c:v>1.0063791094317516</c:v>
                </c:pt>
                <c:pt idx="4">
                  <c:v>1.0087362706065244</c:v>
                </c:pt>
                <c:pt idx="5">
                  <c:v>1.0244457221586414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0C-4CB5-8D39-1E98F7B3AD3E}"/>
            </c:ext>
          </c:extLst>
        </c:ser>
        <c:ser>
          <c:idx val="6"/>
          <c:order val="6"/>
          <c:tx>
            <c:strRef>
              <c:f>Sheet1!$AA$38</c:f>
              <c:strCache>
                <c:ptCount val="1"/>
                <c:pt idx="0">
                  <c:v>CCCM-R m2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Sheet1!$AB$38:$AG$38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0.95978134555582273</c:v>
                </c:pt>
                <c:pt idx="2">
                  <c:v>0.93058578745198473</c:v>
                </c:pt>
                <c:pt idx="3">
                  <c:v>1.0019445257075987</c:v>
                </c:pt>
                <c:pt idx="4">
                  <c:v>0.99154267421632258</c:v>
                </c:pt>
                <c:pt idx="5">
                  <c:v>0.99439859714463463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0C-4CB5-8D39-1E98F7B3AD3E}"/>
            </c:ext>
          </c:extLst>
        </c:ser>
        <c:ser>
          <c:idx val="7"/>
          <c:order val="7"/>
          <c:tx>
            <c:strRef>
              <c:f>Sheet1!$AA$39</c:f>
              <c:strCache>
                <c:ptCount val="1"/>
                <c:pt idx="0">
                  <c:v>CCCM-Min m2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Sheet1!$AB$39:$AG$39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0.95742470769250732</c:v>
                </c:pt>
                <c:pt idx="2">
                  <c:v>0.93154609475032013</c:v>
                </c:pt>
                <c:pt idx="3">
                  <c:v>0.99654388397187499</c:v>
                </c:pt>
                <c:pt idx="4">
                  <c:v>0.98315133747708383</c:v>
                </c:pt>
                <c:pt idx="5">
                  <c:v>0.9894666114283559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0C-4CB5-8D39-1E98F7B3AD3E}"/>
            </c:ext>
          </c:extLst>
        </c:ser>
        <c:ser>
          <c:idx val="8"/>
          <c:order val="8"/>
          <c:tx>
            <c:strRef>
              <c:f>Sheet1!$AA$40</c:f>
              <c:strCache>
                <c:ptCount val="1"/>
                <c:pt idx="0">
                  <c:v>CCCM-R m3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Sheet1!$AB$40:$AG$40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0.96460498724299337</c:v>
                </c:pt>
                <c:pt idx="2">
                  <c:v>0.92996158770806658</c:v>
                </c:pt>
                <c:pt idx="3">
                  <c:v>0.98790685035935799</c:v>
                </c:pt>
                <c:pt idx="4">
                  <c:v>0.98587968819080884</c:v>
                </c:pt>
                <c:pt idx="5">
                  <c:v>0.9824043750822874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0C-4CB5-8D39-1E98F7B3AD3E}"/>
            </c:ext>
          </c:extLst>
        </c:ser>
        <c:ser>
          <c:idx val="9"/>
          <c:order val="9"/>
          <c:tx>
            <c:strRef>
              <c:f>Sheet1!$AA$41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Sheet1!$AB$41:$AG$41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0.95772983711282655</c:v>
                </c:pt>
                <c:pt idx="2">
                  <c:v>0.93020966709346997</c:v>
                </c:pt>
                <c:pt idx="3">
                  <c:v>0.99247276898385872</c:v>
                </c:pt>
                <c:pt idx="4">
                  <c:v>0.97454313144887017</c:v>
                </c:pt>
                <c:pt idx="5">
                  <c:v>0.97201042052596587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C0C-4CB5-8D39-1E98F7B3AD3E}"/>
            </c:ext>
          </c:extLst>
        </c:ser>
        <c:ser>
          <c:idx val="10"/>
          <c:order val="10"/>
          <c:tx>
            <c:strRef>
              <c:f>Sheet1!$AA$42</c:f>
              <c:strCache>
                <c:ptCount val="1"/>
                <c:pt idx="0">
                  <c:v>CCCM-R m4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Sheet1!$AB$42:$AG$42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0.96616958703654421</c:v>
                </c:pt>
                <c:pt idx="2">
                  <c:v>0.93157010243277871</c:v>
                </c:pt>
                <c:pt idx="3">
                  <c:v>0.98799801560715228</c:v>
                </c:pt>
                <c:pt idx="4">
                  <c:v>0.97859559100113591</c:v>
                </c:pt>
                <c:pt idx="5">
                  <c:v>0.98484391970914809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C0C-4CB5-8D39-1E98F7B3AD3E}"/>
            </c:ext>
          </c:extLst>
        </c:ser>
        <c:ser>
          <c:idx val="11"/>
          <c:order val="11"/>
          <c:tx>
            <c:strRef>
              <c:f>Sheet1!$AA$43</c:f>
              <c:strCache>
                <c:ptCount val="1"/>
                <c:pt idx="0">
                  <c:v>CCCM-Min m4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Sheet1!$AB$43:$AG$43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0.94494686203605704</c:v>
                </c:pt>
                <c:pt idx="2">
                  <c:v>0.93024967989756735</c:v>
                </c:pt>
                <c:pt idx="3">
                  <c:v>0.98159216273818639</c:v>
                </c:pt>
                <c:pt idx="4">
                  <c:v>0.96836671262673024</c:v>
                </c:pt>
                <c:pt idx="5">
                  <c:v>0.96944106143739051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C0C-4CB5-8D39-1E98F7B3AD3E}"/>
            </c:ext>
          </c:extLst>
        </c:ser>
        <c:ser>
          <c:idx val="12"/>
          <c:order val="12"/>
          <c:tx>
            <c:strRef>
              <c:f>Sheet1!$AA$44</c:f>
              <c:strCache>
                <c:ptCount val="1"/>
                <c:pt idx="0">
                  <c:v>CCCM-R m5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Sheet1!$AB$44:$AG$44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0.96589691819285484</c:v>
                </c:pt>
                <c:pt idx="2">
                  <c:v>0.93471510883482722</c:v>
                </c:pt>
                <c:pt idx="3">
                  <c:v>0.99288466418357291</c:v>
                </c:pt>
                <c:pt idx="4">
                  <c:v>0.97296742216985777</c:v>
                </c:pt>
                <c:pt idx="5">
                  <c:v>0.97485057400089803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C0C-4CB5-8D39-1E98F7B3AD3E}"/>
            </c:ext>
          </c:extLst>
        </c:ser>
        <c:ser>
          <c:idx val="13"/>
          <c:order val="13"/>
          <c:tx>
            <c:strRef>
              <c:f>Sheet1!$AA$45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Sheet1!$AB$45:$AG$45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0.94054520784507223</c:v>
                </c:pt>
                <c:pt idx="2">
                  <c:v>0.92900128040973118</c:v>
                </c:pt>
                <c:pt idx="3">
                  <c:v>0.97601103672270073</c:v>
                </c:pt>
                <c:pt idx="4">
                  <c:v>0.96377694628592603</c:v>
                </c:pt>
                <c:pt idx="5">
                  <c:v>0.96024781825277472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C0C-4CB5-8D39-1E98F7B3AD3E}"/>
            </c:ext>
          </c:extLst>
        </c:ser>
        <c:ser>
          <c:idx val="14"/>
          <c:order val="14"/>
          <c:tx>
            <c:strRef>
              <c:f>Sheet1!$AA$46</c:f>
              <c:strCache>
                <c:ptCount val="1"/>
                <c:pt idx="0">
                  <c:v>CCCM-R m6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Sheet1!$AB$46:$AG$46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0.97167490083293839</c:v>
                </c:pt>
                <c:pt idx="2">
                  <c:v>0.93381081946222799</c:v>
                </c:pt>
                <c:pt idx="3">
                  <c:v>0.9936792910460045</c:v>
                </c:pt>
                <c:pt idx="4">
                  <c:v>0.97998944034752489</c:v>
                </c:pt>
                <c:pt idx="5">
                  <c:v>0.97778150342179226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C0C-4CB5-8D39-1E98F7B3AD3E}"/>
            </c:ext>
          </c:extLst>
        </c:ser>
        <c:ser>
          <c:idx val="15"/>
          <c:order val="15"/>
          <c:tx>
            <c:strRef>
              <c:f>Sheet1!$AA$47</c:f>
              <c:strCache>
                <c:ptCount val="1"/>
                <c:pt idx="0">
                  <c:v>CCCM-Min m6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Sheet1!$AB$47:$AG$47</c:f>
              <c:numCache>
                <c:formatCode>General</c:formatCode>
                <c:ptCount val="6"/>
                <c:pt idx="0">
                  <c:v>0.91145526539694999</c:v>
                </c:pt>
                <c:pt idx="1">
                  <c:v>0.94654392240623764</c:v>
                </c:pt>
                <c:pt idx="2">
                  <c:v>0.9291853393085785</c:v>
                </c:pt>
                <c:pt idx="3">
                  <c:v>0.97432241877228698</c:v>
                </c:pt>
                <c:pt idx="4">
                  <c:v>0.96174472004792511</c:v>
                </c:pt>
                <c:pt idx="5">
                  <c:v>0.95986009870974065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C0C-4CB5-8D39-1E98F7B3AD3E}"/>
            </c:ext>
          </c:extLst>
        </c:ser>
        <c:ser>
          <c:idx val="16"/>
          <c:order val="16"/>
          <c:tx>
            <c:strRef>
              <c:f>Sheet1!$AA$48</c:f>
              <c:strCache>
                <c:ptCount val="1"/>
                <c:pt idx="0">
                  <c:v>CCCM-R m7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Sheet1!$AB$48:$AG$48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0.96927931027766756</c:v>
                </c:pt>
                <c:pt idx="2">
                  <c:v>0.93135403329065314</c:v>
                </c:pt>
                <c:pt idx="3">
                  <c:v>0.99444290593125539</c:v>
                </c:pt>
                <c:pt idx="4">
                  <c:v>0.97853827936689974</c:v>
                </c:pt>
                <c:pt idx="5">
                  <c:v>0.97982136361998018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C0C-4CB5-8D39-1E98F7B3AD3E}"/>
            </c:ext>
          </c:extLst>
        </c:ser>
        <c:ser>
          <c:idx val="17"/>
          <c:order val="17"/>
          <c:tx>
            <c:strRef>
              <c:f>Sheet1!$AA$49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Sheet1!$AB$49:$AG$49</c:f>
              <c:numCache>
                <c:formatCode>General</c:formatCode>
                <c:ptCount val="6"/>
                <c:pt idx="0">
                  <c:v>0.9114552653969501</c:v>
                </c:pt>
                <c:pt idx="1">
                  <c:v>0.94786182181740275</c:v>
                </c:pt>
                <c:pt idx="2">
                  <c:v>0.92516005121638922</c:v>
                </c:pt>
                <c:pt idx="3">
                  <c:v>0.97628298431401639</c:v>
                </c:pt>
                <c:pt idx="4">
                  <c:v>0.96526137282339808</c:v>
                </c:pt>
                <c:pt idx="5">
                  <c:v>0.96179710803711427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C0C-4CB5-8D39-1E98F7B3AD3E}"/>
            </c:ext>
          </c:extLst>
        </c:ser>
        <c:ser>
          <c:idx val="18"/>
          <c:order val="18"/>
          <c:tx>
            <c:strRef>
              <c:f>Sheet1!$AA$50</c:f>
              <c:strCache>
                <c:ptCount val="1"/>
                <c:pt idx="0">
                  <c:v>CCCM-MxMn m7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Sheet1!$AB$50:$AG$50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0.97075302045665524</c:v>
                </c:pt>
                <c:pt idx="2">
                  <c:v>0.93153008962868133</c:v>
                </c:pt>
                <c:pt idx="3">
                  <c:v>0.96960586895551171</c:v>
                </c:pt>
                <c:pt idx="4">
                  <c:v>0.95903944599673274</c:v>
                </c:pt>
                <c:pt idx="5">
                  <c:v>0.95670959509505948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C0C-4CB5-8D39-1E98F7B3A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3707080"/>
        <c:axId val="843714296"/>
      </c:lineChart>
      <c:catAx>
        <c:axId val="84370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714296"/>
        <c:crosses val="autoZero"/>
        <c:auto val="1"/>
        <c:lblAlgn val="ctr"/>
        <c:lblOffset val="100"/>
        <c:noMultiLvlLbl val="0"/>
      </c:catAx>
      <c:valAx>
        <c:axId val="84371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70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Sheet1!$AB$3:$AG$3</c:f>
              <c:numCache>
                <c:formatCode>General</c:formatCode>
                <c:ptCount val="6"/>
                <c:pt idx="0">
                  <c:v>2.6127272727272732</c:v>
                </c:pt>
                <c:pt idx="1">
                  <c:v>3.209090909090909</c:v>
                </c:pt>
                <c:pt idx="2">
                  <c:v>3.6545454545454543</c:v>
                </c:pt>
                <c:pt idx="3">
                  <c:v>3.9818181818181815</c:v>
                </c:pt>
                <c:pt idx="4">
                  <c:v>4.2927272727272721</c:v>
                </c:pt>
                <c:pt idx="5">
                  <c:v>4.8127272727272725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3-43E0-93F8-A4B6B7E162EC}"/>
            </c:ext>
          </c:extLst>
        </c:ser>
        <c:ser>
          <c:idx val="1"/>
          <c:order val="1"/>
          <c:tx>
            <c:strRef>
              <c:f>Sheet1!$AA$4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Sheet1!$AB$4:$AG$4</c:f>
              <c:numCache>
                <c:formatCode>General</c:formatCode>
                <c:ptCount val="6"/>
                <c:pt idx="0">
                  <c:v>3.7036363636363636</c:v>
                </c:pt>
                <c:pt idx="1">
                  <c:v>5.8854545454545466</c:v>
                </c:pt>
                <c:pt idx="2">
                  <c:v>7.620000000000001</c:v>
                </c:pt>
                <c:pt idx="3">
                  <c:v>8.3309090909090919</c:v>
                </c:pt>
                <c:pt idx="4">
                  <c:v>8.5690909090909084</c:v>
                </c:pt>
                <c:pt idx="5">
                  <c:v>9.7072727272727271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03-43E0-93F8-A4B6B7E162EC}"/>
            </c:ext>
          </c:extLst>
        </c:ser>
        <c:ser>
          <c:idx val="2"/>
          <c:order val="2"/>
          <c:tx>
            <c:strRef>
              <c:f>Sheet1!$AA$5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Sheet1!$AB$5:$AG$5</c:f>
              <c:numCache>
                <c:formatCode>General</c:formatCode>
                <c:ptCount val="6"/>
                <c:pt idx="0">
                  <c:v>3.8127272727272725</c:v>
                </c:pt>
                <c:pt idx="1">
                  <c:v>6.1872727272727275</c:v>
                </c:pt>
                <c:pt idx="2">
                  <c:v>7.1781818181818178</c:v>
                </c:pt>
                <c:pt idx="3">
                  <c:v>10.658181818181818</c:v>
                </c:pt>
                <c:pt idx="4">
                  <c:v>9.5272727272727256</c:v>
                </c:pt>
                <c:pt idx="5">
                  <c:v>10.565454545454545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03-43E0-93F8-A4B6B7E162EC}"/>
            </c:ext>
          </c:extLst>
        </c:ser>
        <c:ser>
          <c:idx val="3"/>
          <c:order val="3"/>
          <c:tx>
            <c:strRef>
              <c:f>Sheet1!$AA$6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Sheet1!$AB$6:$AG$6</c:f>
              <c:numCache>
                <c:formatCode>General</c:formatCode>
                <c:ptCount val="6"/>
                <c:pt idx="0">
                  <c:v>3.8054545454545452</c:v>
                </c:pt>
                <c:pt idx="1">
                  <c:v>4.8745454545454541</c:v>
                </c:pt>
                <c:pt idx="2">
                  <c:v>7.3618181818181805</c:v>
                </c:pt>
                <c:pt idx="3">
                  <c:v>8.8309090909090902</c:v>
                </c:pt>
                <c:pt idx="4">
                  <c:v>9.3418181818181818</c:v>
                </c:pt>
                <c:pt idx="5">
                  <c:v>8.4690909090909106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03-43E0-93F8-A4B6B7E162EC}"/>
            </c:ext>
          </c:extLst>
        </c:ser>
        <c:ser>
          <c:idx val="4"/>
          <c:order val="4"/>
          <c:tx>
            <c:strRef>
              <c:f>Sheet1!$AA$8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Sheet1!$AB$8:$AG$8</c:f>
              <c:numCache>
                <c:formatCode>General</c:formatCode>
                <c:ptCount val="6"/>
                <c:pt idx="0">
                  <c:v>4.1090909090909093</c:v>
                </c:pt>
                <c:pt idx="1">
                  <c:v>5.8981818181818175</c:v>
                </c:pt>
                <c:pt idx="2">
                  <c:v>8.1854545454545455</c:v>
                </c:pt>
                <c:pt idx="3">
                  <c:v>7.8345454545454549</c:v>
                </c:pt>
                <c:pt idx="4">
                  <c:v>7.8200000000000012</c:v>
                </c:pt>
                <c:pt idx="5">
                  <c:v>8.0036363636363639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03-43E0-93F8-A4B6B7E162EC}"/>
            </c:ext>
          </c:extLst>
        </c:ser>
        <c:ser>
          <c:idx val="5"/>
          <c:order val="5"/>
          <c:tx>
            <c:strRef>
              <c:f>Sheet1!$AA$12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Sheet1!$AB$12:$AG$12</c:f>
              <c:numCache>
                <c:formatCode>General</c:formatCode>
                <c:ptCount val="6"/>
                <c:pt idx="0">
                  <c:v>3.4945454545454551</c:v>
                </c:pt>
                <c:pt idx="1">
                  <c:v>5.28</c:v>
                </c:pt>
                <c:pt idx="2">
                  <c:v>6.78909090909091</c:v>
                </c:pt>
                <c:pt idx="3">
                  <c:v>7.22</c:v>
                </c:pt>
                <c:pt idx="4">
                  <c:v>6.876363636363636</c:v>
                </c:pt>
                <c:pt idx="5">
                  <c:v>6.878181818181818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03-43E0-93F8-A4B6B7E162EC}"/>
            </c:ext>
          </c:extLst>
        </c:ser>
        <c:ser>
          <c:idx val="6"/>
          <c:order val="6"/>
          <c:tx>
            <c:strRef>
              <c:f>Sheet1!$AA$16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Sheet1!$AB$16:$AG$16</c:f>
              <c:numCache>
                <c:formatCode>General</c:formatCode>
                <c:ptCount val="6"/>
                <c:pt idx="0">
                  <c:v>3.3181818181818183</c:v>
                </c:pt>
                <c:pt idx="1">
                  <c:v>5.0763636363636371</c:v>
                </c:pt>
                <c:pt idx="2">
                  <c:v>6.7381818181818183</c:v>
                </c:pt>
                <c:pt idx="3">
                  <c:v>7.2909090909090928</c:v>
                </c:pt>
                <c:pt idx="4">
                  <c:v>7.123636363636364</c:v>
                </c:pt>
                <c:pt idx="5">
                  <c:v>6.8018181818181809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03-43E0-93F8-A4B6B7E162EC}"/>
            </c:ext>
          </c:extLst>
        </c:ser>
        <c:ser>
          <c:idx val="7"/>
          <c:order val="7"/>
          <c:tx>
            <c:strRef>
              <c:f>Sheet1!$AA$20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Sheet1!$AB$20:$AG$20</c:f>
              <c:numCache>
                <c:formatCode>General</c:formatCode>
                <c:ptCount val="6"/>
                <c:pt idx="0">
                  <c:v>3.4400000000000004</c:v>
                </c:pt>
                <c:pt idx="1">
                  <c:v>5.5436363636363639</c:v>
                </c:pt>
                <c:pt idx="2">
                  <c:v>6.7581818181818187</c:v>
                </c:pt>
                <c:pt idx="3">
                  <c:v>7.6345454545454547</c:v>
                </c:pt>
                <c:pt idx="4">
                  <c:v>7.169090909090909</c:v>
                </c:pt>
                <c:pt idx="5">
                  <c:v>6.8727272727272721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03-43E0-93F8-A4B6B7E16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377256"/>
        <c:axId val="313389392"/>
      </c:lineChart>
      <c:catAx>
        <c:axId val="31337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89392"/>
        <c:crosses val="autoZero"/>
        <c:auto val="1"/>
        <c:lblAlgn val="ctr"/>
        <c:lblOffset val="100"/>
        <c:noMultiLvlLbl val="0"/>
      </c:catAx>
      <c:valAx>
        <c:axId val="31338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7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Sheet1!$AA$32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Sheet1!$AB$32:$AG$32</c:f>
              <c:numCache>
                <c:formatCode>General</c:formatCode>
                <c:ptCount val="6"/>
                <c:pt idx="0">
                  <c:v>2.0190702925584132</c:v>
                </c:pt>
                <c:pt idx="1">
                  <c:v>2.7614147617718281</c:v>
                </c:pt>
                <c:pt idx="2">
                  <c:v>3.1167813700384119</c:v>
                </c:pt>
                <c:pt idx="3">
                  <c:v>3.7192213867242931</c:v>
                </c:pt>
                <c:pt idx="4">
                  <c:v>3.8518381108795863</c:v>
                </c:pt>
                <c:pt idx="5">
                  <c:v>4.1032610917486885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5-4DFF-8284-4E424705A755}"/>
            </c:ext>
          </c:extLst>
        </c:ser>
        <c:ser>
          <c:idx val="1"/>
          <c:order val="1"/>
          <c:tx>
            <c:strRef>
              <c:f>Sheet1!$AA$33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Sheet1!$AB$33:$AG$33</c:f>
              <c:numCache>
                <c:formatCode>General</c:formatCode>
                <c:ptCount val="6"/>
                <c:pt idx="0">
                  <c:v>0.91854833431507299</c:v>
                </c:pt>
                <c:pt idx="1">
                  <c:v>0.96070971804743133</c:v>
                </c:pt>
                <c:pt idx="2">
                  <c:v>0.92056658130601832</c:v>
                </c:pt>
                <c:pt idx="3">
                  <c:v>0.99864582293446702</c:v>
                </c:pt>
                <c:pt idx="4">
                  <c:v>1.0198561272768745</c:v>
                </c:pt>
                <c:pt idx="5">
                  <c:v>1.0488616030325575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5-4DFF-8284-4E424705A755}"/>
            </c:ext>
          </c:extLst>
        </c:ser>
        <c:ser>
          <c:idx val="2"/>
          <c:order val="2"/>
          <c:tx>
            <c:strRef>
              <c:f>Sheet1!$AA$34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Sheet1!$AB$34:$AG$34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1.0047522284185855</c:v>
                </c:pt>
                <c:pt idx="2">
                  <c:v>0.91440460947503199</c:v>
                </c:pt>
                <c:pt idx="3">
                  <c:v>0.95577922497372125</c:v>
                </c:pt>
                <c:pt idx="4">
                  <c:v>0.95967875788610568</c:v>
                </c:pt>
                <c:pt idx="5">
                  <c:v>0.96650957430627382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5-4DFF-8284-4E424705A755}"/>
            </c:ext>
          </c:extLst>
        </c:ser>
        <c:ser>
          <c:idx val="3"/>
          <c:order val="3"/>
          <c:tx>
            <c:strRef>
              <c:f>Sheet1!$AA$35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Sheet1!$AB$35:$AG$35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1.0226834509488225</c:v>
                </c:pt>
                <c:pt idx="2">
                  <c:v>0.91502880921894991</c:v>
                </c:pt>
                <c:pt idx="3">
                  <c:v>0.97558907186148192</c:v>
                </c:pt>
                <c:pt idx="4">
                  <c:v>0.95110430212216679</c:v>
                </c:pt>
                <c:pt idx="5">
                  <c:v>0.96595419760133894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5-4DFF-8284-4E424705A755}"/>
            </c:ext>
          </c:extLst>
        </c:ser>
        <c:ser>
          <c:idx val="4"/>
          <c:order val="4"/>
          <c:tx>
            <c:strRef>
              <c:f>Sheet1!$AA$37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Sheet1!$AB$37:$AG$37</c:f>
              <c:numCache>
                <c:formatCode>General</c:formatCode>
                <c:ptCount val="6"/>
                <c:pt idx="0">
                  <c:v>0.91145526539694999</c:v>
                </c:pt>
                <c:pt idx="1">
                  <c:v>0.98606142839521416</c:v>
                </c:pt>
                <c:pt idx="2">
                  <c:v>0.93286651728553138</c:v>
                </c:pt>
                <c:pt idx="3">
                  <c:v>1.0063791094317516</c:v>
                </c:pt>
                <c:pt idx="4">
                  <c:v>1.0087362706065244</c:v>
                </c:pt>
                <c:pt idx="5">
                  <c:v>1.0244457221586414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75-4DFF-8284-4E424705A755}"/>
            </c:ext>
          </c:extLst>
        </c:ser>
        <c:ser>
          <c:idx val="5"/>
          <c:order val="5"/>
          <c:tx>
            <c:strRef>
              <c:f>Sheet1!$AA$41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Sheet1!$AB$41:$AG$41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0.95772983711282655</c:v>
                </c:pt>
                <c:pt idx="2">
                  <c:v>0.93020966709346997</c:v>
                </c:pt>
                <c:pt idx="3">
                  <c:v>0.99247276898385872</c:v>
                </c:pt>
                <c:pt idx="4">
                  <c:v>0.97454313144887017</c:v>
                </c:pt>
                <c:pt idx="5">
                  <c:v>0.97201042052596587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75-4DFF-8284-4E424705A755}"/>
            </c:ext>
          </c:extLst>
        </c:ser>
        <c:ser>
          <c:idx val="6"/>
          <c:order val="6"/>
          <c:tx>
            <c:strRef>
              <c:f>Sheet1!$AA$45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Sheet1!$AB$45:$AG$45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0.94054520784507223</c:v>
                </c:pt>
                <c:pt idx="2">
                  <c:v>0.92900128040973118</c:v>
                </c:pt>
                <c:pt idx="3">
                  <c:v>0.97601103672270073</c:v>
                </c:pt>
                <c:pt idx="4">
                  <c:v>0.96377694628592603</c:v>
                </c:pt>
                <c:pt idx="5">
                  <c:v>0.96024781825277472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75-4DFF-8284-4E424705A755}"/>
            </c:ext>
          </c:extLst>
        </c:ser>
        <c:ser>
          <c:idx val="7"/>
          <c:order val="7"/>
          <c:tx>
            <c:strRef>
              <c:f>Sheet1!$AA$49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Sheet1!$AB$49:$AG$49</c:f>
              <c:numCache>
                <c:formatCode>General</c:formatCode>
                <c:ptCount val="6"/>
                <c:pt idx="0">
                  <c:v>0.9114552653969501</c:v>
                </c:pt>
                <c:pt idx="1">
                  <c:v>0.94786182181740275</c:v>
                </c:pt>
                <c:pt idx="2">
                  <c:v>0.92516005121638922</c:v>
                </c:pt>
                <c:pt idx="3">
                  <c:v>0.97628298431401639</c:v>
                </c:pt>
                <c:pt idx="4">
                  <c:v>0.96526137282339808</c:v>
                </c:pt>
                <c:pt idx="5">
                  <c:v>0.96179710803711427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75-4DFF-8284-4E424705A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852200"/>
        <c:axId val="554852528"/>
      </c:lineChart>
      <c:catAx>
        <c:axId val="55485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52528"/>
        <c:crosses val="autoZero"/>
        <c:auto val="1"/>
        <c:lblAlgn val="ctr"/>
        <c:lblOffset val="100"/>
        <c:noMultiLvlLbl val="0"/>
      </c:catAx>
      <c:valAx>
        <c:axId val="5548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5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Sheet1!$AA$61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Sheet1!$AB$61:$AG$61</c:f>
              <c:numCache>
                <c:formatCode>General</c:formatCode>
                <c:ptCount val="6"/>
                <c:pt idx="0">
                  <c:v>1.5001327378815477</c:v>
                </c:pt>
                <c:pt idx="1">
                  <c:v>1.3876863617071864</c:v>
                </c:pt>
                <c:pt idx="2">
                  <c:v>1.3226027151423301</c:v>
                </c:pt>
                <c:pt idx="3">
                  <c:v>1.3139852294459866</c:v>
                </c:pt>
                <c:pt idx="4">
                  <c:v>1.2616462915758684</c:v>
                </c:pt>
                <c:pt idx="5">
                  <c:v>1.2602167948756269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39-4563-8AE5-20B171442491}"/>
            </c:ext>
          </c:extLst>
        </c:ser>
        <c:ser>
          <c:idx val="1"/>
          <c:order val="1"/>
          <c:tx>
            <c:strRef>
              <c:f>Sheet1!$AA$62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Sheet1!$AB$62:$AG$62</c:f>
              <c:numCache>
                <c:formatCode>General</c:formatCode>
                <c:ptCount val="6"/>
                <c:pt idx="0">
                  <c:v>0</c:v>
                </c:pt>
                <c:pt idx="1">
                  <c:v>0.39929233954769677</c:v>
                </c:pt>
                <c:pt idx="2">
                  <c:v>1.1038680369718596</c:v>
                </c:pt>
                <c:pt idx="3">
                  <c:v>1.0940468060250477</c:v>
                </c:pt>
                <c:pt idx="4">
                  <c:v>1.1134152172331244</c:v>
                </c:pt>
                <c:pt idx="5">
                  <c:v>1.0799360759525882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39-4563-8AE5-20B171442491}"/>
            </c:ext>
          </c:extLst>
        </c:ser>
        <c:ser>
          <c:idx val="2"/>
          <c:order val="2"/>
          <c:tx>
            <c:strRef>
              <c:f>Sheet1!$AA$63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Sheet1!$AB$63:$AG$63</c:f>
              <c:numCache>
                <c:formatCode>General</c:formatCode>
                <c:ptCount val="6"/>
                <c:pt idx="0">
                  <c:v>0</c:v>
                </c:pt>
                <c:pt idx="1">
                  <c:v>0.59589912768747666</c:v>
                </c:pt>
                <c:pt idx="2">
                  <c:v>1.3255503770558521</c:v>
                </c:pt>
                <c:pt idx="3">
                  <c:v>0.80638516260700621</c:v>
                </c:pt>
                <c:pt idx="4">
                  <c:v>1.0420461099677807</c:v>
                </c:pt>
                <c:pt idx="5">
                  <c:v>1.2629923504858458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39-4563-8AE5-20B171442491}"/>
            </c:ext>
          </c:extLst>
        </c:ser>
        <c:ser>
          <c:idx val="3"/>
          <c:order val="3"/>
          <c:tx>
            <c:strRef>
              <c:f>Sheet1!$AA$64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Sheet1!$AB$64:$AG$64</c:f>
              <c:numCache>
                <c:formatCode>General</c:formatCode>
                <c:ptCount val="6"/>
                <c:pt idx="0">
                  <c:v>0</c:v>
                </c:pt>
                <c:pt idx="1">
                  <c:v>0.65664879679695909</c:v>
                </c:pt>
                <c:pt idx="2">
                  <c:v>1.6824683587967335</c:v>
                </c:pt>
                <c:pt idx="3">
                  <c:v>0.95283265456834698</c:v>
                </c:pt>
                <c:pt idx="4">
                  <c:v>1.1924823511229377</c:v>
                </c:pt>
                <c:pt idx="5">
                  <c:v>1.4861597629510797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39-4563-8AE5-20B171442491}"/>
            </c:ext>
          </c:extLst>
        </c:ser>
        <c:ser>
          <c:idx val="4"/>
          <c:order val="4"/>
          <c:tx>
            <c:strRef>
              <c:f>Sheet1!$AA$66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Sheet1!$AB$66:$AG$66</c:f>
              <c:numCache>
                <c:formatCode>General</c:formatCode>
                <c:ptCount val="6"/>
                <c:pt idx="0">
                  <c:v>0</c:v>
                </c:pt>
                <c:pt idx="1">
                  <c:v>0.50155619053093536</c:v>
                </c:pt>
                <c:pt idx="2">
                  <c:v>0.41685213842179586</c:v>
                </c:pt>
                <c:pt idx="3">
                  <c:v>1.2152643011022497</c:v>
                </c:pt>
                <c:pt idx="4">
                  <c:v>0.97421547731864144</c:v>
                </c:pt>
                <c:pt idx="5">
                  <c:v>0.96249388720051643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39-4563-8AE5-20B171442491}"/>
            </c:ext>
          </c:extLst>
        </c:ser>
        <c:ser>
          <c:idx val="5"/>
          <c:order val="5"/>
          <c:tx>
            <c:strRef>
              <c:f>Sheet1!$AA$70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Sheet1!$AB$70:$AG$70</c:f>
              <c:numCache>
                <c:formatCode>General</c:formatCode>
                <c:ptCount val="6"/>
                <c:pt idx="0">
                  <c:v>0</c:v>
                </c:pt>
                <c:pt idx="1">
                  <c:v>0.38222587398451968</c:v>
                </c:pt>
                <c:pt idx="2">
                  <c:v>0.52190464032114003</c:v>
                </c:pt>
                <c:pt idx="3">
                  <c:v>1.0073498814892694</c:v>
                </c:pt>
                <c:pt idx="4">
                  <c:v>0.86586661182513747</c:v>
                </c:pt>
                <c:pt idx="5">
                  <c:v>0.86623637142204468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39-4563-8AE5-20B171442491}"/>
            </c:ext>
          </c:extLst>
        </c:ser>
        <c:ser>
          <c:idx val="6"/>
          <c:order val="6"/>
          <c:tx>
            <c:strRef>
              <c:f>Sheet1!$AA$74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Sheet1!$AB$74:$AG$74</c:f>
              <c:numCache>
                <c:formatCode>General</c:formatCode>
                <c:ptCount val="6"/>
                <c:pt idx="0">
                  <c:v>0</c:v>
                </c:pt>
                <c:pt idx="1">
                  <c:v>0.30802260517082902</c:v>
                </c:pt>
                <c:pt idx="2">
                  <c:v>0.52408249359632841</c:v>
                </c:pt>
                <c:pt idx="3">
                  <c:v>0.86616083801018606</c:v>
                </c:pt>
                <c:pt idx="4">
                  <c:v>0.84254217176722446</c:v>
                </c:pt>
                <c:pt idx="5">
                  <c:v>1.0405092741865456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39-4563-8AE5-20B171442491}"/>
            </c:ext>
          </c:extLst>
        </c:ser>
        <c:ser>
          <c:idx val="7"/>
          <c:order val="7"/>
          <c:tx>
            <c:strRef>
              <c:f>Sheet1!$AA$78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Sheet1!$AB$78:$AG$78</c:f>
              <c:numCache>
                <c:formatCode>General</c:formatCode>
                <c:ptCount val="6"/>
                <c:pt idx="0">
                  <c:v>0</c:v>
                </c:pt>
                <c:pt idx="1">
                  <c:v>0.34618902348503727</c:v>
                </c:pt>
                <c:pt idx="2">
                  <c:v>0.47794316036812634</c:v>
                </c:pt>
                <c:pt idx="3">
                  <c:v>0.91779571769180468</c:v>
                </c:pt>
                <c:pt idx="4">
                  <c:v>0.91041376612954206</c:v>
                </c:pt>
                <c:pt idx="5">
                  <c:v>1.0856815997869278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39-4563-8AE5-20B171442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059848"/>
        <c:axId val="843486600"/>
      </c:lineChart>
      <c:catAx>
        <c:axId val="55305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86600"/>
        <c:crosses val="autoZero"/>
        <c:auto val="1"/>
        <c:lblAlgn val="ctr"/>
        <c:lblOffset val="100"/>
        <c:noMultiLvlLbl val="0"/>
      </c:catAx>
      <c:valAx>
        <c:axId val="84348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5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Sheet1!$AA$89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Sheet1!$AB$89:$AG$89</c:f>
              <c:numCache>
                <c:formatCode>General</c:formatCode>
                <c:ptCount val="6"/>
                <c:pt idx="0">
                  <c:v>448.71818181818179</c:v>
                </c:pt>
                <c:pt idx="1">
                  <c:v>386.6809090909091</c:v>
                </c:pt>
                <c:pt idx="2">
                  <c:v>354.06636363636363</c:v>
                </c:pt>
                <c:pt idx="3">
                  <c:v>336.24090909090904</c:v>
                </c:pt>
                <c:pt idx="4">
                  <c:v>306.71363636363634</c:v>
                </c:pt>
                <c:pt idx="5">
                  <c:v>288.90363636363639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E-4D15-BBFF-4EE4A33C1074}"/>
            </c:ext>
          </c:extLst>
        </c:ser>
        <c:ser>
          <c:idx val="1"/>
          <c:order val="1"/>
          <c:tx>
            <c:strRef>
              <c:f>Sheet1!$AA$90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Sheet1!$AB$90:$AG$90</c:f>
              <c:numCache>
                <c:formatCode>General</c:formatCode>
                <c:ptCount val="6"/>
                <c:pt idx="0">
                  <c:v>204.13818181818181</c:v>
                </c:pt>
                <c:pt idx="1">
                  <c:v>134.52818181818182</c:v>
                </c:pt>
                <c:pt idx="2">
                  <c:v>104.57636363636365</c:v>
                </c:pt>
                <c:pt idx="3">
                  <c:v>90.283636363636376</c:v>
                </c:pt>
                <c:pt idx="4">
                  <c:v>81.209090909090918</c:v>
                </c:pt>
                <c:pt idx="5">
                  <c:v>73.848181818181814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BE-4D15-BBFF-4EE4A33C1074}"/>
            </c:ext>
          </c:extLst>
        </c:ser>
        <c:ser>
          <c:idx val="2"/>
          <c:order val="2"/>
          <c:tx>
            <c:strRef>
              <c:f>Sheet1!$AA$91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Sheet1!$AB$91:$AG$91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140.69545454545457</c:v>
                </c:pt>
                <c:pt idx="2">
                  <c:v>103.87636363636365</c:v>
                </c:pt>
                <c:pt idx="3">
                  <c:v>86.408181818181831</c:v>
                </c:pt>
                <c:pt idx="4">
                  <c:v>76.417272727272717</c:v>
                </c:pt>
                <c:pt idx="5">
                  <c:v>68.05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BE-4D15-BBFF-4EE4A33C1074}"/>
            </c:ext>
          </c:extLst>
        </c:ser>
        <c:ser>
          <c:idx val="3"/>
          <c:order val="3"/>
          <c:tx>
            <c:strRef>
              <c:f>Sheet1!$AA$92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Sheet1!$AB$92:$AG$92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143.20636363636365</c:v>
                </c:pt>
                <c:pt idx="2">
                  <c:v>103.94727272727273</c:v>
                </c:pt>
                <c:pt idx="3">
                  <c:v>88.199090909090899</c:v>
                </c:pt>
                <c:pt idx="4">
                  <c:v>75.734545454545454</c:v>
                </c:pt>
                <c:pt idx="5">
                  <c:v>68.010909090909095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BE-4D15-BBFF-4EE4A33C1074}"/>
            </c:ext>
          </c:extLst>
        </c:ser>
        <c:ser>
          <c:idx val="4"/>
          <c:order val="4"/>
          <c:tx>
            <c:strRef>
              <c:f>Sheet1!$AA$94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Sheet1!$AB$94:$AG$94</c:f>
              <c:numCache>
                <c:formatCode>General</c:formatCode>
                <c:ptCount val="6"/>
                <c:pt idx="0">
                  <c:v>202.56181818181821</c:v>
                </c:pt>
                <c:pt idx="1">
                  <c:v>138.07818181818183</c:v>
                </c:pt>
                <c:pt idx="2">
                  <c:v>105.97363636363634</c:v>
                </c:pt>
                <c:pt idx="3">
                  <c:v>90.982727272727274</c:v>
                </c:pt>
                <c:pt idx="4">
                  <c:v>80.323636363636382</c:v>
                </c:pt>
                <c:pt idx="5">
                  <c:v>72.12909090909092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BE-4D15-BBFF-4EE4A33C1074}"/>
            </c:ext>
          </c:extLst>
        </c:ser>
        <c:ser>
          <c:idx val="5"/>
          <c:order val="5"/>
          <c:tx>
            <c:strRef>
              <c:f>Sheet1!$AA$98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Sheet1!$AB$98:$AG$98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134.1109090909091</c:v>
                </c:pt>
                <c:pt idx="2">
                  <c:v>105.67181818181817</c:v>
                </c:pt>
                <c:pt idx="3">
                  <c:v>89.725454545454554</c:v>
                </c:pt>
                <c:pt idx="4">
                  <c:v>77.600909090909099</c:v>
                </c:pt>
                <c:pt idx="5">
                  <c:v>68.437272727272742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BE-4D15-BBFF-4EE4A33C1074}"/>
            </c:ext>
          </c:extLst>
        </c:ser>
        <c:ser>
          <c:idx val="6"/>
          <c:order val="6"/>
          <c:tx>
            <c:strRef>
              <c:f>Sheet1!$AA$102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Sheet1!$AB$102:$AG$102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131.70454545454547</c:v>
                </c:pt>
                <c:pt idx="2">
                  <c:v>105.53454545454547</c:v>
                </c:pt>
                <c:pt idx="3">
                  <c:v>88.237272727272725</c:v>
                </c:pt>
                <c:pt idx="4">
                  <c:v>76.743636363636355</c:v>
                </c:pt>
                <c:pt idx="5">
                  <c:v>67.609090909090909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BBE-4D15-BBFF-4EE4A33C1074}"/>
            </c:ext>
          </c:extLst>
        </c:ser>
        <c:ser>
          <c:idx val="7"/>
          <c:order val="7"/>
          <c:tx>
            <c:strRef>
              <c:f>Sheet1!$AA$106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Sheet1!$AB$106:$AG$106</c:f>
              <c:numCache>
                <c:formatCode>General</c:formatCode>
                <c:ptCount val="6"/>
                <c:pt idx="0">
                  <c:v>202.56181818181821</c:v>
                </c:pt>
                <c:pt idx="1">
                  <c:v>132.7290909090909</c:v>
                </c:pt>
                <c:pt idx="2">
                  <c:v>105.09818181818181</c:v>
                </c:pt>
                <c:pt idx="3">
                  <c:v>88.261818181818171</c:v>
                </c:pt>
                <c:pt idx="4">
                  <c:v>76.86181818181818</c:v>
                </c:pt>
                <c:pt idx="5">
                  <c:v>67.718181818181833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BBE-4D15-BBFF-4EE4A33C1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259816"/>
        <c:axId val="442260144"/>
      </c:lineChart>
      <c:catAx>
        <c:axId val="4422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60144"/>
        <c:crosses val="autoZero"/>
        <c:auto val="1"/>
        <c:lblAlgn val="ctr"/>
        <c:lblOffset val="100"/>
        <c:noMultiLvlLbl val="0"/>
      </c:catAx>
      <c:valAx>
        <c:axId val="44226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Sheet1!$AB$3:$AG$3</c:f>
              <c:numCache>
                <c:formatCode>General</c:formatCode>
                <c:ptCount val="6"/>
                <c:pt idx="0">
                  <c:v>2.6127272727272732</c:v>
                </c:pt>
                <c:pt idx="1">
                  <c:v>3.209090909090909</c:v>
                </c:pt>
                <c:pt idx="2">
                  <c:v>3.6545454545454543</c:v>
                </c:pt>
                <c:pt idx="3">
                  <c:v>3.9818181818181815</c:v>
                </c:pt>
                <c:pt idx="4">
                  <c:v>4.2927272727272721</c:v>
                </c:pt>
                <c:pt idx="5">
                  <c:v>4.8127272727272725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3-43E0-93F8-A4B6B7E162EC}"/>
            </c:ext>
          </c:extLst>
        </c:ser>
        <c:ser>
          <c:idx val="1"/>
          <c:order val="1"/>
          <c:tx>
            <c:strRef>
              <c:f>Sheet1!$AA$4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Sheet1!$AB$4:$AG$4</c:f>
              <c:numCache>
                <c:formatCode>General</c:formatCode>
                <c:ptCount val="6"/>
                <c:pt idx="0">
                  <c:v>3.7036363636363636</c:v>
                </c:pt>
                <c:pt idx="1">
                  <c:v>5.8854545454545466</c:v>
                </c:pt>
                <c:pt idx="2">
                  <c:v>7.620000000000001</c:v>
                </c:pt>
                <c:pt idx="3">
                  <c:v>8.3309090909090919</c:v>
                </c:pt>
                <c:pt idx="4">
                  <c:v>8.5690909090909084</c:v>
                </c:pt>
                <c:pt idx="5">
                  <c:v>9.7072727272727271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03-43E0-93F8-A4B6B7E162EC}"/>
            </c:ext>
          </c:extLst>
        </c:ser>
        <c:ser>
          <c:idx val="2"/>
          <c:order val="2"/>
          <c:tx>
            <c:strRef>
              <c:f>Sheet1!$AA$5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Sheet1!$AB$5:$AG$5</c:f>
              <c:numCache>
                <c:formatCode>General</c:formatCode>
                <c:ptCount val="6"/>
                <c:pt idx="0">
                  <c:v>3.8127272727272725</c:v>
                </c:pt>
                <c:pt idx="1">
                  <c:v>6.1872727272727275</c:v>
                </c:pt>
                <c:pt idx="2">
                  <c:v>7.1781818181818178</c:v>
                </c:pt>
                <c:pt idx="3">
                  <c:v>10.658181818181818</c:v>
                </c:pt>
                <c:pt idx="4">
                  <c:v>9.5272727272727256</c:v>
                </c:pt>
                <c:pt idx="5">
                  <c:v>10.565454545454545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03-43E0-93F8-A4B6B7E162EC}"/>
            </c:ext>
          </c:extLst>
        </c:ser>
        <c:ser>
          <c:idx val="3"/>
          <c:order val="3"/>
          <c:tx>
            <c:strRef>
              <c:f>Sheet1!$AA$6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Sheet1!$AB$6:$AG$6</c:f>
              <c:numCache>
                <c:formatCode>General</c:formatCode>
                <c:ptCount val="6"/>
                <c:pt idx="0">
                  <c:v>3.8054545454545452</c:v>
                </c:pt>
                <c:pt idx="1">
                  <c:v>4.8745454545454541</c:v>
                </c:pt>
                <c:pt idx="2">
                  <c:v>7.3618181818181805</c:v>
                </c:pt>
                <c:pt idx="3">
                  <c:v>8.8309090909090902</c:v>
                </c:pt>
                <c:pt idx="4">
                  <c:v>9.3418181818181818</c:v>
                </c:pt>
                <c:pt idx="5">
                  <c:v>8.4690909090909106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03-43E0-93F8-A4B6B7E162EC}"/>
            </c:ext>
          </c:extLst>
        </c:ser>
        <c:ser>
          <c:idx val="4"/>
          <c:order val="4"/>
          <c:tx>
            <c:strRef>
              <c:f>Sheet1!$AA$8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Sheet1!$AB$8:$AG$8</c:f>
              <c:numCache>
                <c:formatCode>General</c:formatCode>
                <c:ptCount val="6"/>
                <c:pt idx="0">
                  <c:v>4.1090909090909093</c:v>
                </c:pt>
                <c:pt idx="1">
                  <c:v>5.8981818181818175</c:v>
                </c:pt>
                <c:pt idx="2">
                  <c:v>8.1854545454545455</c:v>
                </c:pt>
                <c:pt idx="3">
                  <c:v>7.8345454545454549</c:v>
                </c:pt>
                <c:pt idx="4">
                  <c:v>7.8200000000000012</c:v>
                </c:pt>
                <c:pt idx="5">
                  <c:v>8.0036363636363639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03-43E0-93F8-A4B6B7E162EC}"/>
            </c:ext>
          </c:extLst>
        </c:ser>
        <c:ser>
          <c:idx val="5"/>
          <c:order val="5"/>
          <c:tx>
            <c:strRef>
              <c:f>Sheet1!$AA$12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Sheet1!$AB$12:$AG$12</c:f>
              <c:numCache>
                <c:formatCode>General</c:formatCode>
                <c:ptCount val="6"/>
                <c:pt idx="0">
                  <c:v>3.4945454545454551</c:v>
                </c:pt>
                <c:pt idx="1">
                  <c:v>5.28</c:v>
                </c:pt>
                <c:pt idx="2">
                  <c:v>6.78909090909091</c:v>
                </c:pt>
                <c:pt idx="3">
                  <c:v>7.22</c:v>
                </c:pt>
                <c:pt idx="4">
                  <c:v>6.876363636363636</c:v>
                </c:pt>
                <c:pt idx="5">
                  <c:v>6.878181818181818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03-43E0-93F8-A4B6B7E162EC}"/>
            </c:ext>
          </c:extLst>
        </c:ser>
        <c:ser>
          <c:idx val="6"/>
          <c:order val="6"/>
          <c:tx>
            <c:strRef>
              <c:f>Sheet1!$AA$16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Sheet1!$AB$16:$AG$16</c:f>
              <c:numCache>
                <c:formatCode>General</c:formatCode>
                <c:ptCount val="6"/>
                <c:pt idx="0">
                  <c:v>3.3181818181818183</c:v>
                </c:pt>
                <c:pt idx="1">
                  <c:v>5.0763636363636371</c:v>
                </c:pt>
                <c:pt idx="2">
                  <c:v>6.7381818181818183</c:v>
                </c:pt>
                <c:pt idx="3">
                  <c:v>7.2909090909090928</c:v>
                </c:pt>
                <c:pt idx="4">
                  <c:v>7.123636363636364</c:v>
                </c:pt>
                <c:pt idx="5">
                  <c:v>6.8018181818181809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03-43E0-93F8-A4B6B7E162EC}"/>
            </c:ext>
          </c:extLst>
        </c:ser>
        <c:ser>
          <c:idx val="7"/>
          <c:order val="7"/>
          <c:tx>
            <c:strRef>
              <c:f>Sheet1!$AA$20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Sheet1!$AB$2:$AG$2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Sheet1!$AB$20:$AG$20</c:f>
              <c:numCache>
                <c:formatCode>General</c:formatCode>
                <c:ptCount val="6"/>
                <c:pt idx="0">
                  <c:v>3.4400000000000004</c:v>
                </c:pt>
                <c:pt idx="1">
                  <c:v>5.5436363636363639</c:v>
                </c:pt>
                <c:pt idx="2">
                  <c:v>6.7581818181818187</c:v>
                </c:pt>
                <c:pt idx="3">
                  <c:v>7.6345454545454547</c:v>
                </c:pt>
                <c:pt idx="4">
                  <c:v>7.169090909090909</c:v>
                </c:pt>
                <c:pt idx="5">
                  <c:v>6.8727272727272721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03-43E0-93F8-A4B6B7E16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377256"/>
        <c:axId val="313389392"/>
      </c:lineChart>
      <c:catAx>
        <c:axId val="31337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89392"/>
        <c:crosses val="autoZero"/>
        <c:auto val="1"/>
        <c:lblAlgn val="ctr"/>
        <c:lblOffset val="100"/>
        <c:noMultiLvlLbl val="0"/>
      </c:catAx>
      <c:valAx>
        <c:axId val="31338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7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Sheet1!$AA$32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Sheet1!$AB$32:$AG$32</c:f>
              <c:numCache>
                <c:formatCode>General</c:formatCode>
                <c:ptCount val="6"/>
                <c:pt idx="0">
                  <c:v>2.0190702925584132</c:v>
                </c:pt>
                <c:pt idx="1">
                  <c:v>2.7614147617718281</c:v>
                </c:pt>
                <c:pt idx="2">
                  <c:v>3.1167813700384119</c:v>
                </c:pt>
                <c:pt idx="3">
                  <c:v>3.7192213867242931</c:v>
                </c:pt>
                <c:pt idx="4">
                  <c:v>3.8518381108795863</c:v>
                </c:pt>
                <c:pt idx="5">
                  <c:v>4.1032610917486885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5-4DFF-8284-4E424705A755}"/>
            </c:ext>
          </c:extLst>
        </c:ser>
        <c:ser>
          <c:idx val="1"/>
          <c:order val="1"/>
          <c:tx>
            <c:strRef>
              <c:f>Sheet1!$AA$33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Sheet1!$AB$33:$AG$33</c:f>
              <c:numCache>
                <c:formatCode>General</c:formatCode>
                <c:ptCount val="6"/>
                <c:pt idx="0">
                  <c:v>0.91854833431507299</c:v>
                </c:pt>
                <c:pt idx="1">
                  <c:v>0.96070971804743133</c:v>
                </c:pt>
                <c:pt idx="2">
                  <c:v>0.92056658130601832</c:v>
                </c:pt>
                <c:pt idx="3">
                  <c:v>0.99864582293446702</c:v>
                </c:pt>
                <c:pt idx="4">
                  <c:v>1.0198561272768745</c:v>
                </c:pt>
                <c:pt idx="5">
                  <c:v>1.0488616030325575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5-4DFF-8284-4E424705A755}"/>
            </c:ext>
          </c:extLst>
        </c:ser>
        <c:ser>
          <c:idx val="2"/>
          <c:order val="2"/>
          <c:tx>
            <c:strRef>
              <c:f>Sheet1!$AA$34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Sheet1!$AB$34:$AG$34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1.0047522284185855</c:v>
                </c:pt>
                <c:pt idx="2">
                  <c:v>0.91440460947503199</c:v>
                </c:pt>
                <c:pt idx="3">
                  <c:v>0.95577922497372125</c:v>
                </c:pt>
                <c:pt idx="4">
                  <c:v>0.95967875788610568</c:v>
                </c:pt>
                <c:pt idx="5">
                  <c:v>0.96650957430627382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5-4DFF-8284-4E424705A755}"/>
            </c:ext>
          </c:extLst>
        </c:ser>
        <c:ser>
          <c:idx val="3"/>
          <c:order val="3"/>
          <c:tx>
            <c:strRef>
              <c:f>Sheet1!$AA$35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Sheet1!$AB$35:$AG$35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1.0226834509488225</c:v>
                </c:pt>
                <c:pt idx="2">
                  <c:v>0.91502880921894991</c:v>
                </c:pt>
                <c:pt idx="3">
                  <c:v>0.97558907186148192</c:v>
                </c:pt>
                <c:pt idx="4">
                  <c:v>0.95110430212216679</c:v>
                </c:pt>
                <c:pt idx="5">
                  <c:v>0.96595419760133894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5-4DFF-8284-4E424705A755}"/>
            </c:ext>
          </c:extLst>
        </c:ser>
        <c:ser>
          <c:idx val="4"/>
          <c:order val="4"/>
          <c:tx>
            <c:strRef>
              <c:f>Sheet1!$AA$37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Sheet1!$AB$37:$AG$37</c:f>
              <c:numCache>
                <c:formatCode>General</c:formatCode>
                <c:ptCount val="6"/>
                <c:pt idx="0">
                  <c:v>0.91145526539694999</c:v>
                </c:pt>
                <c:pt idx="1">
                  <c:v>0.98606142839521416</c:v>
                </c:pt>
                <c:pt idx="2">
                  <c:v>0.93286651728553138</c:v>
                </c:pt>
                <c:pt idx="3">
                  <c:v>1.0063791094317516</c:v>
                </c:pt>
                <c:pt idx="4">
                  <c:v>1.0087362706065244</c:v>
                </c:pt>
                <c:pt idx="5">
                  <c:v>1.0244457221586414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75-4DFF-8284-4E424705A755}"/>
            </c:ext>
          </c:extLst>
        </c:ser>
        <c:ser>
          <c:idx val="5"/>
          <c:order val="5"/>
          <c:tx>
            <c:strRef>
              <c:f>Sheet1!$AA$41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Sheet1!$AB$41:$AG$41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0.95772983711282655</c:v>
                </c:pt>
                <c:pt idx="2">
                  <c:v>0.93020966709346997</c:v>
                </c:pt>
                <c:pt idx="3">
                  <c:v>0.99247276898385872</c:v>
                </c:pt>
                <c:pt idx="4">
                  <c:v>0.97454313144887017</c:v>
                </c:pt>
                <c:pt idx="5">
                  <c:v>0.97201042052596587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75-4DFF-8284-4E424705A755}"/>
            </c:ext>
          </c:extLst>
        </c:ser>
        <c:ser>
          <c:idx val="6"/>
          <c:order val="6"/>
          <c:tx>
            <c:strRef>
              <c:f>Sheet1!$AA$45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Sheet1!$AB$45:$AG$45</c:f>
              <c:numCache>
                <c:formatCode>General</c:formatCode>
                <c:ptCount val="6"/>
                <c:pt idx="0">
                  <c:v>0.90909090909090906</c:v>
                </c:pt>
                <c:pt idx="1">
                  <c:v>0.94054520784507223</c:v>
                </c:pt>
                <c:pt idx="2">
                  <c:v>0.92900128040973118</c:v>
                </c:pt>
                <c:pt idx="3">
                  <c:v>0.97601103672270073</c:v>
                </c:pt>
                <c:pt idx="4">
                  <c:v>0.96377694628592603</c:v>
                </c:pt>
                <c:pt idx="5">
                  <c:v>0.96024781825277472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75-4DFF-8284-4E424705A755}"/>
            </c:ext>
          </c:extLst>
        </c:ser>
        <c:ser>
          <c:idx val="7"/>
          <c:order val="7"/>
          <c:tx>
            <c:strRef>
              <c:f>Sheet1!$AA$49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Sheet1!$AB$31:$AG$31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Sheet1!$AB$49:$AG$49</c:f>
              <c:numCache>
                <c:formatCode>General</c:formatCode>
                <c:ptCount val="6"/>
                <c:pt idx="0">
                  <c:v>0.9114552653969501</c:v>
                </c:pt>
                <c:pt idx="1">
                  <c:v>0.94786182181740275</c:v>
                </c:pt>
                <c:pt idx="2">
                  <c:v>0.92516005121638922</c:v>
                </c:pt>
                <c:pt idx="3">
                  <c:v>0.97628298431401639</c:v>
                </c:pt>
                <c:pt idx="4">
                  <c:v>0.96526137282339808</c:v>
                </c:pt>
                <c:pt idx="5">
                  <c:v>0.96179710803711427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75-4DFF-8284-4E424705A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852200"/>
        <c:axId val="554852528"/>
      </c:lineChart>
      <c:catAx>
        <c:axId val="55485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52528"/>
        <c:crosses val="autoZero"/>
        <c:auto val="1"/>
        <c:lblAlgn val="ctr"/>
        <c:lblOffset val="100"/>
        <c:noMultiLvlLbl val="0"/>
      </c:catAx>
      <c:valAx>
        <c:axId val="5548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5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Sheet1!$AA$61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Sheet1!$AB$61:$AG$61</c:f>
              <c:numCache>
                <c:formatCode>General</c:formatCode>
                <c:ptCount val="6"/>
                <c:pt idx="0">
                  <c:v>1.5001327378815477</c:v>
                </c:pt>
                <c:pt idx="1">
                  <c:v>1.3876863617071864</c:v>
                </c:pt>
                <c:pt idx="2">
                  <c:v>1.3226027151423301</c:v>
                </c:pt>
                <c:pt idx="3">
                  <c:v>1.3139852294459866</c:v>
                </c:pt>
                <c:pt idx="4">
                  <c:v>1.2616462915758684</c:v>
                </c:pt>
                <c:pt idx="5">
                  <c:v>1.2602167948756269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39-4563-8AE5-20B171442491}"/>
            </c:ext>
          </c:extLst>
        </c:ser>
        <c:ser>
          <c:idx val="1"/>
          <c:order val="1"/>
          <c:tx>
            <c:strRef>
              <c:f>Sheet1!$AA$62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Sheet1!$AB$62:$AG$62</c:f>
              <c:numCache>
                <c:formatCode>General</c:formatCode>
                <c:ptCount val="6"/>
                <c:pt idx="0">
                  <c:v>0</c:v>
                </c:pt>
                <c:pt idx="1">
                  <c:v>0.39929233954769677</c:v>
                </c:pt>
                <c:pt idx="2">
                  <c:v>1.1038680369718596</c:v>
                </c:pt>
                <c:pt idx="3">
                  <c:v>1.0940468060250477</c:v>
                </c:pt>
                <c:pt idx="4">
                  <c:v>1.1134152172331244</c:v>
                </c:pt>
                <c:pt idx="5">
                  <c:v>1.0799360759525882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39-4563-8AE5-20B171442491}"/>
            </c:ext>
          </c:extLst>
        </c:ser>
        <c:ser>
          <c:idx val="2"/>
          <c:order val="2"/>
          <c:tx>
            <c:strRef>
              <c:f>Sheet1!$AA$63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Sheet1!$AB$63:$AG$63</c:f>
              <c:numCache>
                <c:formatCode>General</c:formatCode>
                <c:ptCount val="6"/>
                <c:pt idx="0">
                  <c:v>0</c:v>
                </c:pt>
                <c:pt idx="1">
                  <c:v>0.59589912768747666</c:v>
                </c:pt>
                <c:pt idx="2">
                  <c:v>1.3255503770558521</c:v>
                </c:pt>
                <c:pt idx="3">
                  <c:v>0.80638516260700621</c:v>
                </c:pt>
                <c:pt idx="4">
                  <c:v>1.0420461099677807</c:v>
                </c:pt>
                <c:pt idx="5">
                  <c:v>1.2629923504858458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39-4563-8AE5-20B171442491}"/>
            </c:ext>
          </c:extLst>
        </c:ser>
        <c:ser>
          <c:idx val="3"/>
          <c:order val="3"/>
          <c:tx>
            <c:strRef>
              <c:f>Sheet1!$AA$64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Sheet1!$AB$64:$AG$64</c:f>
              <c:numCache>
                <c:formatCode>General</c:formatCode>
                <c:ptCount val="6"/>
                <c:pt idx="0">
                  <c:v>0</c:v>
                </c:pt>
                <c:pt idx="1">
                  <c:v>0.65664879679695909</c:v>
                </c:pt>
                <c:pt idx="2">
                  <c:v>1.6824683587967335</c:v>
                </c:pt>
                <c:pt idx="3">
                  <c:v>0.95283265456834698</c:v>
                </c:pt>
                <c:pt idx="4">
                  <c:v>1.1924823511229377</c:v>
                </c:pt>
                <c:pt idx="5">
                  <c:v>1.4861597629510797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39-4563-8AE5-20B171442491}"/>
            </c:ext>
          </c:extLst>
        </c:ser>
        <c:ser>
          <c:idx val="4"/>
          <c:order val="4"/>
          <c:tx>
            <c:strRef>
              <c:f>Sheet1!$AA$66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Sheet1!$AB$66:$AG$66</c:f>
              <c:numCache>
                <c:formatCode>General</c:formatCode>
                <c:ptCount val="6"/>
                <c:pt idx="0">
                  <c:v>0</c:v>
                </c:pt>
                <c:pt idx="1">
                  <c:v>0.50155619053093536</c:v>
                </c:pt>
                <c:pt idx="2">
                  <c:v>0.41685213842179586</c:v>
                </c:pt>
                <c:pt idx="3">
                  <c:v>1.2152643011022497</c:v>
                </c:pt>
                <c:pt idx="4">
                  <c:v>0.97421547731864144</c:v>
                </c:pt>
                <c:pt idx="5">
                  <c:v>0.96249388720051643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39-4563-8AE5-20B171442491}"/>
            </c:ext>
          </c:extLst>
        </c:ser>
        <c:ser>
          <c:idx val="5"/>
          <c:order val="5"/>
          <c:tx>
            <c:strRef>
              <c:f>Sheet1!$AA$70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Sheet1!$AB$70:$AG$70</c:f>
              <c:numCache>
                <c:formatCode>General</c:formatCode>
                <c:ptCount val="6"/>
                <c:pt idx="0">
                  <c:v>0</c:v>
                </c:pt>
                <c:pt idx="1">
                  <c:v>0.38222587398451968</c:v>
                </c:pt>
                <c:pt idx="2">
                  <c:v>0.52190464032114003</c:v>
                </c:pt>
                <c:pt idx="3">
                  <c:v>1.0073498814892694</c:v>
                </c:pt>
                <c:pt idx="4">
                  <c:v>0.86586661182513747</c:v>
                </c:pt>
                <c:pt idx="5">
                  <c:v>0.86623637142204468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39-4563-8AE5-20B171442491}"/>
            </c:ext>
          </c:extLst>
        </c:ser>
        <c:ser>
          <c:idx val="6"/>
          <c:order val="6"/>
          <c:tx>
            <c:strRef>
              <c:f>Sheet1!$AA$74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Sheet1!$AB$74:$AG$74</c:f>
              <c:numCache>
                <c:formatCode>General</c:formatCode>
                <c:ptCount val="6"/>
                <c:pt idx="0">
                  <c:v>0</c:v>
                </c:pt>
                <c:pt idx="1">
                  <c:v>0.30802260517082902</c:v>
                </c:pt>
                <c:pt idx="2">
                  <c:v>0.52408249359632841</c:v>
                </c:pt>
                <c:pt idx="3">
                  <c:v>0.86616083801018606</c:v>
                </c:pt>
                <c:pt idx="4">
                  <c:v>0.84254217176722446</c:v>
                </c:pt>
                <c:pt idx="5">
                  <c:v>1.0405092741865456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39-4563-8AE5-20B171442491}"/>
            </c:ext>
          </c:extLst>
        </c:ser>
        <c:ser>
          <c:idx val="7"/>
          <c:order val="7"/>
          <c:tx>
            <c:strRef>
              <c:f>Sheet1!$AA$78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Sheet1!$AB$60:$AG$60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Sheet1!$AB$78:$AG$78</c:f>
              <c:numCache>
                <c:formatCode>General</c:formatCode>
                <c:ptCount val="6"/>
                <c:pt idx="0">
                  <c:v>0</c:v>
                </c:pt>
                <c:pt idx="1">
                  <c:v>0.34618902348503727</c:v>
                </c:pt>
                <c:pt idx="2">
                  <c:v>0.47794316036812634</c:v>
                </c:pt>
                <c:pt idx="3">
                  <c:v>0.91779571769180468</c:v>
                </c:pt>
                <c:pt idx="4">
                  <c:v>0.91041376612954206</c:v>
                </c:pt>
                <c:pt idx="5">
                  <c:v>1.0856815997869278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39-4563-8AE5-20B171442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059848"/>
        <c:axId val="843486600"/>
      </c:lineChart>
      <c:catAx>
        <c:axId val="55305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86600"/>
        <c:crosses val="autoZero"/>
        <c:auto val="1"/>
        <c:lblAlgn val="ctr"/>
        <c:lblOffset val="100"/>
        <c:noMultiLvlLbl val="0"/>
      </c:catAx>
      <c:valAx>
        <c:axId val="84348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5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Sheet1!$AA$89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Sheet1!$AB$89:$AG$89</c:f>
              <c:numCache>
                <c:formatCode>General</c:formatCode>
                <c:ptCount val="6"/>
                <c:pt idx="0">
                  <c:v>448.71818181818179</c:v>
                </c:pt>
                <c:pt idx="1">
                  <c:v>386.6809090909091</c:v>
                </c:pt>
                <c:pt idx="2">
                  <c:v>354.06636363636363</c:v>
                </c:pt>
                <c:pt idx="3">
                  <c:v>336.24090909090904</c:v>
                </c:pt>
                <c:pt idx="4">
                  <c:v>306.71363636363634</c:v>
                </c:pt>
                <c:pt idx="5">
                  <c:v>288.90363636363639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E-4D15-BBFF-4EE4A33C1074}"/>
            </c:ext>
          </c:extLst>
        </c:ser>
        <c:ser>
          <c:idx val="1"/>
          <c:order val="1"/>
          <c:tx>
            <c:strRef>
              <c:f>Sheet1!$AA$90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Sheet1!$AB$90:$AG$90</c:f>
              <c:numCache>
                <c:formatCode>General</c:formatCode>
                <c:ptCount val="6"/>
                <c:pt idx="0">
                  <c:v>204.13818181818181</c:v>
                </c:pt>
                <c:pt idx="1">
                  <c:v>134.52818181818182</c:v>
                </c:pt>
                <c:pt idx="2">
                  <c:v>104.57636363636365</c:v>
                </c:pt>
                <c:pt idx="3">
                  <c:v>90.283636363636376</c:v>
                </c:pt>
                <c:pt idx="4">
                  <c:v>81.209090909090918</c:v>
                </c:pt>
                <c:pt idx="5">
                  <c:v>73.848181818181814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BE-4D15-BBFF-4EE4A33C1074}"/>
            </c:ext>
          </c:extLst>
        </c:ser>
        <c:ser>
          <c:idx val="2"/>
          <c:order val="2"/>
          <c:tx>
            <c:strRef>
              <c:f>Sheet1!$AA$91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Sheet1!$AB$91:$AG$91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140.69545454545457</c:v>
                </c:pt>
                <c:pt idx="2">
                  <c:v>103.87636363636365</c:v>
                </c:pt>
                <c:pt idx="3">
                  <c:v>86.408181818181831</c:v>
                </c:pt>
                <c:pt idx="4">
                  <c:v>76.417272727272717</c:v>
                </c:pt>
                <c:pt idx="5">
                  <c:v>68.05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BE-4D15-BBFF-4EE4A33C1074}"/>
            </c:ext>
          </c:extLst>
        </c:ser>
        <c:ser>
          <c:idx val="3"/>
          <c:order val="3"/>
          <c:tx>
            <c:strRef>
              <c:f>Sheet1!$AA$92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Sheet1!$AB$92:$AG$92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143.20636363636365</c:v>
                </c:pt>
                <c:pt idx="2">
                  <c:v>103.94727272727273</c:v>
                </c:pt>
                <c:pt idx="3">
                  <c:v>88.199090909090899</c:v>
                </c:pt>
                <c:pt idx="4">
                  <c:v>75.734545454545454</c:v>
                </c:pt>
                <c:pt idx="5">
                  <c:v>68.010909090909095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BE-4D15-BBFF-4EE4A33C1074}"/>
            </c:ext>
          </c:extLst>
        </c:ser>
        <c:ser>
          <c:idx val="4"/>
          <c:order val="4"/>
          <c:tx>
            <c:strRef>
              <c:f>Sheet1!$AA$94</c:f>
              <c:strCache>
                <c:ptCount val="1"/>
                <c:pt idx="0">
                  <c:v>CCCM-Min m1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Sheet1!$AB$94:$AG$94</c:f>
              <c:numCache>
                <c:formatCode>General</c:formatCode>
                <c:ptCount val="6"/>
                <c:pt idx="0">
                  <c:v>202.56181818181821</c:v>
                </c:pt>
                <c:pt idx="1">
                  <c:v>138.07818181818183</c:v>
                </c:pt>
                <c:pt idx="2">
                  <c:v>105.97363636363634</c:v>
                </c:pt>
                <c:pt idx="3">
                  <c:v>90.982727272727274</c:v>
                </c:pt>
                <c:pt idx="4">
                  <c:v>80.323636363636382</c:v>
                </c:pt>
                <c:pt idx="5">
                  <c:v>72.12909090909092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BE-4D15-BBFF-4EE4A33C1074}"/>
            </c:ext>
          </c:extLst>
        </c:ser>
        <c:ser>
          <c:idx val="5"/>
          <c:order val="5"/>
          <c:tx>
            <c:strRef>
              <c:f>Sheet1!$AA$98</c:f>
              <c:strCache>
                <c:ptCount val="1"/>
                <c:pt idx="0">
                  <c:v>CCCM-Min m3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Sheet1!$AB$98:$AG$98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134.1109090909091</c:v>
                </c:pt>
                <c:pt idx="2">
                  <c:v>105.67181818181817</c:v>
                </c:pt>
                <c:pt idx="3">
                  <c:v>89.725454545454554</c:v>
                </c:pt>
                <c:pt idx="4">
                  <c:v>77.600909090909099</c:v>
                </c:pt>
                <c:pt idx="5">
                  <c:v>68.437272727272742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BE-4D15-BBFF-4EE4A33C1074}"/>
            </c:ext>
          </c:extLst>
        </c:ser>
        <c:ser>
          <c:idx val="6"/>
          <c:order val="6"/>
          <c:tx>
            <c:strRef>
              <c:f>Sheet1!$AA$102</c:f>
              <c:strCache>
                <c:ptCount val="1"/>
                <c:pt idx="0">
                  <c:v>CCCM-Min 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Sheet1!$AB$102:$AG$102</c:f>
              <c:numCache>
                <c:formatCode>General</c:formatCode>
                <c:ptCount val="6"/>
                <c:pt idx="0">
                  <c:v>202.03636363636363</c:v>
                </c:pt>
                <c:pt idx="1">
                  <c:v>131.70454545454547</c:v>
                </c:pt>
                <c:pt idx="2">
                  <c:v>105.53454545454547</c:v>
                </c:pt>
                <c:pt idx="3">
                  <c:v>88.237272727272725</c:v>
                </c:pt>
                <c:pt idx="4">
                  <c:v>76.743636363636355</c:v>
                </c:pt>
                <c:pt idx="5">
                  <c:v>67.609090909090909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BBE-4D15-BBFF-4EE4A33C1074}"/>
            </c:ext>
          </c:extLst>
        </c:ser>
        <c:ser>
          <c:idx val="7"/>
          <c:order val="7"/>
          <c:tx>
            <c:strRef>
              <c:f>Sheet1!$AA$106</c:f>
              <c:strCache>
                <c:ptCount val="1"/>
                <c:pt idx="0">
                  <c:v>CCCM-Min m7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Sheet1!$AB$88:$AG$88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Sheet1!$AB$106:$AG$106</c:f>
              <c:numCache>
                <c:formatCode>General</c:formatCode>
                <c:ptCount val="6"/>
                <c:pt idx="0">
                  <c:v>202.56181818181821</c:v>
                </c:pt>
                <c:pt idx="1">
                  <c:v>132.7290909090909</c:v>
                </c:pt>
                <c:pt idx="2">
                  <c:v>105.09818181818181</c:v>
                </c:pt>
                <c:pt idx="3">
                  <c:v>88.261818181818171</c:v>
                </c:pt>
                <c:pt idx="4">
                  <c:v>76.86181818181818</c:v>
                </c:pt>
                <c:pt idx="5">
                  <c:v>67.718181818181833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BBE-4D15-BBFF-4EE4A33C1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259816"/>
        <c:axId val="442260144"/>
      </c:lineChart>
      <c:catAx>
        <c:axId val="4422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60144"/>
        <c:crosses val="autoZero"/>
        <c:auto val="1"/>
        <c:lblAlgn val="ctr"/>
        <c:lblOffset val="100"/>
        <c:noMultiLvlLbl val="0"/>
      </c:catAx>
      <c:valAx>
        <c:axId val="44226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28115803706352E-2"/>
          <c:y val="5.9863945578231291E-2"/>
          <c:w val="0.91169410641851589"/>
          <c:h val="0.68939653971824955"/>
        </c:manualLayout>
      </c:layout>
      <c:lineChart>
        <c:grouping val="standard"/>
        <c:varyColors val="0"/>
        <c:ser>
          <c:idx val="0"/>
          <c:order val="0"/>
          <c:tx>
            <c:strRef>
              <c:f>'Summary Graphs K5-20'!$V$3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K5-20'!$W$3:$AA$3</c:f>
              <c:numCache>
                <c:formatCode>General</c:formatCode>
                <c:ptCount val="5"/>
                <c:pt idx="0">
                  <c:v>3.9695999999999998</c:v>
                </c:pt>
                <c:pt idx="1">
                  <c:v>4.8416000000000006</c:v>
                </c:pt>
                <c:pt idx="2">
                  <c:v>5.2551999999999994</c:v>
                </c:pt>
                <c:pt idx="3">
                  <c:v>5.9456000000000016</c:v>
                </c:pt>
                <c:pt idx="4">
                  <c:v>6.5416000000000007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3-4349-8E45-6DA5BD5C38B0}"/>
            </c:ext>
          </c:extLst>
        </c:ser>
        <c:ser>
          <c:idx val="1"/>
          <c:order val="1"/>
          <c:tx>
            <c:strRef>
              <c:f>'Summary Graphs K5-20'!$V$4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K5-20'!$W$4:$AA$4</c:f>
              <c:numCache>
                <c:formatCode>General</c:formatCode>
                <c:ptCount val="5"/>
                <c:pt idx="0">
                  <c:v>3.5527999999999995</c:v>
                </c:pt>
                <c:pt idx="1">
                  <c:v>4.3743999999999996</c:v>
                </c:pt>
                <c:pt idx="2">
                  <c:v>4.8207999999999984</c:v>
                </c:pt>
                <c:pt idx="3">
                  <c:v>5.3288000000000002</c:v>
                </c:pt>
                <c:pt idx="4">
                  <c:v>5.3424000000000014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3-4349-8E45-6DA5BD5C38B0}"/>
            </c:ext>
          </c:extLst>
        </c:ser>
        <c:ser>
          <c:idx val="3"/>
          <c:order val="2"/>
          <c:tx>
            <c:strRef>
              <c:f>'Summary Graphs K5-20'!$V$6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K5-20'!$W$6:$AA$6</c:f>
              <c:numCache>
                <c:formatCode>General</c:formatCode>
                <c:ptCount val="5"/>
                <c:pt idx="0">
                  <c:v>4.5135999999999994</c:v>
                </c:pt>
                <c:pt idx="1">
                  <c:v>6.4008000000000003</c:v>
                </c:pt>
                <c:pt idx="2">
                  <c:v>7.7280000000000006</c:v>
                </c:pt>
                <c:pt idx="3">
                  <c:v>8.5584000000000007</c:v>
                </c:pt>
                <c:pt idx="4">
                  <c:v>9.7783999999999995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3-4349-8E45-6DA5BD5C3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13D: # Iterations by Method </a:t>
            </a:r>
            <a:endParaRPr lang="en-US" sz="160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Graphs'!$B$2:$K$2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Graphs'!$B$3:$K$3</c:f>
              <c:numCache>
                <c:formatCode>0.00</c:formatCode>
                <c:ptCount val="10"/>
                <c:pt idx="0">
                  <c:v>8.0687999999999995</c:v>
                </c:pt>
                <c:pt idx="1">
                  <c:v>9.5560000000000009</c:v>
                </c:pt>
                <c:pt idx="2">
                  <c:v>10.495999999999999</c:v>
                </c:pt>
                <c:pt idx="3">
                  <c:v>11.112800000000002</c:v>
                </c:pt>
                <c:pt idx="4">
                  <c:v>11.6632</c:v>
                </c:pt>
                <c:pt idx="5">
                  <c:v>12.096000000000002</c:v>
                </c:pt>
                <c:pt idx="6">
                  <c:v>12.385599999999995</c:v>
                </c:pt>
                <c:pt idx="7">
                  <c:v>12.542399999999997</c:v>
                </c:pt>
                <c:pt idx="8">
                  <c:v>6.0946400000000009</c:v>
                </c:pt>
                <c:pt idx="9">
                  <c:v>8.1668400000000005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2-478B-A1EE-6E1AE7F94E5A}"/>
            </c:ext>
          </c:extLst>
        </c:ser>
        <c:ser>
          <c:idx val="1"/>
          <c:order val="1"/>
          <c:tx>
            <c:strRef>
              <c:f>'Sumary Graphs'!$A$4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Graphs'!$B$2:$K$2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Graphs'!$B$4:$K$4</c:f>
              <c:numCache>
                <c:formatCode>0.00</c:formatCode>
                <c:ptCount val="10"/>
                <c:pt idx="0">
                  <c:v>8.0088000000000008</c:v>
                </c:pt>
                <c:pt idx="1">
                  <c:v>9.7800000000000011</c:v>
                </c:pt>
                <c:pt idx="2">
                  <c:v>10.652000000000001</c:v>
                </c:pt>
                <c:pt idx="3">
                  <c:v>11.272</c:v>
                </c:pt>
                <c:pt idx="4">
                  <c:v>11.933600000000002</c:v>
                </c:pt>
                <c:pt idx="5">
                  <c:v>12.591999999999999</c:v>
                </c:pt>
                <c:pt idx="6">
                  <c:v>13.025600000000003</c:v>
                </c:pt>
                <c:pt idx="7">
                  <c:v>13.496800000000002</c:v>
                </c:pt>
                <c:pt idx="8">
                  <c:v>5.9151200000000017</c:v>
                </c:pt>
                <c:pt idx="9">
                  <c:v>8.2150800000000022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2-478B-A1EE-6E1AE7F94E5A}"/>
            </c:ext>
          </c:extLst>
        </c:ser>
        <c:ser>
          <c:idx val="2"/>
          <c:order val="2"/>
          <c:tx>
            <c:strRef>
              <c:f>'Sumary Graphs'!$A$5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Graphs'!$B$2:$K$2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Graphs'!$B$5:$K$5</c:f>
              <c:numCache>
                <c:formatCode>0.00</c:formatCode>
                <c:ptCount val="10"/>
                <c:pt idx="0">
                  <c:v>8.4863999999999997</c:v>
                </c:pt>
                <c:pt idx="1">
                  <c:v>9.8456000000000028</c:v>
                </c:pt>
                <c:pt idx="2">
                  <c:v>10.4536</c:v>
                </c:pt>
                <c:pt idx="3">
                  <c:v>11.075200000000001</c:v>
                </c:pt>
                <c:pt idx="4">
                  <c:v>11.350400000000002</c:v>
                </c:pt>
                <c:pt idx="5">
                  <c:v>11.711199999999998</c:v>
                </c:pt>
                <c:pt idx="6">
                  <c:v>11.963199999999999</c:v>
                </c:pt>
                <c:pt idx="7">
                  <c:v>12.226400000000003</c:v>
                </c:pt>
                <c:pt idx="8">
                  <c:v>6.8676400000000015</c:v>
                </c:pt>
                <c:pt idx="9">
                  <c:v>8.4847599999999996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B2-478B-A1EE-6E1AE7F94E5A}"/>
            </c:ext>
          </c:extLst>
        </c:ser>
        <c:ser>
          <c:idx val="3"/>
          <c:order val="3"/>
          <c:tx>
            <c:strRef>
              <c:f>'Sumary Graphs'!$A$6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Graphs'!$B$2:$K$2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Graphs'!$B$6:$K$6</c:f>
              <c:numCache>
                <c:formatCode>0.00</c:formatCode>
                <c:ptCount val="10"/>
                <c:pt idx="0">
                  <c:v>4.0856000000000003</c:v>
                </c:pt>
                <c:pt idx="1">
                  <c:v>5.0184000000000006</c:v>
                </c:pt>
                <c:pt idx="2">
                  <c:v>5.8183999999999996</c:v>
                </c:pt>
                <c:pt idx="3">
                  <c:v>6.3328000000000007</c:v>
                </c:pt>
                <c:pt idx="4">
                  <c:v>6.8487999999999998</c:v>
                </c:pt>
                <c:pt idx="5">
                  <c:v>7.1816000000000004</c:v>
                </c:pt>
                <c:pt idx="6">
                  <c:v>7.3767999999999994</c:v>
                </c:pt>
                <c:pt idx="7">
                  <c:v>7.644000000000001</c:v>
                </c:pt>
                <c:pt idx="8">
                  <c:v>3.3945999999999996</c:v>
                </c:pt>
                <c:pt idx="9">
                  <c:v>4.1218000000000004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B2-478B-A1EE-6E1AE7F94E5A}"/>
            </c:ext>
          </c:extLst>
        </c:ser>
        <c:ser>
          <c:idx val="4"/>
          <c:order val="4"/>
          <c:tx>
            <c:strRef>
              <c:f>'Sumary Graphs'!$A$7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Graphs'!$B$2:$K$2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Graphs'!$B$7:$K$7</c:f>
              <c:numCache>
                <c:formatCode>0.00</c:formatCode>
                <c:ptCount val="10"/>
                <c:pt idx="0">
                  <c:v>4.1079999999999988</c:v>
                </c:pt>
                <c:pt idx="1">
                  <c:v>5.0983999999999998</c:v>
                </c:pt>
                <c:pt idx="2">
                  <c:v>5.8207999999999993</c:v>
                </c:pt>
                <c:pt idx="3">
                  <c:v>6.3336000000000015</c:v>
                </c:pt>
                <c:pt idx="4">
                  <c:v>6.8176000000000014</c:v>
                </c:pt>
                <c:pt idx="5">
                  <c:v>7.1295999999999999</c:v>
                </c:pt>
                <c:pt idx="6">
                  <c:v>7.4424000000000001</c:v>
                </c:pt>
                <c:pt idx="7">
                  <c:v>7.6559999999999988</c:v>
                </c:pt>
                <c:pt idx="8">
                  <c:v>3.387799999999999</c:v>
                </c:pt>
                <c:pt idx="9">
                  <c:v>4.1516799999999998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B2-478B-A1EE-6E1AE7F94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6926744"/>
        <c:axId val="846926416"/>
      </c:lineChart>
      <c:catAx>
        <c:axId val="84692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926416"/>
        <c:crosses val="autoZero"/>
        <c:auto val="1"/>
        <c:lblAlgn val="ctr"/>
        <c:lblOffset val="100"/>
        <c:noMultiLvlLbl val="0"/>
      </c:catAx>
      <c:valAx>
        <c:axId val="84692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92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13D: # Iterations by Method </a:t>
            </a:r>
            <a:endParaRPr lang="en-US" sz="160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Graphs'!$B$2:$Y$2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Graphs'!$B$3:$Y$3</c:f>
              <c:numCache>
                <c:formatCode>0.00</c:formatCode>
                <c:ptCount val="24"/>
                <c:pt idx="0">
                  <c:v>3.4231999999999996</c:v>
                </c:pt>
                <c:pt idx="1">
                  <c:v>4.1832000000000003</c:v>
                </c:pt>
                <c:pt idx="2">
                  <c:v>4.5455999999999994</c:v>
                </c:pt>
                <c:pt idx="3">
                  <c:v>4.8647999999999998</c:v>
                </c:pt>
                <c:pt idx="4">
                  <c:v>5.1823999999999986</c:v>
                </c:pt>
                <c:pt idx="5">
                  <c:v>5.4000000000000012</c:v>
                </c:pt>
                <c:pt idx="6">
                  <c:v>5.7920000000000007</c:v>
                </c:pt>
                <c:pt idx="7">
                  <c:v>5.7336000000000009</c:v>
                </c:pt>
                <c:pt idx="8">
                  <c:v>6.0408000000000008</c:v>
                </c:pt>
                <c:pt idx="9">
                  <c:v>6.2935999999999988</c:v>
                </c:pt>
                <c:pt idx="10">
                  <c:v>6.4231999999999996</c:v>
                </c:pt>
                <c:pt idx="11">
                  <c:v>6.5775999999999986</c:v>
                </c:pt>
                <c:pt idx="12">
                  <c:v>6.8232000000000008</c:v>
                </c:pt>
                <c:pt idx="13">
                  <c:v>6.9407999999999994</c:v>
                </c:pt>
                <c:pt idx="14">
                  <c:v>7.1151999999999989</c:v>
                </c:pt>
                <c:pt idx="15">
                  <c:v>7.1831999999999994</c:v>
                </c:pt>
                <c:pt idx="16">
                  <c:v>7.3159999999999981</c:v>
                </c:pt>
                <c:pt idx="17">
                  <c:v>7.4344000000000001</c:v>
                </c:pt>
                <c:pt idx="18">
                  <c:v>7.5999999999999979</c:v>
                </c:pt>
                <c:pt idx="19">
                  <c:v>7.68</c:v>
                </c:pt>
                <c:pt idx="20">
                  <c:v>7.7399999999999984</c:v>
                </c:pt>
                <c:pt idx="21">
                  <c:v>7.821600000000001</c:v>
                </c:pt>
                <c:pt idx="22">
                  <c:v>7.966400000000001</c:v>
                </c:pt>
                <c:pt idx="23">
                  <c:v>8.1512000000000011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A2-4687-B962-E1C7C65C3A92}"/>
            </c:ext>
          </c:extLst>
        </c:ser>
        <c:ser>
          <c:idx val="1"/>
          <c:order val="1"/>
          <c:tx>
            <c:strRef>
              <c:f>'Sumary Graphs'!$A$4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Graphs'!$B$2:$Y$2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Graphs'!$B$4:$Y$4</c:f>
              <c:numCache>
                <c:formatCode>0.00</c:formatCode>
                <c:ptCount val="24"/>
                <c:pt idx="0">
                  <c:v>3.0488</c:v>
                </c:pt>
                <c:pt idx="1">
                  <c:v>3.7200000000000006</c:v>
                </c:pt>
                <c:pt idx="2">
                  <c:v>4.0991999999999997</c:v>
                </c:pt>
                <c:pt idx="3">
                  <c:v>4.5831999999999997</c:v>
                </c:pt>
                <c:pt idx="4">
                  <c:v>4.9367999999999999</c:v>
                </c:pt>
                <c:pt idx="5">
                  <c:v>5.147199999999998</c:v>
                </c:pt>
                <c:pt idx="6">
                  <c:v>5.5288000000000004</c:v>
                </c:pt>
                <c:pt idx="7">
                  <c:v>5.6504000000000012</c:v>
                </c:pt>
                <c:pt idx="8">
                  <c:v>5.9464000000000006</c:v>
                </c:pt>
                <c:pt idx="9">
                  <c:v>6.2911999999999999</c:v>
                </c:pt>
                <c:pt idx="10">
                  <c:v>6.4024000000000001</c:v>
                </c:pt>
                <c:pt idx="11">
                  <c:v>6.6183999999999994</c:v>
                </c:pt>
                <c:pt idx="12">
                  <c:v>6.7344000000000008</c:v>
                </c:pt>
                <c:pt idx="13">
                  <c:v>7.0776000000000012</c:v>
                </c:pt>
                <c:pt idx="14">
                  <c:v>7.1296000000000017</c:v>
                </c:pt>
                <c:pt idx="15">
                  <c:v>7.1016000000000012</c:v>
                </c:pt>
                <c:pt idx="16">
                  <c:v>7.3792</c:v>
                </c:pt>
                <c:pt idx="17">
                  <c:v>7.4264000000000001</c:v>
                </c:pt>
                <c:pt idx="18">
                  <c:v>7.6679999999999993</c:v>
                </c:pt>
                <c:pt idx="19">
                  <c:v>7.7111999999999989</c:v>
                </c:pt>
                <c:pt idx="20">
                  <c:v>7.7640000000000011</c:v>
                </c:pt>
                <c:pt idx="21">
                  <c:v>8.0152000000000019</c:v>
                </c:pt>
                <c:pt idx="22">
                  <c:v>8.0239999999999991</c:v>
                </c:pt>
                <c:pt idx="23">
                  <c:v>8.2375999999999987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A2-4687-B962-E1C7C65C3A92}"/>
            </c:ext>
          </c:extLst>
        </c:ser>
        <c:ser>
          <c:idx val="2"/>
          <c:order val="2"/>
          <c:tx>
            <c:strRef>
              <c:f>'Sumary Graphs'!$A$5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Graphs'!$B$2:$Y$2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Graphs'!$B$5:$Y$5</c:f>
              <c:numCache>
                <c:formatCode>0.00</c:formatCode>
                <c:ptCount val="24"/>
                <c:pt idx="0">
                  <c:v>3.2640000000000002</c:v>
                </c:pt>
                <c:pt idx="1">
                  <c:v>4.5008000000000008</c:v>
                </c:pt>
                <c:pt idx="2">
                  <c:v>5.0831999999999997</c:v>
                </c:pt>
                <c:pt idx="3">
                  <c:v>5.6320000000000006</c:v>
                </c:pt>
                <c:pt idx="4">
                  <c:v>6.0343999999999998</c:v>
                </c:pt>
                <c:pt idx="5">
                  <c:v>6.3815999999999997</c:v>
                </c:pt>
                <c:pt idx="6">
                  <c:v>6.4696000000000007</c:v>
                </c:pt>
                <c:pt idx="7">
                  <c:v>6.7055999999999996</c:v>
                </c:pt>
                <c:pt idx="8">
                  <c:v>6.9127999999999998</c:v>
                </c:pt>
                <c:pt idx="9">
                  <c:v>7.0207999999999995</c:v>
                </c:pt>
                <c:pt idx="10">
                  <c:v>7.1951999999999998</c:v>
                </c:pt>
                <c:pt idx="11">
                  <c:v>7.232800000000001</c:v>
                </c:pt>
                <c:pt idx="12">
                  <c:v>7.4088000000000003</c:v>
                </c:pt>
                <c:pt idx="13">
                  <c:v>7.620000000000001</c:v>
                </c:pt>
                <c:pt idx="14">
                  <c:v>7.7520000000000016</c:v>
                </c:pt>
                <c:pt idx="15">
                  <c:v>7.7920000000000007</c:v>
                </c:pt>
                <c:pt idx="16">
                  <c:v>7.9160000000000004</c:v>
                </c:pt>
                <c:pt idx="17">
                  <c:v>7.9928000000000008</c:v>
                </c:pt>
                <c:pt idx="18">
                  <c:v>8.115199999999998</c:v>
                </c:pt>
                <c:pt idx="19">
                  <c:v>8.2231999999999967</c:v>
                </c:pt>
                <c:pt idx="20">
                  <c:v>8.3575999999999979</c:v>
                </c:pt>
                <c:pt idx="21">
                  <c:v>8.3551999999999982</c:v>
                </c:pt>
                <c:pt idx="22">
                  <c:v>8.5007999999999999</c:v>
                </c:pt>
                <c:pt idx="23">
                  <c:v>8.6144000000000016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A2-4687-B962-E1C7C65C3A92}"/>
            </c:ext>
          </c:extLst>
        </c:ser>
        <c:ser>
          <c:idx val="3"/>
          <c:order val="3"/>
          <c:tx>
            <c:strRef>
              <c:f>'Sumary Graphs'!$A$6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Graphs'!$B$2:$Y$2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Graphs'!$B$6:$Y$6</c:f>
              <c:numCache>
                <c:formatCode>0.00</c:formatCode>
                <c:ptCount val="24"/>
                <c:pt idx="0">
                  <c:v>2.528</c:v>
                </c:pt>
                <c:pt idx="1">
                  <c:v>2.863999999999999</c:v>
                </c:pt>
                <c:pt idx="2">
                  <c:v>3.016</c:v>
                </c:pt>
                <c:pt idx="3">
                  <c:v>3.1272000000000002</c:v>
                </c:pt>
                <c:pt idx="4">
                  <c:v>3.1640000000000001</c:v>
                </c:pt>
                <c:pt idx="5">
                  <c:v>3.232800000000001</c:v>
                </c:pt>
                <c:pt idx="6">
                  <c:v>3.3071999999999999</c:v>
                </c:pt>
                <c:pt idx="7">
                  <c:v>3.2888000000000006</c:v>
                </c:pt>
                <c:pt idx="8">
                  <c:v>3.4367999999999999</c:v>
                </c:pt>
                <c:pt idx="9">
                  <c:v>3.4335999999999998</c:v>
                </c:pt>
                <c:pt idx="10">
                  <c:v>3.4992000000000001</c:v>
                </c:pt>
                <c:pt idx="11">
                  <c:v>3.5240000000000009</c:v>
                </c:pt>
                <c:pt idx="12">
                  <c:v>3.6288000000000009</c:v>
                </c:pt>
                <c:pt idx="13">
                  <c:v>3.6663999999999999</c:v>
                </c:pt>
                <c:pt idx="14">
                  <c:v>3.7080000000000002</c:v>
                </c:pt>
                <c:pt idx="15">
                  <c:v>3.7743999999999995</c:v>
                </c:pt>
                <c:pt idx="16">
                  <c:v>3.7759999999999998</c:v>
                </c:pt>
                <c:pt idx="17">
                  <c:v>3.8384000000000009</c:v>
                </c:pt>
                <c:pt idx="18">
                  <c:v>3.8720000000000012</c:v>
                </c:pt>
                <c:pt idx="19">
                  <c:v>3.8519999999999985</c:v>
                </c:pt>
                <c:pt idx="20">
                  <c:v>4.0464000000000002</c:v>
                </c:pt>
                <c:pt idx="21">
                  <c:v>4.0088000000000008</c:v>
                </c:pt>
                <c:pt idx="22">
                  <c:v>4.0536000000000003</c:v>
                </c:pt>
                <c:pt idx="23">
                  <c:v>4.0864000000000003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A2-4687-B962-E1C7C65C3A92}"/>
            </c:ext>
          </c:extLst>
        </c:ser>
        <c:ser>
          <c:idx val="4"/>
          <c:order val="4"/>
          <c:tx>
            <c:strRef>
              <c:f>'Sumary Graphs'!$A$7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Graphs'!$B$2:$Y$2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Graphs'!$B$7:$Y$7</c:f>
              <c:numCache>
                <c:formatCode>0.00</c:formatCode>
                <c:ptCount val="24"/>
                <c:pt idx="0">
                  <c:v>2.516</c:v>
                </c:pt>
                <c:pt idx="1">
                  <c:v>2.8696000000000002</c:v>
                </c:pt>
                <c:pt idx="2">
                  <c:v>3.0568</c:v>
                </c:pt>
                <c:pt idx="3">
                  <c:v>3.0943999999999998</c:v>
                </c:pt>
                <c:pt idx="4">
                  <c:v>3.1712000000000002</c:v>
                </c:pt>
                <c:pt idx="5">
                  <c:v>3.2256000000000005</c:v>
                </c:pt>
                <c:pt idx="6">
                  <c:v>3.2368000000000001</c:v>
                </c:pt>
                <c:pt idx="7">
                  <c:v>3.3568000000000007</c:v>
                </c:pt>
                <c:pt idx="8">
                  <c:v>3.4487999999999999</c:v>
                </c:pt>
                <c:pt idx="9">
                  <c:v>3.4456000000000002</c:v>
                </c:pt>
                <c:pt idx="10">
                  <c:v>3.5007999999999999</c:v>
                </c:pt>
                <c:pt idx="11">
                  <c:v>3.5424000000000002</c:v>
                </c:pt>
                <c:pt idx="12">
                  <c:v>3.5167999999999995</c:v>
                </c:pt>
                <c:pt idx="13">
                  <c:v>3.6127999999999996</c:v>
                </c:pt>
                <c:pt idx="14">
                  <c:v>3.6088000000000005</c:v>
                </c:pt>
                <c:pt idx="15">
                  <c:v>3.6864000000000003</c:v>
                </c:pt>
                <c:pt idx="16">
                  <c:v>3.8055999999999996</c:v>
                </c:pt>
                <c:pt idx="17">
                  <c:v>3.8248000000000002</c:v>
                </c:pt>
                <c:pt idx="18">
                  <c:v>3.8760000000000008</c:v>
                </c:pt>
                <c:pt idx="19">
                  <c:v>3.92</c:v>
                </c:pt>
                <c:pt idx="20">
                  <c:v>3.9632000000000001</c:v>
                </c:pt>
                <c:pt idx="21">
                  <c:v>4.0791999999999993</c:v>
                </c:pt>
                <c:pt idx="22">
                  <c:v>4.0039999999999996</c:v>
                </c:pt>
                <c:pt idx="23">
                  <c:v>4.1439999999999992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A2-4687-B962-E1C7C65C3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6926744"/>
        <c:axId val="846926416"/>
      </c:lineChart>
      <c:catAx>
        <c:axId val="84692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926416"/>
        <c:crosses val="autoZero"/>
        <c:auto val="1"/>
        <c:lblAlgn val="ctr"/>
        <c:lblOffset val="100"/>
        <c:noMultiLvlLbl val="0"/>
      </c:catAx>
      <c:valAx>
        <c:axId val="84692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92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D-13:</a:t>
            </a:r>
            <a:r>
              <a:rPr lang="en-US" baseline="0"/>
              <a:t> CCRM-M # Iterations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Graphs'!$C$2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Graphs'!$C$3:$C$26</c:f>
              <c:numCache>
                <c:formatCode>0.00</c:formatCode>
                <c:ptCount val="24"/>
                <c:pt idx="0">
                  <c:v>2.5</c:v>
                </c:pt>
                <c:pt idx="1">
                  <c:v>3.0647999999999991</c:v>
                </c:pt>
                <c:pt idx="2">
                  <c:v>3.5232000000000006</c:v>
                </c:pt>
                <c:pt idx="3">
                  <c:v>3.8335999999999997</c:v>
                </c:pt>
                <c:pt idx="4">
                  <c:v>4.1815999999999995</c:v>
                </c:pt>
                <c:pt idx="5">
                  <c:v>4.5608000000000013</c:v>
                </c:pt>
                <c:pt idx="6">
                  <c:v>4.7232000000000003</c:v>
                </c:pt>
                <c:pt idx="7">
                  <c:v>4.8648000000000007</c:v>
                </c:pt>
                <c:pt idx="8">
                  <c:v>4.944799999999999</c:v>
                </c:pt>
                <c:pt idx="9">
                  <c:v>5.2463999999999995</c:v>
                </c:pt>
                <c:pt idx="10">
                  <c:v>5.5552000000000001</c:v>
                </c:pt>
                <c:pt idx="11">
                  <c:v>5.5935999999999986</c:v>
                </c:pt>
                <c:pt idx="12">
                  <c:v>5.8143999999999991</c:v>
                </c:pt>
                <c:pt idx="13">
                  <c:v>5.9368000000000007</c:v>
                </c:pt>
                <c:pt idx="14">
                  <c:v>6.0319999999999991</c:v>
                </c:pt>
                <c:pt idx="15">
                  <c:v>6.1463999999999999</c:v>
                </c:pt>
                <c:pt idx="16">
                  <c:v>6.46</c:v>
                </c:pt>
                <c:pt idx="17">
                  <c:v>6.4287999999999998</c:v>
                </c:pt>
                <c:pt idx="18">
                  <c:v>6.5727999999999982</c:v>
                </c:pt>
                <c:pt idx="19">
                  <c:v>6.6327999999999996</c:v>
                </c:pt>
                <c:pt idx="20">
                  <c:v>6.8312000000000026</c:v>
                </c:pt>
                <c:pt idx="21">
                  <c:v>6.8416000000000023</c:v>
                </c:pt>
                <c:pt idx="22">
                  <c:v>6.9615999999999998</c:v>
                </c:pt>
                <c:pt idx="23">
                  <c:v>7.0719999999999983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BF-4589-AFF8-8718E94D4396}"/>
            </c:ext>
          </c:extLst>
        </c:ser>
        <c:ser>
          <c:idx val="1"/>
          <c:order val="1"/>
          <c:tx>
            <c:strRef>
              <c:f>'Summary Graphs'!$D$2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Graphs'!$D$3:$D$26</c:f>
              <c:numCache>
                <c:formatCode>0.00</c:formatCode>
                <c:ptCount val="24"/>
                <c:pt idx="0">
                  <c:v>2.0463999999999998</c:v>
                </c:pt>
                <c:pt idx="1">
                  <c:v>2.74</c:v>
                </c:pt>
                <c:pt idx="2">
                  <c:v>3.1775999999999995</c:v>
                </c:pt>
                <c:pt idx="3">
                  <c:v>3.5191999999999997</c:v>
                </c:pt>
                <c:pt idx="4">
                  <c:v>4.071200000000001</c:v>
                </c:pt>
                <c:pt idx="5">
                  <c:v>4.3607999999999993</c:v>
                </c:pt>
                <c:pt idx="6">
                  <c:v>4.4160000000000004</c:v>
                </c:pt>
                <c:pt idx="7">
                  <c:v>4.68</c:v>
                </c:pt>
                <c:pt idx="8">
                  <c:v>4.8895999999999988</c:v>
                </c:pt>
                <c:pt idx="9">
                  <c:v>5.208800000000001</c:v>
                </c:pt>
                <c:pt idx="10">
                  <c:v>5.5991999999999997</c:v>
                </c:pt>
                <c:pt idx="11">
                  <c:v>5.5391999999999983</c:v>
                </c:pt>
                <c:pt idx="12">
                  <c:v>5.9272</c:v>
                </c:pt>
                <c:pt idx="13">
                  <c:v>5.8655999999999997</c:v>
                </c:pt>
                <c:pt idx="14">
                  <c:v>6.0712000000000002</c:v>
                </c:pt>
                <c:pt idx="15">
                  <c:v>6.2439999999999989</c:v>
                </c:pt>
                <c:pt idx="16">
                  <c:v>6.4703999999999988</c:v>
                </c:pt>
                <c:pt idx="17">
                  <c:v>6.3831999999999987</c:v>
                </c:pt>
                <c:pt idx="18">
                  <c:v>6.6007999999999978</c:v>
                </c:pt>
                <c:pt idx="19">
                  <c:v>6.6776000000000009</c:v>
                </c:pt>
                <c:pt idx="20">
                  <c:v>6.7703999999999995</c:v>
                </c:pt>
                <c:pt idx="21">
                  <c:v>6.9288000000000007</c:v>
                </c:pt>
                <c:pt idx="22">
                  <c:v>6.9831999999999992</c:v>
                </c:pt>
                <c:pt idx="23">
                  <c:v>7.2008000000000001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BF-4589-AFF8-8718E94D4396}"/>
            </c:ext>
          </c:extLst>
        </c:ser>
        <c:ser>
          <c:idx val="2"/>
          <c:order val="2"/>
          <c:tx>
            <c:strRef>
              <c:f>'Summary Graphs'!$E$2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Graphs'!$E$3:$E$26</c:f>
              <c:numCache>
                <c:formatCode>0.00</c:formatCode>
                <c:ptCount val="24"/>
                <c:pt idx="0">
                  <c:v>2.4792000000000001</c:v>
                </c:pt>
                <c:pt idx="1">
                  <c:v>3.4559999999999995</c:v>
                </c:pt>
                <c:pt idx="2">
                  <c:v>4.0743999999999998</c:v>
                </c:pt>
                <c:pt idx="3">
                  <c:v>4.6144000000000007</c:v>
                </c:pt>
                <c:pt idx="4">
                  <c:v>4.8047999999999993</c:v>
                </c:pt>
                <c:pt idx="5">
                  <c:v>5.2551999999999994</c:v>
                </c:pt>
                <c:pt idx="6">
                  <c:v>5.4479999999999995</c:v>
                </c:pt>
                <c:pt idx="7">
                  <c:v>5.6480000000000006</c:v>
                </c:pt>
                <c:pt idx="8">
                  <c:v>5.7991999999999999</c:v>
                </c:pt>
                <c:pt idx="9">
                  <c:v>5.9888000000000003</c:v>
                </c:pt>
                <c:pt idx="10">
                  <c:v>6.1680000000000019</c:v>
                </c:pt>
                <c:pt idx="11">
                  <c:v>6.2751999999999999</c:v>
                </c:pt>
                <c:pt idx="12">
                  <c:v>6.4320000000000004</c:v>
                </c:pt>
                <c:pt idx="13">
                  <c:v>6.5168000000000008</c:v>
                </c:pt>
                <c:pt idx="14">
                  <c:v>6.6608000000000018</c:v>
                </c:pt>
                <c:pt idx="15">
                  <c:v>6.7496000000000027</c:v>
                </c:pt>
                <c:pt idx="16">
                  <c:v>6.9488000000000003</c:v>
                </c:pt>
                <c:pt idx="17">
                  <c:v>6.9559999999999995</c:v>
                </c:pt>
                <c:pt idx="18">
                  <c:v>7.1992000000000012</c:v>
                </c:pt>
                <c:pt idx="19">
                  <c:v>7.296800000000002</c:v>
                </c:pt>
                <c:pt idx="20">
                  <c:v>7.1016000000000012</c:v>
                </c:pt>
                <c:pt idx="21">
                  <c:v>7.2520000000000016</c:v>
                </c:pt>
                <c:pt idx="22">
                  <c:v>7.3911999999999987</c:v>
                </c:pt>
                <c:pt idx="23">
                  <c:v>7.3624000000000001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BF-4589-AFF8-8718E94D4396}"/>
            </c:ext>
          </c:extLst>
        </c:ser>
        <c:ser>
          <c:idx val="3"/>
          <c:order val="3"/>
          <c:tx>
            <c:strRef>
              <c:f>'Summary Graphs'!$F$2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Graphs'!$F$3:$F$26</c:f>
              <c:numCache>
                <c:formatCode>0.00</c:formatCode>
                <c:ptCount val="24"/>
                <c:pt idx="0">
                  <c:v>2.1231999999999998</c:v>
                </c:pt>
                <c:pt idx="1">
                  <c:v>2.4391999999999996</c:v>
                </c:pt>
                <c:pt idx="2">
                  <c:v>2.7824</c:v>
                </c:pt>
                <c:pt idx="3">
                  <c:v>3.1135999999999995</c:v>
                </c:pt>
                <c:pt idx="4">
                  <c:v>3.4288000000000007</c:v>
                </c:pt>
                <c:pt idx="5">
                  <c:v>3.7064000000000008</c:v>
                </c:pt>
                <c:pt idx="6">
                  <c:v>3.8279999999999985</c:v>
                </c:pt>
                <c:pt idx="7">
                  <c:v>4.0184000000000006</c:v>
                </c:pt>
                <c:pt idx="8">
                  <c:v>4.3055999999999992</c:v>
                </c:pt>
                <c:pt idx="9">
                  <c:v>4.4727999999999994</c:v>
                </c:pt>
                <c:pt idx="10">
                  <c:v>4.7671999999999999</c:v>
                </c:pt>
                <c:pt idx="11">
                  <c:v>4.9159999999999995</c:v>
                </c:pt>
                <c:pt idx="12">
                  <c:v>4.9839999999999991</c:v>
                </c:pt>
                <c:pt idx="13">
                  <c:v>5.1895999999999995</c:v>
                </c:pt>
                <c:pt idx="14">
                  <c:v>5.272800000000001</c:v>
                </c:pt>
                <c:pt idx="15">
                  <c:v>5.3959999999999999</c:v>
                </c:pt>
                <c:pt idx="16">
                  <c:v>5.5127999999999995</c:v>
                </c:pt>
                <c:pt idx="17">
                  <c:v>5.5224000000000002</c:v>
                </c:pt>
                <c:pt idx="18">
                  <c:v>5.6567999999999996</c:v>
                </c:pt>
                <c:pt idx="19">
                  <c:v>5.7576000000000009</c:v>
                </c:pt>
                <c:pt idx="20">
                  <c:v>5.8720000000000017</c:v>
                </c:pt>
                <c:pt idx="21">
                  <c:v>5.9872000000000005</c:v>
                </c:pt>
                <c:pt idx="22">
                  <c:v>6.0712000000000002</c:v>
                </c:pt>
                <c:pt idx="23">
                  <c:v>6.0415999999999999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BF-4589-AFF8-8718E94D4396}"/>
            </c:ext>
          </c:extLst>
        </c:ser>
        <c:ser>
          <c:idx val="4"/>
          <c:order val="4"/>
          <c:tx>
            <c:strRef>
              <c:f>'Summary Graphs'!$G$2</c:f>
              <c:strCache>
                <c:ptCount val="1"/>
                <c:pt idx="0">
                  <c:v>M3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Graphs'!$G$3:$G$26</c:f>
              <c:numCache>
                <c:formatCode>0.00</c:formatCode>
                <c:ptCount val="24"/>
                <c:pt idx="0">
                  <c:v>2.0304000000000002</c:v>
                </c:pt>
                <c:pt idx="1">
                  <c:v>2.1255999999999999</c:v>
                </c:pt>
                <c:pt idx="2">
                  <c:v>2.2472000000000008</c:v>
                </c:pt>
                <c:pt idx="3">
                  <c:v>2.3919999999999999</c:v>
                </c:pt>
                <c:pt idx="4">
                  <c:v>2.476</c:v>
                </c:pt>
                <c:pt idx="5">
                  <c:v>2.5608000000000004</c:v>
                </c:pt>
                <c:pt idx="6">
                  <c:v>2.7888000000000006</c:v>
                </c:pt>
                <c:pt idx="7">
                  <c:v>2.8480000000000003</c:v>
                </c:pt>
                <c:pt idx="8">
                  <c:v>2.9192</c:v>
                </c:pt>
                <c:pt idx="9">
                  <c:v>3.1328000000000009</c:v>
                </c:pt>
                <c:pt idx="10">
                  <c:v>3.1272000000000002</c:v>
                </c:pt>
                <c:pt idx="11">
                  <c:v>3.2511999999999999</c:v>
                </c:pt>
                <c:pt idx="12">
                  <c:v>3.3728000000000002</c:v>
                </c:pt>
                <c:pt idx="13">
                  <c:v>3.4088000000000007</c:v>
                </c:pt>
                <c:pt idx="14">
                  <c:v>3.4352</c:v>
                </c:pt>
                <c:pt idx="15">
                  <c:v>3.66</c:v>
                </c:pt>
                <c:pt idx="16">
                  <c:v>3.7344000000000004</c:v>
                </c:pt>
                <c:pt idx="17">
                  <c:v>3.8552000000000004</c:v>
                </c:pt>
                <c:pt idx="18">
                  <c:v>3.9663999999999997</c:v>
                </c:pt>
                <c:pt idx="19">
                  <c:v>3.9799999999999995</c:v>
                </c:pt>
                <c:pt idx="20">
                  <c:v>4.0472000000000001</c:v>
                </c:pt>
                <c:pt idx="21">
                  <c:v>4.1944000000000008</c:v>
                </c:pt>
                <c:pt idx="22">
                  <c:v>4.2640000000000002</c:v>
                </c:pt>
                <c:pt idx="23">
                  <c:v>4.2752000000000008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BF-4589-AFF8-8718E94D4396}"/>
            </c:ext>
          </c:extLst>
        </c:ser>
        <c:ser>
          <c:idx val="5"/>
          <c:order val="5"/>
          <c:tx>
            <c:strRef>
              <c:f>'Summary Graphs'!$H$2</c:f>
              <c:strCache>
                <c:ptCount val="1"/>
                <c:pt idx="0">
                  <c:v>M4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Graphs'!$H$3:$H$26</c:f>
              <c:numCache>
                <c:formatCode>0.00</c:formatCode>
                <c:ptCount val="24"/>
                <c:pt idx="0">
                  <c:v>2.0096000000000003</c:v>
                </c:pt>
                <c:pt idx="1">
                  <c:v>2.0296000000000007</c:v>
                </c:pt>
                <c:pt idx="2">
                  <c:v>2.0616000000000003</c:v>
                </c:pt>
                <c:pt idx="3">
                  <c:v>2.1031999999999997</c:v>
                </c:pt>
                <c:pt idx="4">
                  <c:v>2.1527999999999996</c:v>
                </c:pt>
                <c:pt idx="5">
                  <c:v>2.1768000000000001</c:v>
                </c:pt>
                <c:pt idx="6">
                  <c:v>2.2400000000000002</c:v>
                </c:pt>
                <c:pt idx="7">
                  <c:v>2.2760000000000002</c:v>
                </c:pt>
                <c:pt idx="8">
                  <c:v>2.3839999999999999</c:v>
                </c:pt>
                <c:pt idx="9">
                  <c:v>2.2720000000000002</c:v>
                </c:pt>
                <c:pt idx="10">
                  <c:v>2.4888000000000003</c:v>
                </c:pt>
                <c:pt idx="11">
                  <c:v>2.4863999999999997</c:v>
                </c:pt>
                <c:pt idx="12">
                  <c:v>2.4775999999999998</c:v>
                </c:pt>
                <c:pt idx="13">
                  <c:v>2.5359999999999996</c:v>
                </c:pt>
                <c:pt idx="14">
                  <c:v>2.5832000000000006</c:v>
                </c:pt>
                <c:pt idx="15">
                  <c:v>2.6312000000000002</c:v>
                </c:pt>
                <c:pt idx="16">
                  <c:v>2.6424000000000003</c:v>
                </c:pt>
                <c:pt idx="17">
                  <c:v>2.7336</c:v>
                </c:pt>
                <c:pt idx="18">
                  <c:v>2.7535999999999996</c:v>
                </c:pt>
                <c:pt idx="19">
                  <c:v>2.7704000000000004</c:v>
                </c:pt>
                <c:pt idx="20">
                  <c:v>2.8487999999999998</c:v>
                </c:pt>
                <c:pt idx="21">
                  <c:v>2.9016000000000002</c:v>
                </c:pt>
                <c:pt idx="22">
                  <c:v>2.8664000000000001</c:v>
                </c:pt>
                <c:pt idx="23">
                  <c:v>2.8912000000000004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5BF-4589-AFF8-8718E94D4396}"/>
            </c:ext>
          </c:extLst>
        </c:ser>
        <c:ser>
          <c:idx val="6"/>
          <c:order val="6"/>
          <c:tx>
            <c:strRef>
              <c:f>'Summary Graphs'!$I$2</c:f>
              <c:strCache>
                <c:ptCount val="1"/>
                <c:pt idx="0">
                  <c:v>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Graphs'!$I$3:$I$26</c:f>
              <c:numCache>
                <c:formatCode>0.00</c:formatCode>
                <c:ptCount val="24"/>
                <c:pt idx="0">
                  <c:v>2</c:v>
                </c:pt>
                <c:pt idx="1">
                  <c:v>2.0192000000000001</c:v>
                </c:pt>
                <c:pt idx="2">
                  <c:v>2.0232000000000001</c:v>
                </c:pt>
                <c:pt idx="3">
                  <c:v>2.0360000000000005</c:v>
                </c:pt>
                <c:pt idx="4">
                  <c:v>2.0576000000000003</c:v>
                </c:pt>
                <c:pt idx="5">
                  <c:v>2.0768000000000004</c:v>
                </c:pt>
                <c:pt idx="6">
                  <c:v>2.0912000000000002</c:v>
                </c:pt>
                <c:pt idx="7">
                  <c:v>2.0592000000000006</c:v>
                </c:pt>
                <c:pt idx="8">
                  <c:v>2.1240000000000006</c:v>
                </c:pt>
                <c:pt idx="9">
                  <c:v>2.0808000000000004</c:v>
                </c:pt>
                <c:pt idx="10">
                  <c:v>2.1120000000000005</c:v>
                </c:pt>
                <c:pt idx="11">
                  <c:v>2.1391999999999998</c:v>
                </c:pt>
                <c:pt idx="12">
                  <c:v>2.1463999999999999</c:v>
                </c:pt>
                <c:pt idx="13">
                  <c:v>2.1792000000000002</c:v>
                </c:pt>
                <c:pt idx="14">
                  <c:v>2.2055999999999996</c:v>
                </c:pt>
                <c:pt idx="15">
                  <c:v>2.2095999999999996</c:v>
                </c:pt>
                <c:pt idx="16">
                  <c:v>2.1976</c:v>
                </c:pt>
                <c:pt idx="17">
                  <c:v>2.2415999999999996</c:v>
                </c:pt>
                <c:pt idx="18">
                  <c:v>2.2296000000000005</c:v>
                </c:pt>
                <c:pt idx="19">
                  <c:v>2.2447999999999997</c:v>
                </c:pt>
                <c:pt idx="20">
                  <c:v>2.2935999999999996</c:v>
                </c:pt>
                <c:pt idx="21">
                  <c:v>2.3016000000000005</c:v>
                </c:pt>
                <c:pt idx="22">
                  <c:v>2.3528000000000002</c:v>
                </c:pt>
                <c:pt idx="23">
                  <c:v>2.3479999999999999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5BF-4589-AFF8-8718E94D4396}"/>
            </c:ext>
          </c:extLst>
        </c:ser>
        <c:ser>
          <c:idx val="7"/>
          <c:order val="7"/>
          <c:tx>
            <c:strRef>
              <c:f>'Summary Graphs'!$J$2</c:f>
              <c:strCache>
                <c:ptCount val="1"/>
                <c:pt idx="0">
                  <c:v>M6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Graphs'!$J$3:$J$26</c:f>
              <c:numCache>
                <c:formatCode>0.00</c:formatCode>
                <c:ptCount val="24"/>
                <c:pt idx="0">
                  <c:v>2</c:v>
                </c:pt>
                <c:pt idx="1">
                  <c:v>2.0016000000000003</c:v>
                </c:pt>
                <c:pt idx="2">
                  <c:v>2.0032000000000001</c:v>
                </c:pt>
                <c:pt idx="3">
                  <c:v>2.0072000000000001</c:v>
                </c:pt>
                <c:pt idx="4">
                  <c:v>2.0167999999999999</c:v>
                </c:pt>
                <c:pt idx="5">
                  <c:v>2.0247999999999999</c:v>
                </c:pt>
                <c:pt idx="6">
                  <c:v>2.0127999999999999</c:v>
                </c:pt>
                <c:pt idx="7">
                  <c:v>2.0472000000000001</c:v>
                </c:pt>
                <c:pt idx="8">
                  <c:v>2.0344000000000002</c:v>
                </c:pt>
                <c:pt idx="9">
                  <c:v>2.0247999999999999</c:v>
                </c:pt>
                <c:pt idx="10">
                  <c:v>2.044</c:v>
                </c:pt>
                <c:pt idx="11">
                  <c:v>2.0287999999999995</c:v>
                </c:pt>
                <c:pt idx="12">
                  <c:v>2.04</c:v>
                </c:pt>
                <c:pt idx="13">
                  <c:v>2.0679999999999996</c:v>
                </c:pt>
                <c:pt idx="14">
                  <c:v>2.0455999999999999</c:v>
                </c:pt>
                <c:pt idx="15">
                  <c:v>2.0624000000000002</c:v>
                </c:pt>
                <c:pt idx="16">
                  <c:v>2.0495999999999999</c:v>
                </c:pt>
                <c:pt idx="17">
                  <c:v>2.0920000000000001</c:v>
                </c:pt>
                <c:pt idx="18">
                  <c:v>2.0712000000000002</c:v>
                </c:pt>
                <c:pt idx="19">
                  <c:v>2.1000000000000005</c:v>
                </c:pt>
                <c:pt idx="20">
                  <c:v>2.0928</c:v>
                </c:pt>
                <c:pt idx="21">
                  <c:v>2.1072000000000002</c:v>
                </c:pt>
                <c:pt idx="22">
                  <c:v>2.1247999999999996</c:v>
                </c:pt>
                <c:pt idx="23">
                  <c:v>2.0991999999999997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5BF-4589-AFF8-8718E94D4396}"/>
            </c:ext>
          </c:extLst>
        </c:ser>
        <c:ser>
          <c:idx val="8"/>
          <c:order val="8"/>
          <c:tx>
            <c:strRef>
              <c:f>'Summary Graphs'!$K$2</c:f>
              <c:strCache>
                <c:ptCount val="1"/>
                <c:pt idx="0">
                  <c:v>M7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Graphs'!$K$3:$K$26</c:f>
              <c:numCache>
                <c:formatCode>0.00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2.0007999999999999</c:v>
                </c:pt>
                <c:pt idx="3">
                  <c:v>2</c:v>
                </c:pt>
                <c:pt idx="4">
                  <c:v>2.0032000000000001</c:v>
                </c:pt>
                <c:pt idx="5">
                  <c:v>2.0024000000000002</c:v>
                </c:pt>
                <c:pt idx="6">
                  <c:v>2.0087999999999999</c:v>
                </c:pt>
                <c:pt idx="7">
                  <c:v>2</c:v>
                </c:pt>
                <c:pt idx="8">
                  <c:v>2.0231999999999997</c:v>
                </c:pt>
                <c:pt idx="9">
                  <c:v>2.004</c:v>
                </c:pt>
                <c:pt idx="10">
                  <c:v>2.008</c:v>
                </c:pt>
                <c:pt idx="11">
                  <c:v>2.0152000000000001</c:v>
                </c:pt>
                <c:pt idx="12">
                  <c:v>2.0456000000000003</c:v>
                </c:pt>
                <c:pt idx="13">
                  <c:v>2.0167999999999999</c:v>
                </c:pt>
                <c:pt idx="14">
                  <c:v>2.0136000000000003</c:v>
                </c:pt>
                <c:pt idx="15">
                  <c:v>2.0176000000000003</c:v>
                </c:pt>
                <c:pt idx="16">
                  <c:v>2.0151999999999997</c:v>
                </c:pt>
                <c:pt idx="17">
                  <c:v>2.0232000000000001</c:v>
                </c:pt>
                <c:pt idx="18">
                  <c:v>2.02</c:v>
                </c:pt>
                <c:pt idx="19">
                  <c:v>2.032</c:v>
                </c:pt>
                <c:pt idx="20">
                  <c:v>2.036</c:v>
                </c:pt>
                <c:pt idx="21">
                  <c:v>2.0392000000000001</c:v>
                </c:pt>
                <c:pt idx="22">
                  <c:v>2.0536000000000003</c:v>
                </c:pt>
                <c:pt idx="23">
                  <c:v>2.0352000000000001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5BF-4589-AFF8-8718E94D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0817592"/>
        <c:axId val="940817264"/>
      </c:lineChart>
      <c:catAx>
        <c:axId val="94081759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7264"/>
        <c:crosses val="autoZero"/>
        <c:auto val="1"/>
        <c:lblAlgn val="ctr"/>
        <c:lblOffset val="100"/>
        <c:noMultiLvlLbl val="0"/>
      </c:catAx>
      <c:valAx>
        <c:axId val="94081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D-13:</a:t>
            </a:r>
            <a:r>
              <a:rPr lang="en-US" baseline="0"/>
              <a:t> CCRM-M # Iterations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Graphs'!$C$2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Graphs'!$C$3:$C$35</c:f>
              <c:numCache>
                <c:formatCode>0.00</c:formatCode>
                <c:ptCount val="33"/>
                <c:pt idx="0">
                  <c:v>2.5</c:v>
                </c:pt>
                <c:pt idx="1">
                  <c:v>3.0647999999999991</c:v>
                </c:pt>
                <c:pt idx="2">
                  <c:v>3.5232000000000006</c:v>
                </c:pt>
                <c:pt idx="3">
                  <c:v>3.8335999999999997</c:v>
                </c:pt>
                <c:pt idx="4">
                  <c:v>4.1815999999999995</c:v>
                </c:pt>
                <c:pt idx="5">
                  <c:v>4.5608000000000013</c:v>
                </c:pt>
                <c:pt idx="6">
                  <c:v>4.7232000000000003</c:v>
                </c:pt>
                <c:pt idx="7">
                  <c:v>4.8648000000000007</c:v>
                </c:pt>
                <c:pt idx="8">
                  <c:v>4.944799999999999</c:v>
                </c:pt>
                <c:pt idx="9">
                  <c:v>5.2463999999999995</c:v>
                </c:pt>
                <c:pt idx="10">
                  <c:v>5.5552000000000001</c:v>
                </c:pt>
                <c:pt idx="11">
                  <c:v>5.5935999999999986</c:v>
                </c:pt>
                <c:pt idx="12">
                  <c:v>5.8143999999999991</c:v>
                </c:pt>
                <c:pt idx="13">
                  <c:v>5.9368000000000007</c:v>
                </c:pt>
                <c:pt idx="14">
                  <c:v>6.0319999999999991</c:v>
                </c:pt>
                <c:pt idx="15">
                  <c:v>6.1463999999999999</c:v>
                </c:pt>
                <c:pt idx="16">
                  <c:v>6.46</c:v>
                </c:pt>
                <c:pt idx="17">
                  <c:v>6.4287999999999998</c:v>
                </c:pt>
                <c:pt idx="18">
                  <c:v>6.5727999999999982</c:v>
                </c:pt>
                <c:pt idx="19">
                  <c:v>6.6327999999999996</c:v>
                </c:pt>
                <c:pt idx="20">
                  <c:v>6.8312000000000026</c:v>
                </c:pt>
                <c:pt idx="21">
                  <c:v>6.8416000000000023</c:v>
                </c:pt>
                <c:pt idx="22">
                  <c:v>6.9615999999999998</c:v>
                </c:pt>
                <c:pt idx="23">
                  <c:v>7.0719999999999983</c:v>
                </c:pt>
                <c:pt idx="24">
                  <c:v>8.5639999999999983</c:v>
                </c:pt>
                <c:pt idx="25">
                  <c:v>9.4687999999999981</c:v>
                </c:pt>
                <c:pt idx="26">
                  <c:v>10.0816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B-4573-9A45-4B62E524EE02}"/>
            </c:ext>
          </c:extLst>
        </c:ser>
        <c:ser>
          <c:idx val="1"/>
          <c:order val="1"/>
          <c:tx>
            <c:strRef>
              <c:f>'Summary Graphs'!$D$2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Graphs'!$D$3:$D$35</c:f>
              <c:numCache>
                <c:formatCode>0.00</c:formatCode>
                <c:ptCount val="33"/>
                <c:pt idx="0">
                  <c:v>2.0463999999999998</c:v>
                </c:pt>
                <c:pt idx="1">
                  <c:v>2.74</c:v>
                </c:pt>
                <c:pt idx="2">
                  <c:v>3.1775999999999995</c:v>
                </c:pt>
                <c:pt idx="3">
                  <c:v>3.5191999999999997</c:v>
                </c:pt>
                <c:pt idx="4">
                  <c:v>4.071200000000001</c:v>
                </c:pt>
                <c:pt idx="5">
                  <c:v>4.3607999999999993</c:v>
                </c:pt>
                <c:pt idx="6">
                  <c:v>4.4160000000000004</c:v>
                </c:pt>
                <c:pt idx="7">
                  <c:v>4.68</c:v>
                </c:pt>
                <c:pt idx="8">
                  <c:v>4.8895999999999988</c:v>
                </c:pt>
                <c:pt idx="9">
                  <c:v>5.208800000000001</c:v>
                </c:pt>
                <c:pt idx="10">
                  <c:v>5.5991999999999997</c:v>
                </c:pt>
                <c:pt idx="11">
                  <c:v>5.5391999999999983</c:v>
                </c:pt>
                <c:pt idx="12">
                  <c:v>5.9272</c:v>
                </c:pt>
                <c:pt idx="13">
                  <c:v>5.8655999999999997</c:v>
                </c:pt>
                <c:pt idx="14">
                  <c:v>6.0712000000000002</c:v>
                </c:pt>
                <c:pt idx="15">
                  <c:v>6.2439999999999989</c:v>
                </c:pt>
                <c:pt idx="16">
                  <c:v>6.4703999999999988</c:v>
                </c:pt>
                <c:pt idx="17">
                  <c:v>6.3831999999999987</c:v>
                </c:pt>
                <c:pt idx="18">
                  <c:v>6.6007999999999978</c:v>
                </c:pt>
                <c:pt idx="19">
                  <c:v>6.6776000000000009</c:v>
                </c:pt>
                <c:pt idx="20">
                  <c:v>6.7703999999999995</c:v>
                </c:pt>
                <c:pt idx="21">
                  <c:v>6.9288000000000007</c:v>
                </c:pt>
                <c:pt idx="22">
                  <c:v>6.9831999999999992</c:v>
                </c:pt>
                <c:pt idx="23">
                  <c:v>7.2008000000000001</c:v>
                </c:pt>
                <c:pt idx="24">
                  <c:v>8.719199999999999</c:v>
                </c:pt>
                <c:pt idx="25">
                  <c:v>9.6983999999999995</c:v>
                </c:pt>
                <c:pt idx="26">
                  <c:v>10.538399999999999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B-4573-9A45-4B62E524EE02}"/>
            </c:ext>
          </c:extLst>
        </c:ser>
        <c:ser>
          <c:idx val="2"/>
          <c:order val="2"/>
          <c:tx>
            <c:strRef>
              <c:f>'Summary Graphs'!$E$2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Graphs'!$E$3:$E$35</c:f>
              <c:numCache>
                <c:formatCode>0.00</c:formatCode>
                <c:ptCount val="33"/>
                <c:pt idx="0">
                  <c:v>2.4792000000000001</c:v>
                </c:pt>
                <c:pt idx="1">
                  <c:v>3.4559999999999995</c:v>
                </c:pt>
                <c:pt idx="2">
                  <c:v>4.0743999999999998</c:v>
                </c:pt>
                <c:pt idx="3">
                  <c:v>4.6144000000000007</c:v>
                </c:pt>
                <c:pt idx="4">
                  <c:v>4.8047999999999993</c:v>
                </c:pt>
                <c:pt idx="5">
                  <c:v>5.2551999999999994</c:v>
                </c:pt>
                <c:pt idx="6">
                  <c:v>5.4479999999999995</c:v>
                </c:pt>
                <c:pt idx="7">
                  <c:v>5.6480000000000006</c:v>
                </c:pt>
                <c:pt idx="8">
                  <c:v>5.7991999999999999</c:v>
                </c:pt>
                <c:pt idx="9">
                  <c:v>5.9888000000000003</c:v>
                </c:pt>
                <c:pt idx="10">
                  <c:v>6.1680000000000019</c:v>
                </c:pt>
                <c:pt idx="11">
                  <c:v>6.2751999999999999</c:v>
                </c:pt>
                <c:pt idx="12">
                  <c:v>6.4320000000000004</c:v>
                </c:pt>
                <c:pt idx="13">
                  <c:v>6.5168000000000008</c:v>
                </c:pt>
                <c:pt idx="14">
                  <c:v>6.6608000000000018</c:v>
                </c:pt>
                <c:pt idx="15">
                  <c:v>6.7496000000000027</c:v>
                </c:pt>
                <c:pt idx="16">
                  <c:v>6.9488000000000003</c:v>
                </c:pt>
                <c:pt idx="17">
                  <c:v>6.9559999999999995</c:v>
                </c:pt>
                <c:pt idx="18">
                  <c:v>7.1992000000000012</c:v>
                </c:pt>
                <c:pt idx="19">
                  <c:v>7.296800000000002</c:v>
                </c:pt>
                <c:pt idx="20">
                  <c:v>7.1016000000000012</c:v>
                </c:pt>
                <c:pt idx="21">
                  <c:v>7.2520000000000016</c:v>
                </c:pt>
                <c:pt idx="22">
                  <c:v>7.3911999999999987</c:v>
                </c:pt>
                <c:pt idx="23">
                  <c:v>7.3624000000000001</c:v>
                </c:pt>
                <c:pt idx="24">
                  <c:v>8.6551999999999989</c:v>
                </c:pt>
                <c:pt idx="25">
                  <c:v>9.4480000000000004</c:v>
                </c:pt>
                <c:pt idx="26">
                  <c:v>10.073600000000001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4B-4573-9A45-4B62E524EE02}"/>
            </c:ext>
          </c:extLst>
        </c:ser>
        <c:ser>
          <c:idx val="3"/>
          <c:order val="3"/>
          <c:tx>
            <c:strRef>
              <c:f>'Summary Graphs'!$F$2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Graphs'!$F$3:$F$35</c:f>
              <c:numCache>
                <c:formatCode>0.00</c:formatCode>
                <c:ptCount val="33"/>
                <c:pt idx="0">
                  <c:v>2.1231999999999998</c:v>
                </c:pt>
                <c:pt idx="1">
                  <c:v>2.4391999999999996</c:v>
                </c:pt>
                <c:pt idx="2">
                  <c:v>2.7824</c:v>
                </c:pt>
                <c:pt idx="3">
                  <c:v>3.1135999999999995</c:v>
                </c:pt>
                <c:pt idx="4">
                  <c:v>3.4288000000000007</c:v>
                </c:pt>
                <c:pt idx="5">
                  <c:v>3.7064000000000008</c:v>
                </c:pt>
                <c:pt idx="6">
                  <c:v>3.8279999999999985</c:v>
                </c:pt>
                <c:pt idx="7">
                  <c:v>4.0184000000000006</c:v>
                </c:pt>
                <c:pt idx="8">
                  <c:v>4.3055999999999992</c:v>
                </c:pt>
                <c:pt idx="9">
                  <c:v>4.4727999999999994</c:v>
                </c:pt>
                <c:pt idx="10">
                  <c:v>4.7671999999999999</c:v>
                </c:pt>
                <c:pt idx="11">
                  <c:v>4.9159999999999995</c:v>
                </c:pt>
                <c:pt idx="12">
                  <c:v>4.9839999999999991</c:v>
                </c:pt>
                <c:pt idx="13">
                  <c:v>5.1895999999999995</c:v>
                </c:pt>
                <c:pt idx="14">
                  <c:v>5.272800000000001</c:v>
                </c:pt>
                <c:pt idx="15">
                  <c:v>5.3959999999999999</c:v>
                </c:pt>
                <c:pt idx="16">
                  <c:v>5.5127999999999995</c:v>
                </c:pt>
                <c:pt idx="17">
                  <c:v>5.5224000000000002</c:v>
                </c:pt>
                <c:pt idx="18">
                  <c:v>5.6567999999999996</c:v>
                </c:pt>
                <c:pt idx="19">
                  <c:v>5.7576000000000009</c:v>
                </c:pt>
                <c:pt idx="20">
                  <c:v>5.8720000000000017</c:v>
                </c:pt>
                <c:pt idx="21">
                  <c:v>5.9872000000000005</c:v>
                </c:pt>
                <c:pt idx="22">
                  <c:v>6.0712000000000002</c:v>
                </c:pt>
                <c:pt idx="23">
                  <c:v>6.0415999999999999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4B-4573-9A45-4B62E524EE02}"/>
            </c:ext>
          </c:extLst>
        </c:ser>
        <c:ser>
          <c:idx val="4"/>
          <c:order val="4"/>
          <c:tx>
            <c:strRef>
              <c:f>'Summary Graphs'!$G$2</c:f>
              <c:strCache>
                <c:ptCount val="1"/>
                <c:pt idx="0">
                  <c:v>M3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Graphs'!$G$3:$G$35</c:f>
              <c:numCache>
                <c:formatCode>0.00</c:formatCode>
                <c:ptCount val="33"/>
                <c:pt idx="0">
                  <c:v>2.0304000000000002</c:v>
                </c:pt>
                <c:pt idx="1">
                  <c:v>2.1255999999999999</c:v>
                </c:pt>
                <c:pt idx="2">
                  <c:v>2.2472000000000008</c:v>
                </c:pt>
                <c:pt idx="3">
                  <c:v>2.3919999999999999</c:v>
                </c:pt>
                <c:pt idx="4">
                  <c:v>2.476</c:v>
                </c:pt>
                <c:pt idx="5">
                  <c:v>2.5608000000000004</c:v>
                </c:pt>
                <c:pt idx="6">
                  <c:v>2.7888000000000006</c:v>
                </c:pt>
                <c:pt idx="7">
                  <c:v>2.8480000000000003</c:v>
                </c:pt>
                <c:pt idx="8">
                  <c:v>2.9192</c:v>
                </c:pt>
                <c:pt idx="9">
                  <c:v>3.1328000000000009</c:v>
                </c:pt>
                <c:pt idx="10">
                  <c:v>3.1272000000000002</c:v>
                </c:pt>
                <c:pt idx="11">
                  <c:v>3.2511999999999999</c:v>
                </c:pt>
                <c:pt idx="12">
                  <c:v>3.3728000000000002</c:v>
                </c:pt>
                <c:pt idx="13">
                  <c:v>3.4088000000000007</c:v>
                </c:pt>
                <c:pt idx="14">
                  <c:v>3.4352</c:v>
                </c:pt>
                <c:pt idx="15">
                  <c:v>3.66</c:v>
                </c:pt>
                <c:pt idx="16">
                  <c:v>3.7344000000000004</c:v>
                </c:pt>
                <c:pt idx="17">
                  <c:v>3.8552000000000004</c:v>
                </c:pt>
                <c:pt idx="18">
                  <c:v>3.9663999999999997</c:v>
                </c:pt>
                <c:pt idx="19">
                  <c:v>3.9799999999999995</c:v>
                </c:pt>
                <c:pt idx="20">
                  <c:v>4.0472000000000001</c:v>
                </c:pt>
                <c:pt idx="21">
                  <c:v>4.1944000000000008</c:v>
                </c:pt>
                <c:pt idx="22">
                  <c:v>4.2640000000000002</c:v>
                </c:pt>
                <c:pt idx="23">
                  <c:v>4.2752000000000008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4B-4573-9A45-4B62E524EE02}"/>
            </c:ext>
          </c:extLst>
        </c:ser>
        <c:ser>
          <c:idx val="5"/>
          <c:order val="5"/>
          <c:tx>
            <c:strRef>
              <c:f>'Summary Graphs'!$H$2</c:f>
              <c:strCache>
                <c:ptCount val="1"/>
                <c:pt idx="0">
                  <c:v>M4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Graphs'!$H$3:$H$35</c:f>
              <c:numCache>
                <c:formatCode>0.00</c:formatCode>
                <c:ptCount val="33"/>
                <c:pt idx="0">
                  <c:v>2.0096000000000003</c:v>
                </c:pt>
                <c:pt idx="1">
                  <c:v>2.0296000000000007</c:v>
                </c:pt>
                <c:pt idx="2">
                  <c:v>2.0616000000000003</c:v>
                </c:pt>
                <c:pt idx="3">
                  <c:v>2.1031999999999997</c:v>
                </c:pt>
                <c:pt idx="4">
                  <c:v>2.1527999999999996</c:v>
                </c:pt>
                <c:pt idx="5">
                  <c:v>2.1768000000000001</c:v>
                </c:pt>
                <c:pt idx="6">
                  <c:v>2.2400000000000002</c:v>
                </c:pt>
                <c:pt idx="7">
                  <c:v>2.2760000000000002</c:v>
                </c:pt>
                <c:pt idx="8">
                  <c:v>2.3839999999999999</c:v>
                </c:pt>
                <c:pt idx="9">
                  <c:v>2.2720000000000002</c:v>
                </c:pt>
                <c:pt idx="10">
                  <c:v>2.4888000000000003</c:v>
                </c:pt>
                <c:pt idx="11">
                  <c:v>2.4863999999999997</c:v>
                </c:pt>
                <c:pt idx="12">
                  <c:v>2.4775999999999998</c:v>
                </c:pt>
                <c:pt idx="13">
                  <c:v>2.5359999999999996</c:v>
                </c:pt>
                <c:pt idx="14">
                  <c:v>2.5832000000000006</c:v>
                </c:pt>
                <c:pt idx="15">
                  <c:v>2.6312000000000002</c:v>
                </c:pt>
                <c:pt idx="16">
                  <c:v>2.6424000000000003</c:v>
                </c:pt>
                <c:pt idx="17">
                  <c:v>2.7336</c:v>
                </c:pt>
                <c:pt idx="18">
                  <c:v>2.7535999999999996</c:v>
                </c:pt>
                <c:pt idx="19">
                  <c:v>2.7704000000000004</c:v>
                </c:pt>
                <c:pt idx="20">
                  <c:v>2.8487999999999998</c:v>
                </c:pt>
                <c:pt idx="21">
                  <c:v>2.9016000000000002</c:v>
                </c:pt>
                <c:pt idx="22">
                  <c:v>2.8664000000000001</c:v>
                </c:pt>
                <c:pt idx="23">
                  <c:v>2.8912000000000004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4B-4573-9A45-4B62E524EE02}"/>
            </c:ext>
          </c:extLst>
        </c:ser>
        <c:ser>
          <c:idx val="6"/>
          <c:order val="6"/>
          <c:tx>
            <c:strRef>
              <c:f>'Summary Graphs'!$I$2</c:f>
              <c:strCache>
                <c:ptCount val="1"/>
                <c:pt idx="0">
                  <c:v>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Graphs'!$I$3:$I$35</c:f>
              <c:numCache>
                <c:formatCode>0.00</c:formatCode>
                <c:ptCount val="33"/>
                <c:pt idx="0">
                  <c:v>2</c:v>
                </c:pt>
                <c:pt idx="1">
                  <c:v>2.0192000000000001</c:v>
                </c:pt>
                <c:pt idx="2">
                  <c:v>2.0232000000000001</c:v>
                </c:pt>
                <c:pt idx="3">
                  <c:v>2.0360000000000005</c:v>
                </c:pt>
                <c:pt idx="4">
                  <c:v>2.0576000000000003</c:v>
                </c:pt>
                <c:pt idx="5">
                  <c:v>2.0768000000000004</c:v>
                </c:pt>
                <c:pt idx="6">
                  <c:v>2.0912000000000002</c:v>
                </c:pt>
                <c:pt idx="7">
                  <c:v>2.0592000000000006</c:v>
                </c:pt>
                <c:pt idx="8">
                  <c:v>2.1240000000000006</c:v>
                </c:pt>
                <c:pt idx="9">
                  <c:v>2.0808000000000004</c:v>
                </c:pt>
                <c:pt idx="10">
                  <c:v>2.1120000000000005</c:v>
                </c:pt>
                <c:pt idx="11">
                  <c:v>2.1391999999999998</c:v>
                </c:pt>
                <c:pt idx="12">
                  <c:v>2.1463999999999999</c:v>
                </c:pt>
                <c:pt idx="13">
                  <c:v>2.1792000000000002</c:v>
                </c:pt>
                <c:pt idx="14">
                  <c:v>2.2055999999999996</c:v>
                </c:pt>
                <c:pt idx="15">
                  <c:v>2.2095999999999996</c:v>
                </c:pt>
                <c:pt idx="16">
                  <c:v>2.1976</c:v>
                </c:pt>
                <c:pt idx="17">
                  <c:v>2.2415999999999996</c:v>
                </c:pt>
                <c:pt idx="18">
                  <c:v>2.2296000000000005</c:v>
                </c:pt>
                <c:pt idx="19">
                  <c:v>2.2447999999999997</c:v>
                </c:pt>
                <c:pt idx="20">
                  <c:v>2.2935999999999996</c:v>
                </c:pt>
                <c:pt idx="21">
                  <c:v>2.3016000000000005</c:v>
                </c:pt>
                <c:pt idx="22">
                  <c:v>2.3528000000000002</c:v>
                </c:pt>
                <c:pt idx="23">
                  <c:v>2.3479999999999999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4B-4573-9A45-4B62E524EE02}"/>
            </c:ext>
          </c:extLst>
        </c:ser>
        <c:ser>
          <c:idx val="7"/>
          <c:order val="7"/>
          <c:tx>
            <c:strRef>
              <c:f>'Summary Graphs'!$J$2</c:f>
              <c:strCache>
                <c:ptCount val="1"/>
                <c:pt idx="0">
                  <c:v>M6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Graphs'!$J$3:$J$35</c:f>
              <c:numCache>
                <c:formatCode>0.00</c:formatCode>
                <c:ptCount val="33"/>
                <c:pt idx="0">
                  <c:v>2</c:v>
                </c:pt>
                <c:pt idx="1">
                  <c:v>2.0016000000000003</c:v>
                </c:pt>
                <c:pt idx="2">
                  <c:v>2.0032000000000001</c:v>
                </c:pt>
                <c:pt idx="3">
                  <c:v>2.0072000000000001</c:v>
                </c:pt>
                <c:pt idx="4">
                  <c:v>2.0167999999999999</c:v>
                </c:pt>
                <c:pt idx="5">
                  <c:v>2.0247999999999999</c:v>
                </c:pt>
                <c:pt idx="6">
                  <c:v>2.0127999999999999</c:v>
                </c:pt>
                <c:pt idx="7">
                  <c:v>2.0472000000000001</c:v>
                </c:pt>
                <c:pt idx="8">
                  <c:v>2.0344000000000002</c:v>
                </c:pt>
                <c:pt idx="9">
                  <c:v>2.0247999999999999</c:v>
                </c:pt>
                <c:pt idx="10">
                  <c:v>2.044</c:v>
                </c:pt>
                <c:pt idx="11">
                  <c:v>2.0287999999999995</c:v>
                </c:pt>
                <c:pt idx="12">
                  <c:v>2.04</c:v>
                </c:pt>
                <c:pt idx="13">
                  <c:v>2.0679999999999996</c:v>
                </c:pt>
                <c:pt idx="14">
                  <c:v>2.0455999999999999</c:v>
                </c:pt>
                <c:pt idx="15">
                  <c:v>2.0624000000000002</c:v>
                </c:pt>
                <c:pt idx="16">
                  <c:v>2.0495999999999999</c:v>
                </c:pt>
                <c:pt idx="17">
                  <c:v>2.0920000000000001</c:v>
                </c:pt>
                <c:pt idx="18">
                  <c:v>2.0712000000000002</c:v>
                </c:pt>
                <c:pt idx="19">
                  <c:v>2.1000000000000005</c:v>
                </c:pt>
                <c:pt idx="20">
                  <c:v>2.0928</c:v>
                </c:pt>
                <c:pt idx="21">
                  <c:v>2.1072000000000002</c:v>
                </c:pt>
                <c:pt idx="22">
                  <c:v>2.1247999999999996</c:v>
                </c:pt>
                <c:pt idx="23">
                  <c:v>2.0991999999999997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64B-4573-9A45-4B62E524EE02}"/>
            </c:ext>
          </c:extLst>
        </c:ser>
        <c:ser>
          <c:idx val="8"/>
          <c:order val="8"/>
          <c:tx>
            <c:strRef>
              <c:f>'Summary Graphs'!$K$2</c:f>
              <c:strCache>
                <c:ptCount val="1"/>
                <c:pt idx="0">
                  <c:v>M7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Graphs'!$B$3:$B$35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Graphs'!$K$3:$K$35</c:f>
              <c:numCache>
                <c:formatCode>0.00</c:formatCode>
                <c:ptCount val="33"/>
                <c:pt idx="0">
                  <c:v>2</c:v>
                </c:pt>
                <c:pt idx="1">
                  <c:v>2</c:v>
                </c:pt>
                <c:pt idx="2">
                  <c:v>2.0007999999999999</c:v>
                </c:pt>
                <c:pt idx="3">
                  <c:v>2</c:v>
                </c:pt>
                <c:pt idx="4">
                  <c:v>2.0032000000000001</c:v>
                </c:pt>
                <c:pt idx="5">
                  <c:v>2.0024000000000002</c:v>
                </c:pt>
                <c:pt idx="6">
                  <c:v>2.0087999999999999</c:v>
                </c:pt>
                <c:pt idx="7">
                  <c:v>2</c:v>
                </c:pt>
                <c:pt idx="8">
                  <c:v>2.0231999999999997</c:v>
                </c:pt>
                <c:pt idx="9">
                  <c:v>2.004</c:v>
                </c:pt>
                <c:pt idx="10">
                  <c:v>2.008</c:v>
                </c:pt>
                <c:pt idx="11">
                  <c:v>2.0152000000000001</c:v>
                </c:pt>
                <c:pt idx="12">
                  <c:v>2.0456000000000003</c:v>
                </c:pt>
                <c:pt idx="13">
                  <c:v>2.0167999999999999</c:v>
                </c:pt>
                <c:pt idx="14">
                  <c:v>2.0136000000000003</c:v>
                </c:pt>
                <c:pt idx="15">
                  <c:v>2.0176000000000003</c:v>
                </c:pt>
                <c:pt idx="16">
                  <c:v>2.0151999999999997</c:v>
                </c:pt>
                <c:pt idx="17">
                  <c:v>2.0232000000000001</c:v>
                </c:pt>
                <c:pt idx="18">
                  <c:v>2.02</c:v>
                </c:pt>
                <c:pt idx="19">
                  <c:v>2.032</c:v>
                </c:pt>
                <c:pt idx="20">
                  <c:v>2.036</c:v>
                </c:pt>
                <c:pt idx="21">
                  <c:v>2.0392000000000001</c:v>
                </c:pt>
                <c:pt idx="22">
                  <c:v>2.0536000000000003</c:v>
                </c:pt>
                <c:pt idx="23">
                  <c:v>2.0352000000000001</c:v>
                </c:pt>
                <c:pt idx="24">
                  <c:v>2.0712000000000002</c:v>
                </c:pt>
                <c:pt idx="25">
                  <c:v>2.1032000000000002</c:v>
                </c:pt>
                <c:pt idx="26">
                  <c:v>2.1880000000000002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64B-4573-9A45-4B62E524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0817592"/>
        <c:axId val="940817264"/>
      </c:lineChart>
      <c:catAx>
        <c:axId val="94081759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7264"/>
        <c:crosses val="autoZero"/>
        <c:auto val="1"/>
        <c:lblAlgn val="ctr"/>
        <c:lblOffset val="100"/>
        <c:noMultiLvlLbl val="0"/>
      </c:catAx>
      <c:valAx>
        <c:axId val="94081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13D: </a:t>
            </a:r>
            <a:r>
              <a:rPr lang="en-US" sz="1800" b="0" i="0" baseline="0" dirty="0" err="1">
                <a:effectLst/>
              </a:rPr>
              <a:t>Stdev</a:t>
            </a:r>
            <a:r>
              <a:rPr lang="en-US" sz="1800" b="0" i="0" baseline="0" dirty="0">
                <a:effectLst/>
              </a:rPr>
              <a:t> # </a:t>
            </a:r>
            <a:r>
              <a:rPr lang="en-US" sz="1800" b="0" i="0" baseline="0" dirty="0" err="1">
                <a:effectLst/>
              </a:rPr>
              <a:t>Iters</a:t>
            </a:r>
            <a:r>
              <a:rPr lang="en-US" sz="1800" b="0" i="0" baseline="0" dirty="0">
                <a:effectLst/>
              </a:rPr>
              <a:t> by Method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Graphs'!$A$26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Graphs'!$B$26:$K$26</c:f>
              <c:numCache>
                <c:formatCode>0.00</c:formatCode>
                <c:ptCount val="10"/>
                <c:pt idx="0">
                  <c:v>2.3197285705791897</c:v>
                </c:pt>
                <c:pt idx="1">
                  <c:v>2.1393393831060772</c:v>
                </c:pt>
                <c:pt idx="2">
                  <c:v>2.0904007685122066</c:v>
                </c:pt>
                <c:pt idx="3">
                  <c:v>2.1323207876280286</c:v>
                </c:pt>
                <c:pt idx="4">
                  <c:v>2.1204321741565217</c:v>
                </c:pt>
                <c:pt idx="5">
                  <c:v>2.1449840758376819</c:v>
                </c:pt>
                <c:pt idx="6">
                  <c:v>2.147602903488405</c:v>
                </c:pt>
                <c:pt idx="7">
                  <c:v>2.0875676528302609</c:v>
                </c:pt>
                <c:pt idx="8">
                  <c:v>2.0301677323615768</c:v>
                </c:pt>
                <c:pt idx="9">
                  <c:v>2.1363549978783074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1-4238-AB70-2E2C6966B8C0}"/>
            </c:ext>
          </c:extLst>
        </c:ser>
        <c:ser>
          <c:idx val="1"/>
          <c:order val="1"/>
          <c:tx>
            <c:strRef>
              <c:f>'Sumary Graphs'!$A$27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Graphs'!$B$27:$K$27</c:f>
              <c:numCache>
                <c:formatCode>0.00</c:formatCode>
                <c:ptCount val="10"/>
                <c:pt idx="0">
                  <c:v>2.2387245308070614</c:v>
                </c:pt>
                <c:pt idx="1">
                  <c:v>2.0829434999157144</c:v>
                </c:pt>
                <c:pt idx="2">
                  <c:v>2.0947366276797035</c:v>
                </c:pt>
                <c:pt idx="3">
                  <c:v>2.0799468948386148</c:v>
                </c:pt>
                <c:pt idx="4">
                  <c:v>2.1772944034646744</c:v>
                </c:pt>
                <c:pt idx="5">
                  <c:v>2.3684982044974059</c:v>
                </c:pt>
                <c:pt idx="6">
                  <c:v>2.35232425464863</c:v>
                </c:pt>
                <c:pt idx="7">
                  <c:v>2.6123968053284159</c:v>
                </c:pt>
                <c:pt idx="8">
                  <c:v>2.0899530852803125</c:v>
                </c:pt>
                <c:pt idx="9">
                  <c:v>2.2453823172819831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91-4238-AB70-2E2C6966B8C0}"/>
            </c:ext>
          </c:extLst>
        </c:ser>
        <c:ser>
          <c:idx val="2"/>
          <c:order val="2"/>
          <c:tx>
            <c:strRef>
              <c:f>'Sumary Graphs'!$A$28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Graphs'!$B$28:$K$28</c:f>
              <c:numCache>
                <c:formatCode>0.00</c:formatCode>
                <c:ptCount val="10"/>
                <c:pt idx="0">
                  <c:v>1.9412794089617316</c:v>
                </c:pt>
                <c:pt idx="1">
                  <c:v>1.9685095430229165</c:v>
                </c:pt>
                <c:pt idx="2">
                  <c:v>1.9183003407104025</c:v>
                </c:pt>
                <c:pt idx="3">
                  <c:v>1.8851762338969396</c:v>
                </c:pt>
                <c:pt idx="4">
                  <c:v>1.8877206305790977</c:v>
                </c:pt>
                <c:pt idx="5">
                  <c:v>1.9392576807289896</c:v>
                </c:pt>
                <c:pt idx="6">
                  <c:v>1.9267408677320617</c:v>
                </c:pt>
                <c:pt idx="7">
                  <c:v>1.9806497596378552</c:v>
                </c:pt>
                <c:pt idx="8">
                  <c:v>2.0254308125186586</c:v>
                </c:pt>
                <c:pt idx="9">
                  <c:v>1.954465228724493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91-4238-AB70-2E2C6966B8C0}"/>
            </c:ext>
          </c:extLst>
        </c:ser>
        <c:ser>
          <c:idx val="3"/>
          <c:order val="3"/>
          <c:tx>
            <c:strRef>
              <c:f>'Sumary Graphs'!$A$29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Graphs'!$B$29:$K$29</c:f>
              <c:numCache>
                <c:formatCode>0.00</c:formatCode>
                <c:ptCount val="10"/>
                <c:pt idx="0">
                  <c:v>1.803671099193626</c:v>
                </c:pt>
                <c:pt idx="1">
                  <c:v>2.1028249940437163</c:v>
                </c:pt>
                <c:pt idx="2">
                  <c:v>2.2187536306672571</c:v>
                </c:pt>
                <c:pt idx="3">
                  <c:v>2.1937965471123335</c:v>
                </c:pt>
                <c:pt idx="4">
                  <c:v>2.1357748845585611</c:v>
                </c:pt>
                <c:pt idx="5">
                  <c:v>2.0613002729513186</c:v>
                </c:pt>
                <c:pt idx="6">
                  <c:v>2.0028935073649223</c:v>
                </c:pt>
                <c:pt idx="7">
                  <c:v>1.95863228882815</c:v>
                </c:pt>
                <c:pt idx="8">
                  <c:v>1.1651359374394485</c:v>
                </c:pt>
                <c:pt idx="9">
                  <c:v>1.8060250797162485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91-4238-AB70-2E2C6966B8C0}"/>
            </c:ext>
          </c:extLst>
        </c:ser>
        <c:ser>
          <c:idx val="4"/>
          <c:order val="4"/>
          <c:tx>
            <c:strRef>
              <c:f>'Sumary Graphs'!$A$30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Graphs'!$B$30:$K$30</c:f>
              <c:numCache>
                <c:formatCode>0.00</c:formatCode>
                <c:ptCount val="10"/>
                <c:pt idx="0">
                  <c:v>1.8140885648254454</c:v>
                </c:pt>
                <c:pt idx="1">
                  <c:v>2.183146202331689</c:v>
                </c:pt>
                <c:pt idx="2">
                  <c:v>2.1955690091319182</c:v>
                </c:pt>
                <c:pt idx="3">
                  <c:v>2.1740044890274337</c:v>
                </c:pt>
                <c:pt idx="4">
                  <c:v>2.0057825346250935</c:v>
                </c:pt>
                <c:pt idx="5">
                  <c:v>2.1089291299313957</c:v>
                </c:pt>
                <c:pt idx="6">
                  <c:v>2.0224267431639396</c:v>
                </c:pt>
                <c:pt idx="7">
                  <c:v>1.9639538908454068</c:v>
                </c:pt>
                <c:pt idx="8">
                  <c:v>1.1562905898170772</c:v>
                </c:pt>
                <c:pt idx="9">
                  <c:v>1.8447277313221448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91-4238-AB70-2E2C6966B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118720"/>
        <c:axId val="705119048"/>
      </c:lineChart>
      <c:catAx>
        <c:axId val="7051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19048"/>
        <c:crosses val="autoZero"/>
        <c:auto val="1"/>
        <c:lblAlgn val="ctr"/>
        <c:lblOffset val="100"/>
        <c:noMultiLvlLbl val="0"/>
      </c:catAx>
      <c:valAx>
        <c:axId val="70511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1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13D: </a:t>
            </a:r>
            <a:r>
              <a:rPr lang="en-US" sz="1800" b="0" i="0" baseline="0" dirty="0" err="1">
                <a:effectLst/>
              </a:rPr>
              <a:t>Stdev</a:t>
            </a:r>
            <a:r>
              <a:rPr lang="en-US" sz="1800" b="0" i="0" baseline="0" dirty="0">
                <a:effectLst/>
              </a:rPr>
              <a:t> # </a:t>
            </a:r>
            <a:r>
              <a:rPr lang="en-US" sz="1800" b="0" i="0" baseline="0" dirty="0" err="1">
                <a:effectLst/>
              </a:rPr>
              <a:t>Iters</a:t>
            </a:r>
            <a:r>
              <a:rPr lang="en-US" sz="1800" b="0" i="0" baseline="0" dirty="0">
                <a:effectLst/>
              </a:rPr>
              <a:t> by Method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Graphs'!$A$26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Graphs'!$B$25:$Y$25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Graphs'!$B$26:$Y$26</c:f>
              <c:numCache>
                <c:formatCode>0.00</c:formatCode>
                <c:ptCount val="24"/>
                <c:pt idx="0">
                  <c:v>0.6797697574357251</c:v>
                </c:pt>
                <c:pt idx="1">
                  <c:v>1.2622193943627944</c:v>
                </c:pt>
                <c:pt idx="2">
                  <c:v>1.3772260056017671</c:v>
                </c:pt>
                <c:pt idx="3">
                  <c:v>1.5938400195388953</c:v>
                </c:pt>
                <c:pt idx="4">
                  <c:v>1.733001930517019</c:v>
                </c:pt>
                <c:pt idx="5">
                  <c:v>1.8325718805658626</c:v>
                </c:pt>
                <c:pt idx="6">
                  <c:v>2.0513144703146526</c:v>
                </c:pt>
                <c:pt idx="7">
                  <c:v>1.8760816603808002</c:v>
                </c:pt>
                <c:pt idx="8">
                  <c:v>1.9778226530617717</c:v>
                </c:pt>
                <c:pt idx="9">
                  <c:v>2.0022473389135564</c:v>
                </c:pt>
                <c:pt idx="10">
                  <c:v>1.9814315236012385</c:v>
                </c:pt>
                <c:pt idx="11">
                  <c:v>1.9942291916112971</c:v>
                </c:pt>
                <c:pt idx="12">
                  <c:v>2.1087285250995875</c:v>
                </c:pt>
                <c:pt idx="13">
                  <c:v>2.1197565001753573</c:v>
                </c:pt>
                <c:pt idx="14">
                  <c:v>2.1693750616323402</c:v>
                </c:pt>
                <c:pt idx="15">
                  <c:v>2.0980270334882585</c:v>
                </c:pt>
                <c:pt idx="16">
                  <c:v>2.0809581234399683</c:v>
                </c:pt>
                <c:pt idx="17">
                  <c:v>2.1259094361336572</c:v>
                </c:pt>
                <c:pt idx="18">
                  <c:v>2.181622040860042</c:v>
                </c:pt>
                <c:pt idx="19">
                  <c:v>2.1577964387165842</c:v>
                </c:pt>
                <c:pt idx="20">
                  <c:v>2.2784507329290431</c:v>
                </c:pt>
                <c:pt idx="21">
                  <c:v>2.1106973269566827</c:v>
                </c:pt>
                <c:pt idx="22">
                  <c:v>2.1317521262268162</c:v>
                </c:pt>
                <c:pt idx="23">
                  <c:v>2.1956104745107208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D-4C9C-922C-98DF82D6935E}"/>
            </c:ext>
          </c:extLst>
        </c:ser>
        <c:ser>
          <c:idx val="1"/>
          <c:order val="1"/>
          <c:tx>
            <c:strRef>
              <c:f>'Sumary Graphs'!$A$27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Graphs'!$B$25:$Y$25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Graphs'!$B$27:$Y$27</c:f>
              <c:numCache>
                <c:formatCode>0.00</c:formatCode>
                <c:ptCount val="24"/>
                <c:pt idx="0">
                  <c:v>0.19538468769320491</c:v>
                </c:pt>
                <c:pt idx="1">
                  <c:v>0.89885707562833461</c:v>
                </c:pt>
                <c:pt idx="2">
                  <c:v>1.1695835258297582</c:v>
                </c:pt>
                <c:pt idx="3">
                  <c:v>1.4828114337365901</c:v>
                </c:pt>
                <c:pt idx="4">
                  <c:v>1.6076187543429938</c:v>
                </c:pt>
                <c:pt idx="5">
                  <c:v>1.698361365205062</c:v>
                </c:pt>
                <c:pt idx="6">
                  <c:v>1.9424278019379173</c:v>
                </c:pt>
                <c:pt idx="7">
                  <c:v>1.9333827045934913</c:v>
                </c:pt>
                <c:pt idx="8">
                  <c:v>2.0368513955457694</c:v>
                </c:pt>
                <c:pt idx="9">
                  <c:v>2.1762148335515592</c:v>
                </c:pt>
                <c:pt idx="10">
                  <c:v>2.1124287897931642</c:v>
                </c:pt>
                <c:pt idx="11">
                  <c:v>2.1995722501810615</c:v>
                </c:pt>
                <c:pt idx="12">
                  <c:v>2.1906713444316752</c:v>
                </c:pt>
                <c:pt idx="13">
                  <c:v>2.2458955355992885</c:v>
                </c:pt>
                <c:pt idx="14">
                  <c:v>2.2333386583897767</c:v>
                </c:pt>
                <c:pt idx="15">
                  <c:v>2.1646763948500385</c:v>
                </c:pt>
                <c:pt idx="16">
                  <c:v>2.2805202146652892</c:v>
                </c:pt>
                <c:pt idx="17">
                  <c:v>2.2291321919164133</c:v>
                </c:pt>
                <c:pt idx="18">
                  <c:v>2.2333905298342818</c:v>
                </c:pt>
                <c:pt idx="19">
                  <c:v>2.2072646118628931</c:v>
                </c:pt>
                <c:pt idx="20">
                  <c:v>2.2403462376276284</c:v>
                </c:pt>
                <c:pt idx="21">
                  <c:v>2.2460917536925469</c:v>
                </c:pt>
                <c:pt idx="22">
                  <c:v>2.1442428779326357</c:v>
                </c:pt>
                <c:pt idx="23">
                  <c:v>2.1784164265089427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D-4C9C-922C-98DF82D6935E}"/>
            </c:ext>
          </c:extLst>
        </c:ser>
        <c:ser>
          <c:idx val="2"/>
          <c:order val="2"/>
          <c:tx>
            <c:strRef>
              <c:f>'Sumary Graphs'!$A$28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Graphs'!$B$25:$Y$25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Graphs'!$B$28:$Y$28</c:f>
              <c:numCache>
                <c:formatCode>0.00</c:formatCode>
                <c:ptCount val="24"/>
                <c:pt idx="0">
                  <c:v>0.81728947454172118</c:v>
                </c:pt>
                <c:pt idx="1">
                  <c:v>1.6787731408075701</c:v>
                </c:pt>
                <c:pt idx="2">
                  <c:v>1.8693103111676723</c:v>
                </c:pt>
                <c:pt idx="3">
                  <c:v>1.908942621032349</c:v>
                </c:pt>
                <c:pt idx="4">
                  <c:v>1.9527474390807553</c:v>
                </c:pt>
                <c:pt idx="5">
                  <c:v>2.0548529526865638</c:v>
                </c:pt>
                <c:pt idx="6">
                  <c:v>1.9354927968480806</c:v>
                </c:pt>
                <c:pt idx="7">
                  <c:v>2.0233760099130889</c:v>
                </c:pt>
                <c:pt idx="8">
                  <c:v>1.9879362478531946</c:v>
                </c:pt>
                <c:pt idx="9">
                  <c:v>1.9648035678255844</c:v>
                </c:pt>
                <c:pt idx="10">
                  <c:v>1.9378267766718849</c:v>
                </c:pt>
                <c:pt idx="11">
                  <c:v>1.889339023889683</c:v>
                </c:pt>
                <c:pt idx="12">
                  <c:v>1.961303871368383</c:v>
                </c:pt>
                <c:pt idx="13">
                  <c:v>1.9710853553328791</c:v>
                </c:pt>
                <c:pt idx="14">
                  <c:v>1.9146413433748715</c:v>
                </c:pt>
                <c:pt idx="15">
                  <c:v>1.9483445064910956</c:v>
                </c:pt>
                <c:pt idx="16">
                  <c:v>1.9452746223599187</c:v>
                </c:pt>
                <c:pt idx="17">
                  <c:v>1.9582386366262288</c:v>
                </c:pt>
                <c:pt idx="18">
                  <c:v>1.9924432516145736</c:v>
                </c:pt>
                <c:pt idx="19">
                  <c:v>2.0138381588559131</c:v>
                </c:pt>
                <c:pt idx="20">
                  <c:v>2.0669524276721134</c:v>
                </c:pt>
                <c:pt idx="21">
                  <c:v>1.9438044246272081</c:v>
                </c:pt>
                <c:pt idx="22">
                  <c:v>2.0345653485481581</c:v>
                </c:pt>
                <c:pt idx="23">
                  <c:v>1.9980610484363965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5D-4C9C-922C-98DF82D6935E}"/>
            </c:ext>
          </c:extLst>
        </c:ser>
        <c:ser>
          <c:idx val="3"/>
          <c:order val="3"/>
          <c:tx>
            <c:strRef>
              <c:f>'Sumary Graphs'!$A$29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Graphs'!$B$25:$Y$25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Graphs'!$B$29:$Y$29</c:f>
              <c:numCache>
                <c:formatCode>0.00</c:formatCode>
                <c:ptCount val="24"/>
                <c:pt idx="0">
                  <c:v>0.50414397492351193</c:v>
                </c:pt>
                <c:pt idx="1">
                  <c:v>0.49351502412553194</c:v>
                </c:pt>
                <c:pt idx="2">
                  <c:v>0.41227758529104513</c:v>
                </c:pt>
                <c:pt idx="3">
                  <c:v>0.5947514281300641</c:v>
                </c:pt>
                <c:pt idx="4">
                  <c:v>0.7043396299401613</c:v>
                </c:pt>
                <c:pt idx="5">
                  <c:v>0.8384591218727323</c:v>
                </c:pt>
                <c:pt idx="6">
                  <c:v>0.90756097258526791</c:v>
                </c:pt>
                <c:pt idx="7">
                  <c:v>0.88830459801066952</c:v>
                </c:pt>
                <c:pt idx="8">
                  <c:v>1.1868769673939386</c:v>
                </c:pt>
                <c:pt idx="9">
                  <c:v>1.1544135235604205</c:v>
                </c:pt>
                <c:pt idx="10">
                  <c:v>1.2339736170075337</c:v>
                </c:pt>
                <c:pt idx="11">
                  <c:v>1.3495142236588193</c:v>
                </c:pt>
                <c:pt idx="12">
                  <c:v>1.4397754386630759</c:v>
                </c:pt>
                <c:pt idx="13">
                  <c:v>1.4625496640709357</c:v>
                </c:pt>
                <c:pt idx="14">
                  <c:v>1.4713780471110769</c:v>
                </c:pt>
                <c:pt idx="15">
                  <c:v>1.572450023826347</c:v>
                </c:pt>
                <c:pt idx="16">
                  <c:v>1.5393908359947555</c:v>
                </c:pt>
                <c:pt idx="17">
                  <c:v>1.5747939997596225</c:v>
                </c:pt>
                <c:pt idx="18">
                  <c:v>1.5927686588541619</c:v>
                </c:pt>
                <c:pt idx="19">
                  <c:v>1.5601704893875308</c:v>
                </c:pt>
                <c:pt idx="20">
                  <c:v>1.7116937256448983</c:v>
                </c:pt>
                <c:pt idx="21">
                  <c:v>1.7351547593976329</c:v>
                </c:pt>
                <c:pt idx="22">
                  <c:v>1.7542701662896443</c:v>
                </c:pt>
                <c:pt idx="23">
                  <c:v>1.7636747635019787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5D-4C9C-922C-98DF82D6935E}"/>
            </c:ext>
          </c:extLst>
        </c:ser>
        <c:ser>
          <c:idx val="4"/>
          <c:order val="4"/>
          <c:tx>
            <c:strRef>
              <c:f>'Sumary Graphs'!$A$30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Graphs'!$B$25:$Y$25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Graphs'!$B$30:$Y$30</c:f>
              <c:numCache>
                <c:formatCode>0.00</c:formatCode>
                <c:ptCount val="24"/>
                <c:pt idx="0">
                  <c:v>0.513336485410961</c:v>
                </c:pt>
                <c:pt idx="1">
                  <c:v>0.47159103991394086</c:v>
                </c:pt>
                <c:pt idx="2">
                  <c:v>0.46685647677103326</c:v>
                </c:pt>
                <c:pt idx="3">
                  <c:v>0.50800950560579883</c:v>
                </c:pt>
                <c:pt idx="4">
                  <c:v>0.66003445225059509</c:v>
                </c:pt>
                <c:pt idx="5">
                  <c:v>0.82047617548020757</c:v>
                </c:pt>
                <c:pt idx="6">
                  <c:v>0.82955977440181172</c:v>
                </c:pt>
                <c:pt idx="7">
                  <c:v>1.0563301407076895</c:v>
                </c:pt>
                <c:pt idx="8">
                  <c:v>1.1635460074624604</c:v>
                </c:pt>
                <c:pt idx="9">
                  <c:v>1.2057614632122324</c:v>
                </c:pt>
                <c:pt idx="10">
                  <c:v>1.2430473073629993</c:v>
                </c:pt>
                <c:pt idx="11">
                  <c:v>1.3522331945976698</c:v>
                </c:pt>
                <c:pt idx="12">
                  <c:v>1.2780174864816223</c:v>
                </c:pt>
                <c:pt idx="13">
                  <c:v>1.3483662139358898</c:v>
                </c:pt>
                <c:pt idx="14">
                  <c:v>1.3227383064598757</c:v>
                </c:pt>
                <c:pt idx="15">
                  <c:v>1.4610858999703507</c:v>
                </c:pt>
                <c:pt idx="16">
                  <c:v>1.5621938894096852</c:v>
                </c:pt>
                <c:pt idx="17">
                  <c:v>1.5642663409736379</c:v>
                </c:pt>
                <c:pt idx="18">
                  <c:v>1.6550393135311667</c:v>
                </c:pt>
                <c:pt idx="19">
                  <c:v>1.6180606889708309</c:v>
                </c:pt>
                <c:pt idx="20">
                  <c:v>1.7042952705365899</c:v>
                </c:pt>
                <c:pt idx="21">
                  <c:v>1.7747819429334277</c:v>
                </c:pt>
                <c:pt idx="22">
                  <c:v>1.6943313481463196</c:v>
                </c:pt>
                <c:pt idx="23">
                  <c:v>1.8576704750638984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5D-4C9C-922C-98DF82D69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118720"/>
        <c:axId val="705119048"/>
      </c:lineChart>
      <c:catAx>
        <c:axId val="7051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19048"/>
        <c:crosses val="autoZero"/>
        <c:auto val="1"/>
        <c:lblAlgn val="ctr"/>
        <c:lblOffset val="100"/>
        <c:noMultiLvlLbl val="0"/>
      </c:catAx>
      <c:valAx>
        <c:axId val="70511904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18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D-13: </a:t>
            </a:r>
            <a:r>
              <a:rPr lang="en-US" dirty="0" err="1"/>
              <a:t>Stdev</a:t>
            </a:r>
            <a:r>
              <a:rPr lang="en-US" dirty="0"/>
              <a:t> Away</a:t>
            </a:r>
            <a:r>
              <a:rPr lang="en-US" baseline="0" dirty="0"/>
              <a:t> From Optimal by 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Graphs'!$EP$2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Graphs'!$EP$3:$EP$26</c:f>
              <c:numCache>
                <c:formatCode>0.00</c:formatCode>
                <c:ptCount val="24"/>
                <c:pt idx="0">
                  <c:v>0.65778391297951788</c:v>
                </c:pt>
                <c:pt idx="1">
                  <c:v>1.0061500324836861</c:v>
                </c:pt>
                <c:pt idx="2">
                  <c:v>1.3307638162901878</c:v>
                </c:pt>
                <c:pt idx="3">
                  <c:v>1.4486367490416592</c:v>
                </c:pt>
                <c:pt idx="4">
                  <c:v>1.6810877518473839</c:v>
                </c:pt>
                <c:pt idx="5">
                  <c:v>1.8653693672832738</c:v>
                </c:pt>
                <c:pt idx="6">
                  <c:v>1.9843194503886343</c:v>
                </c:pt>
                <c:pt idx="7">
                  <c:v>1.978609332013779</c:v>
                </c:pt>
                <c:pt idx="8">
                  <c:v>2.2884061330916725</c:v>
                </c:pt>
                <c:pt idx="9">
                  <c:v>2.3548002096669425</c:v>
                </c:pt>
                <c:pt idx="10">
                  <c:v>2.3609595054813579</c:v>
                </c:pt>
                <c:pt idx="11">
                  <c:v>2.5653004116283635</c:v>
                </c:pt>
                <c:pt idx="12">
                  <c:v>2.6432842398252268</c:v>
                </c:pt>
                <c:pt idx="13">
                  <c:v>2.6648221884085523</c:v>
                </c:pt>
                <c:pt idx="14">
                  <c:v>2.7401965981596446</c:v>
                </c:pt>
                <c:pt idx="15">
                  <c:v>2.9198026515711217</c:v>
                </c:pt>
                <c:pt idx="16">
                  <c:v>2.9586182379996115</c:v>
                </c:pt>
                <c:pt idx="17">
                  <c:v>2.945963408198379</c:v>
                </c:pt>
                <c:pt idx="18">
                  <c:v>3.1072879562184106</c:v>
                </c:pt>
                <c:pt idx="19">
                  <c:v>3.1662469913404845</c:v>
                </c:pt>
                <c:pt idx="20">
                  <c:v>3.2564645706475837</c:v>
                </c:pt>
                <c:pt idx="21">
                  <c:v>3.3662506637939846</c:v>
                </c:pt>
                <c:pt idx="22">
                  <c:v>3.3908371913849442</c:v>
                </c:pt>
                <c:pt idx="23">
                  <c:v>3.466185109274317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6-40E0-BD92-D34F27BF5FD4}"/>
            </c:ext>
          </c:extLst>
        </c:ser>
        <c:ser>
          <c:idx val="1"/>
          <c:order val="1"/>
          <c:tx>
            <c:strRef>
              <c:f>'Summary Graphs'!$EQ$2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Graphs'!$EQ$3:$EQ$26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0.76431293454251814</c:v>
                </c:pt>
                <c:pt idx="3">
                  <c:v>1.096090485425977</c:v>
                </c:pt>
                <c:pt idx="4">
                  <c:v>1.2491245002238933</c:v>
                </c:pt>
                <c:pt idx="5">
                  <c:v>1.4911061498068159</c:v>
                </c:pt>
                <c:pt idx="6">
                  <c:v>1.7121807134746947</c:v>
                </c:pt>
                <c:pt idx="7">
                  <c:v>1.8174439220136649</c:v>
                </c:pt>
                <c:pt idx="8">
                  <c:v>2.0363372425232824</c:v>
                </c:pt>
                <c:pt idx="9">
                  <c:v>2.0963498770920723</c:v>
                </c:pt>
                <c:pt idx="10">
                  <c:v>2.1238697414935577</c:v>
                </c:pt>
                <c:pt idx="11">
                  <c:v>2.4530954067276443</c:v>
                </c:pt>
                <c:pt idx="12">
                  <c:v>2.5367269665860719</c:v>
                </c:pt>
                <c:pt idx="13">
                  <c:v>2.536606146095814</c:v>
                </c:pt>
                <c:pt idx="14">
                  <c:v>2.7289111079497355</c:v>
                </c:pt>
                <c:pt idx="15">
                  <c:v>2.7966759735444064</c:v>
                </c:pt>
                <c:pt idx="16">
                  <c:v>2.7697227662530981</c:v>
                </c:pt>
                <c:pt idx="17">
                  <c:v>2.9056675730507555</c:v>
                </c:pt>
                <c:pt idx="18">
                  <c:v>2.9093645381218414</c:v>
                </c:pt>
                <c:pt idx="19">
                  <c:v>3.2314239179540301</c:v>
                </c:pt>
                <c:pt idx="20">
                  <c:v>3.3155859345034084</c:v>
                </c:pt>
                <c:pt idx="21">
                  <c:v>3.2996731114633837</c:v>
                </c:pt>
                <c:pt idx="22">
                  <c:v>3.3463351591263044</c:v>
                </c:pt>
                <c:pt idx="23">
                  <c:v>3.3719088727204296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6-40E0-BD92-D34F27BF5FD4}"/>
            </c:ext>
          </c:extLst>
        </c:ser>
        <c:ser>
          <c:idx val="2"/>
          <c:order val="2"/>
          <c:tx>
            <c:strRef>
              <c:f>'Summary Graphs'!$ER$2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Graphs'!$ER$3:$ER$26</c:f>
              <c:numCache>
                <c:formatCode>0.00</c:formatCode>
                <c:ptCount val="24"/>
                <c:pt idx="0">
                  <c:v>0</c:v>
                </c:pt>
                <c:pt idx="1">
                  <c:v>0.67572533135609814</c:v>
                </c:pt>
                <c:pt idx="2">
                  <c:v>0.99178563874701753</c:v>
                </c:pt>
                <c:pt idx="3">
                  <c:v>1.2650238472457851</c:v>
                </c:pt>
                <c:pt idx="4">
                  <c:v>1.4934212874666315</c:v>
                </c:pt>
                <c:pt idx="5">
                  <c:v>1.5933515110205736</c:v>
                </c:pt>
                <c:pt idx="6">
                  <c:v>1.729860303132287</c:v>
                </c:pt>
                <c:pt idx="7">
                  <c:v>1.8399072656182847</c:v>
                </c:pt>
                <c:pt idx="8">
                  <c:v>1.9711074314600858</c:v>
                </c:pt>
                <c:pt idx="9">
                  <c:v>2.133931596561629</c:v>
                </c:pt>
                <c:pt idx="10">
                  <c:v>2.093190117626571</c:v>
                </c:pt>
                <c:pt idx="11">
                  <c:v>2.246008115174106</c:v>
                </c:pt>
                <c:pt idx="12">
                  <c:v>2.4438245387132387</c:v>
                </c:pt>
                <c:pt idx="13">
                  <c:v>2.4296226330951871</c:v>
                </c:pt>
                <c:pt idx="14">
                  <c:v>2.6534291400268248</c:v>
                </c:pt>
                <c:pt idx="15">
                  <c:v>2.5508904372560619</c:v>
                </c:pt>
                <c:pt idx="16">
                  <c:v>2.6122787265715748</c:v>
                </c:pt>
                <c:pt idx="17">
                  <c:v>2.9663406221022681</c:v>
                </c:pt>
                <c:pt idx="18">
                  <c:v>2.858312432842776</c:v>
                </c:pt>
                <c:pt idx="19">
                  <c:v>2.9880745811053773</c:v>
                </c:pt>
                <c:pt idx="20">
                  <c:v>3.0904585952346713</c:v>
                </c:pt>
                <c:pt idx="21">
                  <c:v>3.1935567392858131</c:v>
                </c:pt>
                <c:pt idx="22">
                  <c:v>3.1717197155299011</c:v>
                </c:pt>
                <c:pt idx="23">
                  <c:v>3.2061134849092898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96-40E0-BD92-D34F27BF5FD4}"/>
            </c:ext>
          </c:extLst>
        </c:ser>
        <c:ser>
          <c:idx val="3"/>
          <c:order val="3"/>
          <c:tx>
            <c:strRef>
              <c:f>'Summary Graphs'!$ES$2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Graphs'!$ES$3:$ES$26</c:f>
              <c:numCache>
                <c:formatCode>0.00</c:formatCode>
                <c:ptCount val="24"/>
                <c:pt idx="0">
                  <c:v>0</c:v>
                </c:pt>
                <c:pt idx="1">
                  <c:v>0.31639634189411475</c:v>
                </c:pt>
                <c:pt idx="2">
                  <c:v>0.48615327903852873</c:v>
                </c:pt>
                <c:pt idx="3">
                  <c:v>0.60492129486150714</c:v>
                </c:pt>
                <c:pt idx="4">
                  <c:v>0.7592333285652958</c:v>
                </c:pt>
                <c:pt idx="5">
                  <c:v>0.83113055000673763</c:v>
                </c:pt>
                <c:pt idx="6">
                  <c:v>0.91819818174987877</c:v>
                </c:pt>
                <c:pt idx="7">
                  <c:v>0.99211408428560344</c:v>
                </c:pt>
                <c:pt idx="8">
                  <c:v>1.1287541349537697</c:v>
                </c:pt>
                <c:pt idx="9">
                  <c:v>1.2002863599207718</c:v>
                </c:pt>
                <c:pt idx="10">
                  <c:v>1.2547454626091978</c:v>
                </c:pt>
                <c:pt idx="11">
                  <c:v>1.3147966616064386</c:v>
                </c:pt>
                <c:pt idx="12">
                  <c:v>1.3751444704449562</c:v>
                </c:pt>
                <c:pt idx="13">
                  <c:v>1.5284009712407858</c:v>
                </c:pt>
                <c:pt idx="14">
                  <c:v>1.4792193814400789</c:v>
                </c:pt>
                <c:pt idx="15">
                  <c:v>1.631084185556571</c:v>
                </c:pt>
                <c:pt idx="16">
                  <c:v>1.656623107649001</c:v>
                </c:pt>
                <c:pt idx="17">
                  <c:v>1.6800172618119058</c:v>
                </c:pt>
                <c:pt idx="18">
                  <c:v>1.7392456823937423</c:v>
                </c:pt>
                <c:pt idx="19">
                  <c:v>1.7684094686474241</c:v>
                </c:pt>
                <c:pt idx="20">
                  <c:v>1.8373788907210504</c:v>
                </c:pt>
                <c:pt idx="21">
                  <c:v>1.9567879540307098</c:v>
                </c:pt>
                <c:pt idx="22">
                  <c:v>2.022148559610534</c:v>
                </c:pt>
                <c:pt idx="23">
                  <c:v>2.0392846214982669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96-40E0-BD92-D34F27BF5FD4}"/>
            </c:ext>
          </c:extLst>
        </c:ser>
        <c:ser>
          <c:idx val="4"/>
          <c:order val="4"/>
          <c:tx>
            <c:strRef>
              <c:f>'Summary Graphs'!$ET$2</c:f>
              <c:strCache>
                <c:ptCount val="1"/>
                <c:pt idx="0">
                  <c:v>M3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Graphs'!$ET$3:$ET$26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0.25416544587943929</c:v>
                </c:pt>
                <c:pt idx="3">
                  <c:v>0</c:v>
                </c:pt>
                <c:pt idx="4">
                  <c:v>0.37731534823261603</c:v>
                </c:pt>
                <c:pt idx="5">
                  <c:v>0.41104436375912401</c:v>
                </c:pt>
                <c:pt idx="6">
                  <c:v>0.48821800944994864</c:v>
                </c:pt>
                <c:pt idx="7">
                  <c:v>0.53100208069122712</c:v>
                </c:pt>
                <c:pt idx="8">
                  <c:v>0.57793298777624269</c:v>
                </c:pt>
                <c:pt idx="9">
                  <c:v>0.6232469207671627</c:v>
                </c:pt>
                <c:pt idx="10">
                  <c:v>0.64628252751247672</c:v>
                </c:pt>
                <c:pt idx="11">
                  <c:v>0.68780303558436617</c:v>
                </c:pt>
                <c:pt idx="12">
                  <c:v>0.72283731453291378</c:v>
                </c:pt>
                <c:pt idx="13">
                  <c:v>0.75711371996813726</c:v>
                </c:pt>
                <c:pt idx="14">
                  <c:v>0.77241411289176509</c:v>
                </c:pt>
                <c:pt idx="15">
                  <c:v>0.85733487032099998</c:v>
                </c:pt>
                <c:pt idx="16">
                  <c:v>0.88281596883656388</c:v>
                </c:pt>
                <c:pt idx="17">
                  <c:v>0.92835181732008076</c:v>
                </c:pt>
                <c:pt idx="18">
                  <c:v>0.92502001904581777</c:v>
                </c:pt>
                <c:pt idx="19">
                  <c:v>0.93366304188008842</c:v>
                </c:pt>
                <c:pt idx="20">
                  <c:v>0.99079609518420497</c:v>
                </c:pt>
                <c:pt idx="21">
                  <c:v>1.0359820350695526</c:v>
                </c:pt>
                <c:pt idx="22">
                  <c:v>1.0665591375863277</c:v>
                </c:pt>
                <c:pt idx="23">
                  <c:v>1.0219622916230933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96-40E0-BD92-D34F27BF5FD4}"/>
            </c:ext>
          </c:extLst>
        </c:ser>
        <c:ser>
          <c:idx val="5"/>
          <c:order val="5"/>
          <c:tx>
            <c:strRef>
              <c:f>'Summary Graphs'!$EU$2</c:f>
              <c:strCache>
                <c:ptCount val="1"/>
                <c:pt idx="0">
                  <c:v>M4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Graphs'!$EU$3:$EU$26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0.26811842819193282</c:v>
                </c:pt>
                <c:pt idx="7">
                  <c:v>0.27615910980485309</c:v>
                </c:pt>
                <c:pt idx="8">
                  <c:v>0</c:v>
                </c:pt>
                <c:pt idx="9">
                  <c:v>0.28364335895576359</c:v>
                </c:pt>
                <c:pt idx="10">
                  <c:v>0.38574311088956958</c:v>
                </c:pt>
                <c:pt idx="11">
                  <c:v>0.4002107757774141</c:v>
                </c:pt>
                <c:pt idx="12">
                  <c:v>0.39496327538173176</c:v>
                </c:pt>
                <c:pt idx="13">
                  <c:v>0.4236315503799421</c:v>
                </c:pt>
                <c:pt idx="14">
                  <c:v>0.42796769938000268</c:v>
                </c:pt>
                <c:pt idx="15">
                  <c:v>0.4599685956220334</c:v>
                </c:pt>
                <c:pt idx="16">
                  <c:v>0.46153034312640023</c:v>
                </c:pt>
                <c:pt idx="17">
                  <c:v>0.4962042178104778</c:v>
                </c:pt>
                <c:pt idx="18">
                  <c:v>0.52940680986930511</c:v>
                </c:pt>
                <c:pt idx="19">
                  <c:v>0.51596262140047433</c:v>
                </c:pt>
                <c:pt idx="20">
                  <c:v>0.56133060547834857</c:v>
                </c:pt>
                <c:pt idx="21">
                  <c:v>0.55232383136831786</c:v>
                </c:pt>
                <c:pt idx="22">
                  <c:v>0.54720323598652365</c:v>
                </c:pt>
                <c:pt idx="23">
                  <c:v>0.57169882657267457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96-40E0-BD92-D34F27BF5FD4}"/>
            </c:ext>
          </c:extLst>
        </c:ser>
        <c:ser>
          <c:idx val="6"/>
          <c:order val="6"/>
          <c:tx>
            <c:strRef>
              <c:f>'Summary Graphs'!$EV$2</c:f>
              <c:strCache>
                <c:ptCount val="1"/>
                <c:pt idx="0">
                  <c:v>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Graphs'!$EV$3:$EV$26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0.1999174847564168</c:v>
                </c:pt>
                <c:pt idx="9">
                  <c:v>0</c:v>
                </c:pt>
                <c:pt idx="10">
                  <c:v>0.18943440751636534</c:v>
                </c:pt>
                <c:pt idx="11">
                  <c:v>0</c:v>
                </c:pt>
                <c:pt idx="12">
                  <c:v>0.20067519319930308</c:v>
                </c:pt>
                <c:pt idx="13">
                  <c:v>0.21953951655195791</c:v>
                </c:pt>
                <c:pt idx="14">
                  <c:v>0.21302991133915886</c:v>
                </c:pt>
                <c:pt idx="15">
                  <c:v>0.25056047849601037</c:v>
                </c:pt>
                <c:pt idx="16">
                  <c:v>0.22140981161646273</c:v>
                </c:pt>
                <c:pt idx="17">
                  <c:v>0.25814694012042894</c:v>
                </c:pt>
                <c:pt idx="18">
                  <c:v>0</c:v>
                </c:pt>
                <c:pt idx="19">
                  <c:v>0.28768495882797007</c:v>
                </c:pt>
                <c:pt idx="20">
                  <c:v>0.29810791755462285</c:v>
                </c:pt>
                <c:pt idx="21">
                  <c:v>0.28977003259826889</c:v>
                </c:pt>
                <c:pt idx="22">
                  <c:v>0.31772806060051828</c:v>
                </c:pt>
                <c:pt idx="23">
                  <c:v>0.31860793055499942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96-40E0-BD92-D34F27BF5FD4}"/>
            </c:ext>
          </c:extLst>
        </c:ser>
        <c:ser>
          <c:idx val="7"/>
          <c:order val="7"/>
          <c:tx>
            <c:strRef>
              <c:f>'Summary Graphs'!$EW$2</c:f>
              <c:strCache>
                <c:ptCount val="1"/>
                <c:pt idx="0">
                  <c:v>M6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Graphs'!$EW$3:$EW$26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696-40E0-BD92-D34F27BF5FD4}"/>
            </c:ext>
          </c:extLst>
        </c:ser>
        <c:ser>
          <c:idx val="8"/>
          <c:order val="8"/>
          <c:tx>
            <c:strRef>
              <c:f>'Summary Graphs'!$EX$2</c:f>
              <c:strCache>
                <c:ptCount val="1"/>
                <c:pt idx="0">
                  <c:v>M7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Graphs'!$EX$3:$EX$26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696-40E0-BD92-D34F27BF5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1412032"/>
        <c:axId val="925394776"/>
      </c:lineChart>
      <c:catAx>
        <c:axId val="791412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394776"/>
        <c:crosses val="autoZero"/>
        <c:auto val="1"/>
        <c:lblAlgn val="ctr"/>
        <c:lblOffset val="100"/>
        <c:noMultiLvlLbl val="0"/>
      </c:catAx>
      <c:valAx>
        <c:axId val="92539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41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D-9: SSE</a:t>
            </a:r>
            <a:r>
              <a:rPr lang="en-US" baseline="0"/>
              <a:t> is </a:t>
            </a:r>
            <a:r>
              <a:rPr lang="en-US"/>
              <a:t>Stdev</a:t>
            </a:r>
            <a:r>
              <a:rPr lang="en-US" baseline="0"/>
              <a:t> away from Optimal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Graphs'!$EP$2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Graphs'!$EP$3:$EP$26</c:f>
              <c:numCache>
                <c:formatCode>0.00</c:formatCode>
                <c:ptCount val="24"/>
                <c:pt idx="0">
                  <c:v>0.72273124271138922</c:v>
                </c:pt>
                <c:pt idx="1">
                  <c:v>0.99560048823690195</c:v>
                </c:pt>
                <c:pt idx="2">
                  <c:v>1.1808075681525223</c:v>
                </c:pt>
                <c:pt idx="3">
                  <c:v>1.3742730431718073</c:v>
                </c:pt>
                <c:pt idx="4">
                  <c:v>1.5659904822057558</c:v>
                </c:pt>
                <c:pt idx="5">
                  <c:v>1.6589040580338752</c:v>
                </c:pt>
                <c:pt idx="6">
                  <c:v>1.7070200517558991</c:v>
                </c:pt>
                <c:pt idx="7">
                  <c:v>2.0747987092388125</c:v>
                </c:pt>
                <c:pt idx="8">
                  <c:v>1.9696605317078772</c:v>
                </c:pt>
                <c:pt idx="9">
                  <c:v>2.1520100107470594</c:v>
                </c:pt>
                <c:pt idx="10">
                  <c:v>2.1801250906908862</c:v>
                </c:pt>
                <c:pt idx="11">
                  <c:v>2.353052265106625</c:v>
                </c:pt>
                <c:pt idx="12">
                  <c:v>2.3659456140792283</c:v>
                </c:pt>
                <c:pt idx="13">
                  <c:v>2.5085825991198414</c:v>
                </c:pt>
                <c:pt idx="14">
                  <c:v>2.4999518641037168</c:v>
                </c:pt>
                <c:pt idx="15">
                  <c:v>2.6796229455063121</c:v>
                </c:pt>
                <c:pt idx="16">
                  <c:v>2.6703370877282384</c:v>
                </c:pt>
                <c:pt idx="17">
                  <c:v>2.7884273701828124</c:v>
                </c:pt>
                <c:pt idx="18">
                  <c:v>2.8282272109626221</c:v>
                </c:pt>
                <c:pt idx="19">
                  <c:v>2.7858113753593909</c:v>
                </c:pt>
                <c:pt idx="20">
                  <c:v>2.9334455204969729</c:v>
                </c:pt>
                <c:pt idx="21">
                  <c:v>2.9667321986446211</c:v>
                </c:pt>
                <c:pt idx="22">
                  <c:v>3.1080689919959927</c:v>
                </c:pt>
                <c:pt idx="23">
                  <c:v>3.0975577907259164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B4-4E99-91E0-25C1806D7766}"/>
            </c:ext>
          </c:extLst>
        </c:ser>
        <c:ser>
          <c:idx val="1"/>
          <c:order val="1"/>
          <c:tx>
            <c:strRef>
              <c:f>'Summary Graphs'!$EQ$2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Graphs'!$EQ$3:$EQ$26</c:f>
              <c:numCache>
                <c:formatCode>0.00</c:formatCode>
                <c:ptCount val="24"/>
                <c:pt idx="0">
                  <c:v>0</c:v>
                </c:pt>
                <c:pt idx="1">
                  <c:v>0.42305211360717443</c:v>
                </c:pt>
                <c:pt idx="2">
                  <c:v>0.81173642856824524</c:v>
                </c:pt>
                <c:pt idx="3">
                  <c:v>1.0714079701368775</c:v>
                </c:pt>
                <c:pt idx="4">
                  <c:v>1.2131450091432929</c:v>
                </c:pt>
                <c:pt idx="5">
                  <c:v>1.4653769316193146</c:v>
                </c:pt>
                <c:pt idx="6">
                  <c:v>1.4897727706087118</c:v>
                </c:pt>
                <c:pt idx="7">
                  <c:v>1.8072422058001771</c:v>
                </c:pt>
                <c:pt idx="8">
                  <c:v>1.937714867559752</c:v>
                </c:pt>
                <c:pt idx="9">
                  <c:v>1.9397644626186974</c:v>
                </c:pt>
                <c:pt idx="10">
                  <c:v>2.1209278466159023</c:v>
                </c:pt>
                <c:pt idx="11">
                  <c:v>2.2058120245256987</c:v>
                </c:pt>
                <c:pt idx="12">
                  <c:v>2.2335736936899733</c:v>
                </c:pt>
                <c:pt idx="13">
                  <c:v>2.3911221242396574</c:v>
                </c:pt>
                <c:pt idx="14">
                  <c:v>2.4544234079818548</c:v>
                </c:pt>
                <c:pt idx="15">
                  <c:v>2.4860363122589364</c:v>
                </c:pt>
                <c:pt idx="16">
                  <c:v>2.5520560762138502</c:v>
                </c:pt>
                <c:pt idx="17">
                  <c:v>2.7009963414413267</c:v>
                </c:pt>
                <c:pt idx="18">
                  <c:v>2.7458040054695596</c:v>
                </c:pt>
                <c:pt idx="19">
                  <c:v>2.9362400388768304</c:v>
                </c:pt>
                <c:pt idx="20">
                  <c:v>2.9945199659080983</c:v>
                </c:pt>
                <c:pt idx="21">
                  <c:v>2.9480754918108367</c:v>
                </c:pt>
                <c:pt idx="22">
                  <c:v>3.0618545980395671</c:v>
                </c:pt>
                <c:pt idx="23">
                  <c:v>3.1478272709152622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B4-4E99-91E0-25C1806D7766}"/>
            </c:ext>
          </c:extLst>
        </c:ser>
        <c:ser>
          <c:idx val="2"/>
          <c:order val="2"/>
          <c:tx>
            <c:strRef>
              <c:f>'Summary Graphs'!$ER$2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Graphs'!$ER$3:$ER$26</c:f>
              <c:numCache>
                <c:formatCode>0.00</c:formatCode>
                <c:ptCount val="24"/>
                <c:pt idx="0">
                  <c:v>0</c:v>
                </c:pt>
                <c:pt idx="1">
                  <c:v>0.60901304570936876</c:v>
                </c:pt>
                <c:pt idx="2">
                  <c:v>0.91525641211794184</c:v>
                </c:pt>
                <c:pt idx="3">
                  <c:v>1.2700109365798891</c:v>
                </c:pt>
                <c:pt idx="4">
                  <c:v>1.3706819445507177</c:v>
                </c:pt>
                <c:pt idx="5">
                  <c:v>1.4796714658400527</c:v>
                </c:pt>
                <c:pt idx="6">
                  <c:v>1.5364018005610658</c:v>
                </c:pt>
                <c:pt idx="7">
                  <c:v>1.7674115130988424</c:v>
                </c:pt>
                <c:pt idx="8">
                  <c:v>1.8638351115875169</c:v>
                </c:pt>
                <c:pt idx="9">
                  <c:v>1.9130478117360541</c:v>
                </c:pt>
                <c:pt idx="10">
                  <c:v>2.0533587038715928</c:v>
                </c:pt>
                <c:pt idx="11">
                  <c:v>2.119920894251472</c:v>
                </c:pt>
                <c:pt idx="12">
                  <c:v>2.200766144426316</c:v>
                </c:pt>
                <c:pt idx="13">
                  <c:v>2.259880981331527</c:v>
                </c:pt>
                <c:pt idx="14">
                  <c:v>2.3674662617288469</c:v>
                </c:pt>
                <c:pt idx="15">
                  <c:v>2.3407545458230432</c:v>
                </c:pt>
                <c:pt idx="16">
                  <c:v>2.438976448921756</c:v>
                </c:pt>
                <c:pt idx="17">
                  <c:v>2.5814980345900103</c:v>
                </c:pt>
                <c:pt idx="18">
                  <c:v>2.6589352350382738</c:v>
                </c:pt>
                <c:pt idx="19">
                  <c:v>2.8967951613423883</c:v>
                </c:pt>
                <c:pt idx="20">
                  <c:v>2.7118027968231813</c:v>
                </c:pt>
                <c:pt idx="21">
                  <c:v>2.8264947731624441</c:v>
                </c:pt>
                <c:pt idx="22">
                  <c:v>2.8914164120760097</c:v>
                </c:pt>
                <c:pt idx="23">
                  <c:v>3.0850723029528386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B4-4E99-91E0-25C1806D7766}"/>
            </c:ext>
          </c:extLst>
        </c:ser>
        <c:ser>
          <c:idx val="3"/>
          <c:order val="3"/>
          <c:tx>
            <c:strRef>
              <c:f>'Summary Graphs'!$ES$2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Graphs'!$ES$3:$ES$26</c:f>
              <c:numCache>
                <c:formatCode>0.00</c:formatCode>
                <c:ptCount val="24"/>
                <c:pt idx="0">
                  <c:v>0</c:v>
                </c:pt>
                <c:pt idx="1">
                  <c:v>0.28806644129067654</c:v>
                </c:pt>
                <c:pt idx="2">
                  <c:v>0.44213521984598941</c:v>
                </c:pt>
                <c:pt idx="3">
                  <c:v>0.59499000425872239</c:v>
                </c:pt>
                <c:pt idx="4">
                  <c:v>0.69863114717089503</c:v>
                </c:pt>
                <c:pt idx="5">
                  <c:v>0.81977779130437378</c:v>
                </c:pt>
                <c:pt idx="6">
                  <c:v>0.8868536864295945</c:v>
                </c:pt>
                <c:pt idx="7">
                  <c:v>0.9662487000715213</c:v>
                </c:pt>
                <c:pt idx="8">
                  <c:v>1.0647804889522914</c:v>
                </c:pt>
                <c:pt idx="9">
                  <c:v>1.1561237239908351</c:v>
                </c:pt>
                <c:pt idx="10">
                  <c:v>1.165350862949005</c:v>
                </c:pt>
                <c:pt idx="11">
                  <c:v>1.2368670818410994</c:v>
                </c:pt>
                <c:pt idx="12">
                  <c:v>1.3181144592731215</c:v>
                </c:pt>
                <c:pt idx="13">
                  <c:v>1.4062068256292366</c:v>
                </c:pt>
                <c:pt idx="14">
                  <c:v>1.4209407514300432</c:v>
                </c:pt>
                <c:pt idx="15">
                  <c:v>1.4981059506866767</c:v>
                </c:pt>
                <c:pt idx="16">
                  <c:v>1.5705874923425949</c:v>
                </c:pt>
                <c:pt idx="17">
                  <c:v>1.6375695164580752</c:v>
                </c:pt>
                <c:pt idx="18">
                  <c:v>1.6404069922222473</c:v>
                </c:pt>
                <c:pt idx="19">
                  <c:v>1.7266500741640847</c:v>
                </c:pt>
                <c:pt idx="20">
                  <c:v>1.7568125082021324</c:v>
                </c:pt>
                <c:pt idx="21">
                  <c:v>1.768158815402854</c:v>
                </c:pt>
                <c:pt idx="22">
                  <c:v>1.8988858684683663</c:v>
                </c:pt>
                <c:pt idx="23">
                  <c:v>1.8483936690967229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B4-4E99-91E0-25C1806D7766}"/>
            </c:ext>
          </c:extLst>
        </c:ser>
        <c:ser>
          <c:idx val="4"/>
          <c:order val="4"/>
          <c:tx>
            <c:strRef>
              <c:f>'Summary Graphs'!$ET$2</c:f>
              <c:strCache>
                <c:ptCount val="1"/>
                <c:pt idx="0">
                  <c:v>M3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Graphs'!$ET$3:$ET$26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0.30344517221187373</c:v>
                </c:pt>
                <c:pt idx="4">
                  <c:v>0.36253302004050603</c:v>
                </c:pt>
                <c:pt idx="5">
                  <c:v>0.41922995825747056</c:v>
                </c:pt>
                <c:pt idx="6">
                  <c:v>0.47552535843343408</c:v>
                </c:pt>
                <c:pt idx="7">
                  <c:v>0.47825784321560677</c:v>
                </c:pt>
                <c:pt idx="8">
                  <c:v>0.56061262100509479</c:v>
                </c:pt>
                <c:pt idx="9">
                  <c:v>0.60038577252719494</c:v>
                </c:pt>
                <c:pt idx="10">
                  <c:v>0.64294543077492083</c:v>
                </c:pt>
                <c:pt idx="11">
                  <c:v>0.65740830504900738</c:v>
                </c:pt>
                <c:pt idx="12">
                  <c:v>0.68026784296804166</c:v>
                </c:pt>
                <c:pt idx="13">
                  <c:v>0.71942237934659958</c:v>
                </c:pt>
                <c:pt idx="14">
                  <c:v>0.78600820216769252</c:v>
                </c:pt>
                <c:pt idx="15">
                  <c:v>0.81230965442765468</c:v>
                </c:pt>
                <c:pt idx="16">
                  <c:v>0.8317391921624574</c:v>
                </c:pt>
                <c:pt idx="17">
                  <c:v>0.8722725161973689</c:v>
                </c:pt>
                <c:pt idx="18">
                  <c:v>0.90112094591071723</c:v>
                </c:pt>
                <c:pt idx="19">
                  <c:v>0.92911769900331376</c:v>
                </c:pt>
                <c:pt idx="20">
                  <c:v>0.98780024873766958</c:v>
                </c:pt>
                <c:pt idx="21">
                  <c:v>0.97557488325223363</c:v>
                </c:pt>
                <c:pt idx="22">
                  <c:v>0.99717153147852156</c:v>
                </c:pt>
                <c:pt idx="23">
                  <c:v>1.0291907542576424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B4-4E99-91E0-25C1806D7766}"/>
            </c:ext>
          </c:extLst>
        </c:ser>
        <c:ser>
          <c:idx val="5"/>
          <c:order val="5"/>
          <c:tx>
            <c:strRef>
              <c:f>'Summary Graphs'!$EU$2</c:f>
              <c:strCache>
                <c:ptCount val="1"/>
                <c:pt idx="0">
                  <c:v>M4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Graphs'!$EU$3:$EU$26</c:f>
              <c:numCache>
                <c:formatCode>0.00</c:formatCode>
                <c:ptCount val="24"/>
                <c:pt idx="0">
                  <c:v>0.25187562001519836</c:v>
                </c:pt>
                <c:pt idx="1">
                  <c:v>0.56134564158517997</c:v>
                </c:pt>
                <c:pt idx="2">
                  <c:v>0.35523243415877614</c:v>
                </c:pt>
                <c:pt idx="3">
                  <c:v>0.16679346064083675</c:v>
                </c:pt>
                <c:pt idx="4">
                  <c:v>-0.26507026938705719</c:v>
                </c:pt>
                <c:pt idx="5">
                  <c:v>0.31863482235734003</c:v>
                </c:pt>
                <c:pt idx="6">
                  <c:v>8.6145543712680683E-2</c:v>
                </c:pt>
                <c:pt idx="7">
                  <c:v>0.3099988874345288</c:v>
                </c:pt>
                <c:pt idx="8">
                  <c:v>0.29581820794047564</c:v>
                </c:pt>
                <c:pt idx="9">
                  <c:v>0.33058286853825941</c:v>
                </c:pt>
                <c:pt idx="10">
                  <c:v>0.36167750855212671</c:v>
                </c:pt>
                <c:pt idx="11">
                  <c:v>0.3667956285392881</c:v>
                </c:pt>
                <c:pt idx="12">
                  <c:v>0.41813151897844947</c:v>
                </c:pt>
                <c:pt idx="13">
                  <c:v>0.38699574853265079</c:v>
                </c:pt>
                <c:pt idx="14">
                  <c:v>0.41973042238766678</c:v>
                </c:pt>
                <c:pt idx="15">
                  <c:v>0.44432796330275104</c:v>
                </c:pt>
                <c:pt idx="16">
                  <c:v>0.44282911685048726</c:v>
                </c:pt>
                <c:pt idx="17">
                  <c:v>0.48356957125032402</c:v>
                </c:pt>
                <c:pt idx="18">
                  <c:v>0.49137611961573036</c:v>
                </c:pt>
                <c:pt idx="19">
                  <c:v>0.51740340646720606</c:v>
                </c:pt>
                <c:pt idx="20">
                  <c:v>0.51001407752376826</c:v>
                </c:pt>
                <c:pt idx="21">
                  <c:v>0.5567775553579094</c:v>
                </c:pt>
                <c:pt idx="22">
                  <c:v>0.56089581106187392</c:v>
                </c:pt>
                <c:pt idx="23">
                  <c:v>0.54812289753492127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B4-4E99-91E0-25C1806D7766}"/>
            </c:ext>
          </c:extLst>
        </c:ser>
        <c:ser>
          <c:idx val="6"/>
          <c:order val="6"/>
          <c:tx>
            <c:strRef>
              <c:f>'Summary Graphs'!$EV$2</c:f>
              <c:strCache>
                <c:ptCount val="1"/>
                <c:pt idx="0">
                  <c:v>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Graphs'!$EV$3:$EV$26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0.19330536470912121</c:v>
                </c:pt>
                <c:pt idx="8">
                  <c:v>0</c:v>
                </c:pt>
                <c:pt idx="9">
                  <c:v>0</c:v>
                </c:pt>
                <c:pt idx="10">
                  <c:v>0.20853910667938647</c:v>
                </c:pt>
                <c:pt idx="11">
                  <c:v>0</c:v>
                </c:pt>
                <c:pt idx="12">
                  <c:v>0</c:v>
                </c:pt>
                <c:pt idx="13">
                  <c:v>0.24126119697468978</c:v>
                </c:pt>
                <c:pt idx="14">
                  <c:v>0.22640863996043378</c:v>
                </c:pt>
                <c:pt idx="15">
                  <c:v>0.27777147830535048</c:v>
                </c:pt>
                <c:pt idx="16">
                  <c:v>0.28286214618767169</c:v>
                </c:pt>
                <c:pt idx="17">
                  <c:v>0</c:v>
                </c:pt>
                <c:pt idx="18">
                  <c:v>0.28465216246866387</c:v>
                </c:pt>
                <c:pt idx="19">
                  <c:v>0.28567048553781615</c:v>
                </c:pt>
                <c:pt idx="20">
                  <c:v>0.28525802983326148</c:v>
                </c:pt>
                <c:pt idx="21">
                  <c:v>0.29852387895745691</c:v>
                </c:pt>
                <c:pt idx="22">
                  <c:v>0.3231450707223853</c:v>
                </c:pt>
                <c:pt idx="23">
                  <c:v>0.30207517608262335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B4-4E99-91E0-25C1806D7766}"/>
            </c:ext>
          </c:extLst>
        </c:ser>
        <c:ser>
          <c:idx val="7"/>
          <c:order val="7"/>
          <c:tx>
            <c:strRef>
              <c:f>'Summary Graphs'!$EW$2</c:f>
              <c:strCache>
                <c:ptCount val="1"/>
                <c:pt idx="0">
                  <c:v>M6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Graphs'!$EW$3:$EW$26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4.6510810526608937E-2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0.42442421209806042</c:v>
                </c:pt>
                <c:pt idx="13">
                  <c:v>0</c:v>
                </c:pt>
                <c:pt idx="14">
                  <c:v>0</c:v>
                </c:pt>
                <c:pt idx="15">
                  <c:v>0.20229269663756541</c:v>
                </c:pt>
                <c:pt idx="16">
                  <c:v>7.7436521818794624E-2</c:v>
                </c:pt>
                <c:pt idx="17">
                  <c:v>0.27090141694793685</c:v>
                </c:pt>
                <c:pt idx="18">
                  <c:v>0.34878226899276127</c:v>
                </c:pt>
                <c:pt idx="19">
                  <c:v>0</c:v>
                </c:pt>
                <c:pt idx="20">
                  <c:v>0.1495217012988494</c:v>
                </c:pt>
                <c:pt idx="21">
                  <c:v>0.15843568925607748</c:v>
                </c:pt>
                <c:pt idx="22">
                  <c:v>0.10602244876235044</c:v>
                </c:pt>
                <c:pt idx="23">
                  <c:v>0.10677344234778766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B4-4E99-91E0-25C1806D7766}"/>
            </c:ext>
          </c:extLst>
        </c:ser>
        <c:ser>
          <c:idx val="8"/>
          <c:order val="8"/>
          <c:tx>
            <c:strRef>
              <c:f>'Summary Graphs'!$EX$2</c:f>
              <c:strCache>
                <c:ptCount val="1"/>
                <c:pt idx="0">
                  <c:v>M7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Graphs'!$EO$3:$EO$26</c:f>
              <c:numCache>
                <c:formatCode>0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'Summary Graphs'!$EX$3:$EX$26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B4-4E99-91E0-25C1806D7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1412032"/>
        <c:axId val="925394776"/>
      </c:lineChart>
      <c:catAx>
        <c:axId val="791412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394776"/>
        <c:crosses val="autoZero"/>
        <c:auto val="1"/>
        <c:lblAlgn val="ctr"/>
        <c:lblOffset val="100"/>
        <c:noMultiLvlLbl val="0"/>
      </c:catAx>
      <c:valAx>
        <c:axId val="925394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41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13D: # Stdev Away From Optimal</a:t>
            </a:r>
            <a:endParaRPr lang="en-US" sz="16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Graphs'!$A$92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Graphs'!$B$91:$Y$91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Graphs'!$B$92:$Y$92</c:f>
              <c:numCache>
                <c:formatCode>0.00</c:formatCode>
                <c:ptCount val="24"/>
                <c:pt idx="0">
                  <c:v>0.59961775576552823</c:v>
                </c:pt>
                <c:pt idx="1">
                  <c:v>0.96907729918623575</c:v>
                </c:pt>
                <c:pt idx="2">
                  <c:v>1.2600113901395824</c:v>
                </c:pt>
                <c:pt idx="3">
                  <c:v>1.4567254582822176</c:v>
                </c:pt>
                <c:pt idx="4">
                  <c:v>1.6882934808873185</c:v>
                </c:pt>
                <c:pt idx="5">
                  <c:v>1.7408209403464434</c:v>
                </c:pt>
                <c:pt idx="6">
                  <c:v>1.8286198571506298</c:v>
                </c:pt>
                <c:pt idx="7">
                  <c:v>1.8605325580511971</c:v>
                </c:pt>
                <c:pt idx="8">
                  <c:v>1.9001752426765082</c:v>
                </c:pt>
                <c:pt idx="9">
                  <c:v>1.897255478571783</c:v>
                </c:pt>
                <c:pt idx="10">
                  <c:v>1.9616766073421774</c:v>
                </c:pt>
                <c:pt idx="11">
                  <c:v>1.9402995598566717</c:v>
                </c:pt>
                <c:pt idx="12">
                  <c:v>2.0294666053707595</c:v>
                </c:pt>
                <c:pt idx="13">
                  <c:v>1.9857064848117187</c:v>
                </c:pt>
                <c:pt idx="14">
                  <c:v>1.9314844120386245</c:v>
                </c:pt>
                <c:pt idx="15">
                  <c:v>1.9890066479300321</c:v>
                </c:pt>
                <c:pt idx="16">
                  <c:v>1.9347721691030546</c:v>
                </c:pt>
                <c:pt idx="17">
                  <c:v>1.9346082483488127</c:v>
                </c:pt>
                <c:pt idx="18">
                  <c:v>1.960118995244398</c:v>
                </c:pt>
                <c:pt idx="19">
                  <c:v>2.0855024865867136</c:v>
                </c:pt>
                <c:pt idx="20">
                  <c:v>2.0457610823347556</c:v>
                </c:pt>
                <c:pt idx="21">
                  <c:v>1.985083621514204</c:v>
                </c:pt>
                <c:pt idx="22">
                  <c:v>2.0114436389596899</c:v>
                </c:pt>
                <c:pt idx="23">
                  <c:v>2.0462549027297738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A3-48C2-8917-18AA27E4D409}"/>
            </c:ext>
          </c:extLst>
        </c:ser>
        <c:ser>
          <c:idx val="1"/>
          <c:order val="1"/>
          <c:tx>
            <c:strRef>
              <c:f>'Sumary Graphs'!$A$93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Graphs'!$B$91:$Y$91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Graphs'!$B$93:$Y$93</c:f>
              <c:numCache>
                <c:formatCode>0.00</c:formatCode>
                <c:ptCount val="24"/>
                <c:pt idx="0">
                  <c:v>-9.4645813437499197E-9</c:v>
                </c:pt>
                <c:pt idx="1">
                  <c:v>0.52086735757622649</c:v>
                </c:pt>
                <c:pt idx="2">
                  <c:v>0.80859030420078237</c:v>
                </c:pt>
                <c:pt idx="3">
                  <c:v>1.1101787623290227</c:v>
                </c:pt>
                <c:pt idx="4">
                  <c:v>1.2799431751671557</c:v>
                </c:pt>
                <c:pt idx="5">
                  <c:v>1.4505384271834141</c:v>
                </c:pt>
                <c:pt idx="6">
                  <c:v>1.6549279338780751</c:v>
                </c:pt>
                <c:pt idx="7">
                  <c:v>1.8682581971272803</c:v>
                </c:pt>
                <c:pt idx="8">
                  <c:v>1.9071701949305291</c:v>
                </c:pt>
                <c:pt idx="9">
                  <c:v>1.8869242796261747</c:v>
                </c:pt>
                <c:pt idx="10">
                  <c:v>1.9593343445552625</c:v>
                </c:pt>
                <c:pt idx="11">
                  <c:v>1.9008787909830653</c:v>
                </c:pt>
                <c:pt idx="12">
                  <c:v>1.9018964428015419</c:v>
                </c:pt>
                <c:pt idx="13">
                  <c:v>2.0060012635394364</c:v>
                </c:pt>
                <c:pt idx="14">
                  <c:v>2.0639917046402299</c:v>
                </c:pt>
                <c:pt idx="15">
                  <c:v>1.9797491148968707</c:v>
                </c:pt>
                <c:pt idx="16">
                  <c:v>2.0203542960228251</c:v>
                </c:pt>
                <c:pt idx="17">
                  <c:v>2.0719618168163523</c:v>
                </c:pt>
                <c:pt idx="18">
                  <c:v>1.9681739071294369</c:v>
                </c:pt>
                <c:pt idx="19">
                  <c:v>2.0627943637462209</c:v>
                </c:pt>
                <c:pt idx="20">
                  <c:v>2.1449777822465133</c:v>
                </c:pt>
                <c:pt idx="21">
                  <c:v>2.1029918878099965</c:v>
                </c:pt>
                <c:pt idx="22">
                  <c:v>1.9906054135816544</c:v>
                </c:pt>
                <c:pt idx="23">
                  <c:v>2.0542534492791988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A3-48C2-8917-18AA27E4D409}"/>
            </c:ext>
          </c:extLst>
        </c:ser>
        <c:ser>
          <c:idx val="2"/>
          <c:order val="2"/>
          <c:tx>
            <c:strRef>
              <c:f>'Sumary Graphs'!$A$94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Graphs'!$B$91:$Y$91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Graphs'!$B$94:$Y$94</c:f>
              <c:numCache>
                <c:formatCode>0.00</c:formatCode>
                <c:ptCount val="24"/>
                <c:pt idx="0">
                  <c:v>-9.4645813437499197E-9</c:v>
                </c:pt>
                <c:pt idx="1">
                  <c:v>0.64381125463747269</c:v>
                </c:pt>
                <c:pt idx="2">
                  <c:v>0.95782732289869865</c:v>
                </c:pt>
                <c:pt idx="3">
                  <c:v>1.2142236363229015</c:v>
                </c:pt>
                <c:pt idx="4">
                  <c:v>1.441836883727895</c:v>
                </c:pt>
                <c:pt idx="5">
                  <c:v>1.6379369378901629</c:v>
                </c:pt>
                <c:pt idx="6">
                  <c:v>1.6144473282901537</c:v>
                </c:pt>
                <c:pt idx="7">
                  <c:v>1.7915661480645451</c:v>
                </c:pt>
                <c:pt idx="8">
                  <c:v>1.861289397778475</c:v>
                </c:pt>
                <c:pt idx="9">
                  <c:v>1.7554029370544526</c:v>
                </c:pt>
                <c:pt idx="10">
                  <c:v>1.8143522098162981</c:v>
                </c:pt>
                <c:pt idx="11">
                  <c:v>1.7880155541977041</c:v>
                </c:pt>
                <c:pt idx="12">
                  <c:v>1.9692447993581663</c:v>
                </c:pt>
                <c:pt idx="13">
                  <c:v>1.9060146180792068</c:v>
                </c:pt>
                <c:pt idx="14">
                  <c:v>1.9074120977526559</c:v>
                </c:pt>
                <c:pt idx="15">
                  <c:v>1.990792754202092</c:v>
                </c:pt>
                <c:pt idx="16">
                  <c:v>2.0014329743870176</c:v>
                </c:pt>
                <c:pt idx="17">
                  <c:v>1.9796843400520174</c:v>
                </c:pt>
                <c:pt idx="18">
                  <c:v>2.0496440717230415</c:v>
                </c:pt>
                <c:pt idx="19">
                  <c:v>2.1004516425145376</c:v>
                </c:pt>
                <c:pt idx="20">
                  <c:v>2.0470887966102227</c:v>
                </c:pt>
                <c:pt idx="21">
                  <c:v>2.0587634919357192</c:v>
                </c:pt>
                <c:pt idx="22">
                  <c:v>2.0048986230712762</c:v>
                </c:pt>
                <c:pt idx="23">
                  <c:v>1.9684131722645424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A3-48C2-8917-18AA27E4D409}"/>
            </c:ext>
          </c:extLst>
        </c:ser>
        <c:ser>
          <c:idx val="3"/>
          <c:order val="3"/>
          <c:tx>
            <c:strRef>
              <c:f>'Sumary Graphs'!$A$95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Graphs'!$B$91:$Y$91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Graphs'!$B$95:$Y$95</c:f>
              <c:numCache>
                <c:formatCode>0.00</c:formatCode>
                <c:ptCount val="24"/>
                <c:pt idx="0">
                  <c:v>-9.4645813437499197E-9</c:v>
                </c:pt>
                <c:pt idx="1">
                  <c:v>4.4901370578548046E-2</c:v>
                </c:pt>
                <c:pt idx="2">
                  <c:v>9.7807788900340642E-2</c:v>
                </c:pt>
                <c:pt idx="3">
                  <c:v>0.15946939562593529</c:v>
                </c:pt>
                <c:pt idx="4">
                  <c:v>0.19579355033636797</c:v>
                </c:pt>
                <c:pt idx="5">
                  <c:v>0.24555094207173275</c:v>
                </c:pt>
                <c:pt idx="6">
                  <c:v>0.29947443034112203</c:v>
                </c:pt>
                <c:pt idx="7">
                  <c:v>0.30103952826717539</c:v>
                </c:pt>
                <c:pt idx="8">
                  <c:v>0.36503254802240681</c:v>
                </c:pt>
                <c:pt idx="9">
                  <c:v>0.36013689978476521</c:v>
                </c:pt>
                <c:pt idx="10">
                  <c:v>0.39326866359301299</c:v>
                </c:pt>
                <c:pt idx="11">
                  <c:v>0.38760142411270704</c:v>
                </c:pt>
                <c:pt idx="12">
                  <c:v>0.44378962192645927</c:v>
                </c:pt>
                <c:pt idx="13">
                  <c:v>0.46477982506685978</c:v>
                </c:pt>
                <c:pt idx="14">
                  <c:v>0.4816012103785246</c:v>
                </c:pt>
                <c:pt idx="15">
                  <c:v>0.52100395885948958</c:v>
                </c:pt>
                <c:pt idx="16">
                  <c:v>0.52787611806374946</c:v>
                </c:pt>
                <c:pt idx="17">
                  <c:v>0.53152668679746395</c:v>
                </c:pt>
                <c:pt idx="18">
                  <c:v>0.57223072657192375</c:v>
                </c:pt>
                <c:pt idx="19">
                  <c:v>0.54925548671800695</c:v>
                </c:pt>
                <c:pt idx="20">
                  <c:v>0.62544365392231593</c:v>
                </c:pt>
                <c:pt idx="21">
                  <c:v>0.60823508076895816</c:v>
                </c:pt>
                <c:pt idx="22">
                  <c:v>0.62820753483795255</c:v>
                </c:pt>
                <c:pt idx="23">
                  <c:v>0.62901628312413493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A3-48C2-8917-18AA27E4D409}"/>
            </c:ext>
          </c:extLst>
        </c:ser>
        <c:ser>
          <c:idx val="4"/>
          <c:order val="4"/>
          <c:tx>
            <c:strRef>
              <c:f>'Sumary Graphs'!$A$96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Graphs'!$B$91:$Y$91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Graphs'!$B$96:$Y$96</c:f>
              <c:numCache>
                <c:formatCode>0.00</c:formatCode>
                <c:ptCount val="24"/>
                <c:pt idx="0">
                  <c:v>-9.4645813437499197E-9</c:v>
                </c:pt>
                <c:pt idx="1">
                  <c:v>5.7142880716959679E-2</c:v>
                </c:pt>
                <c:pt idx="2">
                  <c:v>0.12677826898579039</c:v>
                </c:pt>
                <c:pt idx="3">
                  <c:v>0.15788036256868002</c:v>
                </c:pt>
                <c:pt idx="4">
                  <c:v>0.2043460837930918</c:v>
                </c:pt>
                <c:pt idx="5">
                  <c:v>0.25120385028087983</c:v>
                </c:pt>
                <c:pt idx="6">
                  <c:v>0.28127000480875031</c:v>
                </c:pt>
                <c:pt idx="7">
                  <c:v>0.34285620314093601</c:v>
                </c:pt>
                <c:pt idx="8">
                  <c:v>0.36450125331493288</c:v>
                </c:pt>
                <c:pt idx="9">
                  <c:v>0.36505097913503737</c:v>
                </c:pt>
                <c:pt idx="10">
                  <c:v>0.39534978921662484</c:v>
                </c:pt>
                <c:pt idx="11">
                  <c:v>0.41478158951958255</c:v>
                </c:pt>
                <c:pt idx="12">
                  <c:v>0.40204421082388714</c:v>
                </c:pt>
                <c:pt idx="13">
                  <c:v>0.44154965099501053</c:v>
                </c:pt>
                <c:pt idx="14">
                  <c:v>0.46715574178308239</c:v>
                </c:pt>
                <c:pt idx="15">
                  <c:v>0.48265535817724547</c:v>
                </c:pt>
                <c:pt idx="16">
                  <c:v>0.5342490408890328</c:v>
                </c:pt>
                <c:pt idx="17">
                  <c:v>0.5456930176292244</c:v>
                </c:pt>
                <c:pt idx="18">
                  <c:v>0.51764660351057978</c:v>
                </c:pt>
                <c:pt idx="19">
                  <c:v>0.59089033558377313</c:v>
                </c:pt>
                <c:pt idx="20">
                  <c:v>0.59179347900773838</c:v>
                </c:pt>
                <c:pt idx="21">
                  <c:v>0.63324833666278613</c:v>
                </c:pt>
                <c:pt idx="22">
                  <c:v>0.61398630706163571</c:v>
                </c:pt>
                <c:pt idx="23">
                  <c:v>0.63826585352219112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A3-48C2-8917-18AA27E4D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728832"/>
        <c:axId val="1013729488"/>
      </c:lineChart>
      <c:catAx>
        <c:axId val="1013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9488"/>
        <c:crosses val="autoZero"/>
        <c:auto val="1"/>
        <c:lblAlgn val="ctr"/>
        <c:lblOffset val="100"/>
        <c:noMultiLvlLbl val="0"/>
      </c:catAx>
      <c:valAx>
        <c:axId val="1013729488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883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13D: #Stdev Away from Optimal</a:t>
            </a:r>
            <a:endParaRPr lang="en-US" sz="16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Graphs'!$A$92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Graphs'!$B$92:$K$92</c:f>
              <c:numCache>
                <c:formatCode>0.0%</c:formatCode>
                <c:ptCount val="10"/>
                <c:pt idx="0">
                  <c:v>2.0816169261092905</c:v>
                </c:pt>
                <c:pt idx="1">
                  <c:v>2.1483032374094373</c:v>
                </c:pt>
                <c:pt idx="2">
                  <c:v>2.1215585596293693</c:v>
                </c:pt>
                <c:pt idx="3">
                  <c:v>2.2236366276496469</c:v>
                </c:pt>
                <c:pt idx="4">
                  <c:v>2.223755340191238</c:v>
                </c:pt>
                <c:pt idx="5">
                  <c:v>2.1346502327886703</c:v>
                </c:pt>
                <c:pt idx="6">
                  <c:v>2.1574617193991812</c:v>
                </c:pt>
                <c:pt idx="7">
                  <c:v>2.2826452840362088</c:v>
                </c:pt>
                <c:pt idx="8">
                  <c:v>2.2165545969486926</c:v>
                </c:pt>
                <c:pt idx="9">
                  <c:v>2.2814312862628463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8A-46EA-A1F0-D321DE8070EF}"/>
            </c:ext>
          </c:extLst>
        </c:ser>
        <c:ser>
          <c:idx val="1"/>
          <c:order val="1"/>
          <c:tx>
            <c:strRef>
              <c:f>'Sumary Graphs'!$A$93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Graphs'!$B$93:$K$93</c:f>
              <c:numCache>
                <c:formatCode>0.0%</c:formatCode>
                <c:ptCount val="10"/>
                <c:pt idx="0">
                  <c:v>2.0876821305452067</c:v>
                </c:pt>
                <c:pt idx="1">
                  <c:v>2.2040953801352159</c:v>
                </c:pt>
                <c:pt idx="2">
                  <c:v>2.1444605785546749</c:v>
                </c:pt>
                <c:pt idx="3">
                  <c:v>2.2475107096872953</c:v>
                </c:pt>
                <c:pt idx="4">
                  <c:v>2.2362632924906607</c:v>
                </c:pt>
                <c:pt idx="5">
                  <c:v>2.1789666030659149</c:v>
                </c:pt>
                <c:pt idx="6">
                  <c:v>2.1361508133589644</c:v>
                </c:pt>
                <c:pt idx="7">
                  <c:v>2.2283097364517754</c:v>
                </c:pt>
                <c:pt idx="8">
                  <c:v>2.0080428684736531</c:v>
                </c:pt>
                <c:pt idx="9">
                  <c:v>2.2170550834778218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8A-46EA-A1F0-D321DE8070EF}"/>
            </c:ext>
          </c:extLst>
        </c:ser>
        <c:ser>
          <c:idx val="2"/>
          <c:order val="2"/>
          <c:tx>
            <c:strRef>
              <c:f>'Sumary Graphs'!$A$94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Graphs'!$B$94:$K$94</c:f>
              <c:numCache>
                <c:formatCode>0.0%</c:formatCode>
                <c:ptCount val="10"/>
                <c:pt idx="0">
                  <c:v>1.9564446281395238</c:v>
                </c:pt>
                <c:pt idx="1">
                  <c:v>2.0275856275652515</c:v>
                </c:pt>
                <c:pt idx="2">
                  <c:v>2.1663361430560437</c:v>
                </c:pt>
                <c:pt idx="3">
                  <c:v>2.0503098537759286</c:v>
                </c:pt>
                <c:pt idx="4">
                  <c:v>2.1339706048267528</c:v>
                </c:pt>
                <c:pt idx="5">
                  <c:v>2.2507965500948437</c:v>
                </c:pt>
                <c:pt idx="6">
                  <c:v>2.1619833503043551</c:v>
                </c:pt>
                <c:pt idx="7">
                  <c:v>2.1202828778009071</c:v>
                </c:pt>
                <c:pt idx="8">
                  <c:v>1.9184314239938169</c:v>
                </c:pt>
                <c:pt idx="9">
                  <c:v>2.219545488224826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8A-46EA-A1F0-D321DE8070EF}"/>
            </c:ext>
          </c:extLst>
        </c:ser>
        <c:ser>
          <c:idx val="3"/>
          <c:order val="3"/>
          <c:tx>
            <c:strRef>
              <c:f>'Sumary Graphs'!$A$95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Graphs'!$B$95:$K$95</c:f>
              <c:numCache>
                <c:formatCode>0.0%</c:formatCode>
                <c:ptCount val="10"/>
                <c:pt idx="0">
                  <c:v>0.61206610633050451</c:v>
                </c:pt>
                <c:pt idx="1">
                  <c:v>0.95013738209312781</c:v>
                </c:pt>
                <c:pt idx="2">
                  <c:v>1.2028511675466995</c:v>
                </c:pt>
                <c:pt idx="3">
                  <c:v>1.3722781986214994</c:v>
                </c:pt>
                <c:pt idx="4">
                  <c:v>1.5672316613675548</c:v>
                </c:pt>
                <c:pt idx="5">
                  <c:v>1.6615193130314736</c:v>
                </c:pt>
                <c:pt idx="6">
                  <c:v>1.7524897648302298</c:v>
                </c:pt>
                <c:pt idx="7">
                  <c:v>1.8542724060638296</c:v>
                </c:pt>
                <c:pt idx="8">
                  <c:v>0.34768836391564478</c:v>
                </c:pt>
                <c:pt idx="9">
                  <c:v>0.63612733679129096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8A-46EA-A1F0-D321DE8070EF}"/>
            </c:ext>
          </c:extLst>
        </c:ser>
        <c:ser>
          <c:idx val="4"/>
          <c:order val="4"/>
          <c:tx>
            <c:strRef>
              <c:f>'Sumary Graphs'!$A$96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Graphs'!$B$96:$K$96</c:f>
              <c:numCache>
                <c:formatCode>0.0%</c:formatCode>
                <c:ptCount val="10"/>
                <c:pt idx="0">
                  <c:v>0.6255629430869678</c:v>
                </c:pt>
                <c:pt idx="1">
                  <c:v>0.93982040285200186</c:v>
                </c:pt>
                <c:pt idx="2">
                  <c:v>1.20078180872025</c:v>
                </c:pt>
                <c:pt idx="3">
                  <c:v>1.3778753445069247</c:v>
                </c:pt>
                <c:pt idx="4">
                  <c:v>1.5970464567176841</c:v>
                </c:pt>
                <c:pt idx="5">
                  <c:v>1.6544269697368015</c:v>
                </c:pt>
                <c:pt idx="6">
                  <c:v>1.7520269773732218</c:v>
                </c:pt>
                <c:pt idx="7">
                  <c:v>1.8130704929624568</c:v>
                </c:pt>
                <c:pt idx="8">
                  <c:v>0.34354469041753988</c:v>
                </c:pt>
                <c:pt idx="9">
                  <c:v>0.62890005824011008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8A-46EA-A1F0-D321DE807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728832"/>
        <c:axId val="1013729488"/>
      </c:lineChart>
      <c:catAx>
        <c:axId val="1013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9488"/>
        <c:crosses val="autoZero"/>
        <c:auto val="1"/>
        <c:lblAlgn val="ctr"/>
        <c:lblOffset val="100"/>
        <c:noMultiLvlLbl val="0"/>
      </c:catAx>
      <c:valAx>
        <c:axId val="1013729488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883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Sheet1!$AC$23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Sheet1!$AD$23:$AQ$23</c:f>
              <c:numCache>
                <c:formatCode>General</c:formatCode>
                <c:ptCount val="14"/>
                <c:pt idx="0">
                  <c:v>1176191.43</c:v>
                </c:pt>
                <c:pt idx="1">
                  <c:v>933521.55</c:v>
                </c:pt>
                <c:pt idx="2">
                  <c:v>768905.85</c:v>
                </c:pt>
                <c:pt idx="3">
                  <c:v>647726.93000000005</c:v>
                </c:pt>
                <c:pt idx="4">
                  <c:v>587204.52</c:v>
                </c:pt>
                <c:pt idx="5">
                  <c:v>476845.22</c:v>
                </c:pt>
                <c:pt idx="6">
                  <c:v>423685.48</c:v>
                </c:pt>
                <c:pt idx="7">
                  <c:v>350067.98</c:v>
                </c:pt>
                <c:pt idx="8">
                  <c:v>343796.14</c:v>
                </c:pt>
                <c:pt idx="9">
                  <c:v>271419.69</c:v>
                </c:pt>
                <c:pt idx="10">
                  <c:v>242845.06</c:v>
                </c:pt>
                <c:pt idx="11">
                  <c:v>219512.07</c:v>
                </c:pt>
                <c:pt idx="12">
                  <c:v>237215.69</c:v>
                </c:pt>
                <c:pt idx="13">
                  <c:v>189932.56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6E-4E71-8095-5B97E2536559}"/>
            </c:ext>
          </c:extLst>
        </c:ser>
        <c:ser>
          <c:idx val="1"/>
          <c:order val="1"/>
          <c:tx>
            <c:strRef>
              <c:f>Sheet1!$AC$24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Sheet1!$AD$24:$AQ$24</c:f>
              <c:numCache>
                <c:formatCode>General</c:formatCode>
                <c:ptCount val="14"/>
                <c:pt idx="0">
                  <c:v>1176191.43</c:v>
                </c:pt>
                <c:pt idx="1">
                  <c:v>907965.73</c:v>
                </c:pt>
                <c:pt idx="2">
                  <c:v>756445.83</c:v>
                </c:pt>
                <c:pt idx="3">
                  <c:v>628950.21</c:v>
                </c:pt>
                <c:pt idx="4">
                  <c:v>518476.46</c:v>
                </c:pt>
                <c:pt idx="5">
                  <c:v>424083.16</c:v>
                </c:pt>
                <c:pt idx="6">
                  <c:v>351167.54</c:v>
                </c:pt>
                <c:pt idx="7">
                  <c:v>276016</c:v>
                </c:pt>
                <c:pt idx="8">
                  <c:v>269267.23</c:v>
                </c:pt>
                <c:pt idx="9">
                  <c:v>224664.8</c:v>
                </c:pt>
                <c:pt idx="10">
                  <c:v>165913.91</c:v>
                </c:pt>
                <c:pt idx="11">
                  <c:v>174067.28</c:v>
                </c:pt>
                <c:pt idx="12">
                  <c:v>145827.06</c:v>
                </c:pt>
                <c:pt idx="13">
                  <c:v>151469.62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E-4E71-8095-5B97E2536559}"/>
            </c:ext>
          </c:extLst>
        </c:ser>
        <c:ser>
          <c:idx val="2"/>
          <c:order val="2"/>
          <c:tx>
            <c:strRef>
              <c:f>Sheet1!$AC$25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Sheet1!$AD$25:$AQ$25</c:f>
              <c:numCache>
                <c:formatCode>General</c:formatCode>
                <c:ptCount val="14"/>
                <c:pt idx="0">
                  <c:v>1176191.43</c:v>
                </c:pt>
                <c:pt idx="1">
                  <c:v>896753.28</c:v>
                </c:pt>
                <c:pt idx="2">
                  <c:v>735132.05</c:v>
                </c:pt>
                <c:pt idx="3">
                  <c:v>569075.26</c:v>
                </c:pt>
                <c:pt idx="4">
                  <c:v>457014.95</c:v>
                </c:pt>
                <c:pt idx="5">
                  <c:v>342069.83</c:v>
                </c:pt>
                <c:pt idx="6">
                  <c:v>258122.78</c:v>
                </c:pt>
                <c:pt idx="7">
                  <c:v>175237.64</c:v>
                </c:pt>
                <c:pt idx="8">
                  <c:v>117462.27</c:v>
                </c:pt>
                <c:pt idx="9">
                  <c:v>86119.4</c:v>
                </c:pt>
                <c:pt idx="10">
                  <c:v>70906.13</c:v>
                </c:pt>
                <c:pt idx="11">
                  <c:v>62979.51</c:v>
                </c:pt>
                <c:pt idx="12">
                  <c:v>64688.04</c:v>
                </c:pt>
                <c:pt idx="13">
                  <c:v>55091.93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6E-4E71-8095-5B97E2536559}"/>
            </c:ext>
          </c:extLst>
        </c:ser>
        <c:ser>
          <c:idx val="3"/>
          <c:order val="3"/>
          <c:tx>
            <c:strRef>
              <c:f>Sheet1!$AC$26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Sheet1!$AD$26:$AQ$26</c:f>
              <c:numCache>
                <c:formatCode>General</c:formatCode>
                <c:ptCount val="14"/>
                <c:pt idx="0">
                  <c:v>1176191.43</c:v>
                </c:pt>
                <c:pt idx="1">
                  <c:v>901796.12</c:v>
                </c:pt>
                <c:pt idx="2">
                  <c:v>709909.6</c:v>
                </c:pt>
                <c:pt idx="3">
                  <c:v>567570.06999999995</c:v>
                </c:pt>
                <c:pt idx="4">
                  <c:v>446158.07</c:v>
                </c:pt>
                <c:pt idx="5">
                  <c:v>337039.07</c:v>
                </c:pt>
                <c:pt idx="6">
                  <c:v>260678.34</c:v>
                </c:pt>
                <c:pt idx="7">
                  <c:v>172520.8</c:v>
                </c:pt>
                <c:pt idx="8">
                  <c:v>97322.39</c:v>
                </c:pt>
                <c:pt idx="9">
                  <c:v>52748.58</c:v>
                </c:pt>
                <c:pt idx="10">
                  <c:v>52164.69</c:v>
                </c:pt>
                <c:pt idx="11">
                  <c:v>51602.63</c:v>
                </c:pt>
                <c:pt idx="12">
                  <c:v>51105.23</c:v>
                </c:pt>
                <c:pt idx="13">
                  <c:v>50532.61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6E-4E71-8095-5B97E2536559}"/>
            </c:ext>
          </c:extLst>
        </c:ser>
        <c:ser>
          <c:idx val="4"/>
          <c:order val="4"/>
          <c:tx>
            <c:strRef>
              <c:f>Sheet1!$AC$27</c:f>
              <c:strCache>
                <c:ptCount val="1"/>
                <c:pt idx="0">
                  <c:v>CCCM M=1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Sheet1!$AD$27:$AQ$27</c:f>
              <c:numCache>
                <c:formatCode>General</c:formatCode>
                <c:ptCount val="14"/>
                <c:pt idx="0">
                  <c:v>1176191.43</c:v>
                </c:pt>
                <c:pt idx="1">
                  <c:v>918378.84</c:v>
                </c:pt>
                <c:pt idx="2">
                  <c:v>739989.29</c:v>
                </c:pt>
                <c:pt idx="3">
                  <c:v>627317.31999999995</c:v>
                </c:pt>
                <c:pt idx="4">
                  <c:v>515589.9</c:v>
                </c:pt>
                <c:pt idx="5">
                  <c:v>425735.5</c:v>
                </c:pt>
                <c:pt idx="6">
                  <c:v>351711.99</c:v>
                </c:pt>
                <c:pt idx="7">
                  <c:v>276833.42</c:v>
                </c:pt>
                <c:pt idx="8">
                  <c:v>215060.93</c:v>
                </c:pt>
                <c:pt idx="9">
                  <c:v>186934.64</c:v>
                </c:pt>
                <c:pt idx="10">
                  <c:v>167620.64000000001</c:v>
                </c:pt>
                <c:pt idx="11">
                  <c:v>151666.01</c:v>
                </c:pt>
                <c:pt idx="12">
                  <c:v>119642.38</c:v>
                </c:pt>
                <c:pt idx="13">
                  <c:v>102516.51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6E-4E71-8095-5B97E2536559}"/>
            </c:ext>
          </c:extLst>
        </c:ser>
        <c:ser>
          <c:idx val="5"/>
          <c:order val="5"/>
          <c:tx>
            <c:strRef>
              <c:f>Sheet1!$AC$28</c:f>
              <c:strCache>
                <c:ptCount val="1"/>
                <c:pt idx="0">
                  <c:v>CCCM M=2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Sheet1!$AD$28:$AQ$28</c:f>
              <c:numCache>
                <c:formatCode>General</c:formatCode>
                <c:ptCount val="14"/>
                <c:pt idx="0">
                  <c:v>1176191.43</c:v>
                </c:pt>
                <c:pt idx="1">
                  <c:v>900339.63</c:v>
                </c:pt>
                <c:pt idx="2">
                  <c:v>724968.97</c:v>
                </c:pt>
                <c:pt idx="3">
                  <c:v>575203.74</c:v>
                </c:pt>
                <c:pt idx="4">
                  <c:v>466459.09</c:v>
                </c:pt>
                <c:pt idx="5">
                  <c:v>359497</c:v>
                </c:pt>
                <c:pt idx="6">
                  <c:v>280561.01</c:v>
                </c:pt>
                <c:pt idx="7">
                  <c:v>206069.54</c:v>
                </c:pt>
                <c:pt idx="8">
                  <c:v>144477.34</c:v>
                </c:pt>
                <c:pt idx="9">
                  <c:v>115231.45</c:v>
                </c:pt>
                <c:pt idx="10">
                  <c:v>98766.91</c:v>
                </c:pt>
                <c:pt idx="11">
                  <c:v>76708.509999999995</c:v>
                </c:pt>
                <c:pt idx="12">
                  <c:v>68807.95</c:v>
                </c:pt>
                <c:pt idx="13">
                  <c:v>73895.61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A6E-4E71-8095-5B97E2536559}"/>
            </c:ext>
          </c:extLst>
        </c:ser>
        <c:ser>
          <c:idx val="6"/>
          <c:order val="6"/>
          <c:tx>
            <c:strRef>
              <c:f>Sheet1!$AC$29</c:f>
              <c:strCache>
                <c:ptCount val="1"/>
                <c:pt idx="0">
                  <c:v>CCCM M=3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Sheet1!$AD$29:$AQ$29</c:f>
              <c:numCache>
                <c:formatCode>General</c:formatCode>
                <c:ptCount val="14"/>
                <c:pt idx="0">
                  <c:v>1176191.43</c:v>
                </c:pt>
                <c:pt idx="1">
                  <c:v>899859.62</c:v>
                </c:pt>
                <c:pt idx="2">
                  <c:v>705077.41</c:v>
                </c:pt>
                <c:pt idx="3">
                  <c:v>570410.23999999999</c:v>
                </c:pt>
                <c:pt idx="4">
                  <c:v>453153.79</c:v>
                </c:pt>
                <c:pt idx="5">
                  <c:v>347050.53</c:v>
                </c:pt>
                <c:pt idx="6">
                  <c:v>255242.12</c:v>
                </c:pt>
                <c:pt idx="7">
                  <c:v>180629.21</c:v>
                </c:pt>
                <c:pt idx="8">
                  <c:v>118440.82</c:v>
                </c:pt>
                <c:pt idx="9">
                  <c:v>69460.56</c:v>
                </c:pt>
                <c:pt idx="10">
                  <c:v>63284.13</c:v>
                </c:pt>
                <c:pt idx="11">
                  <c:v>56653.87</c:v>
                </c:pt>
                <c:pt idx="12">
                  <c:v>58847.24</c:v>
                </c:pt>
                <c:pt idx="13">
                  <c:v>51383.16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A6E-4E71-8095-5B97E2536559}"/>
            </c:ext>
          </c:extLst>
        </c:ser>
        <c:ser>
          <c:idx val="7"/>
          <c:order val="7"/>
          <c:tx>
            <c:strRef>
              <c:f>Sheet1!$AC$30</c:f>
              <c:strCache>
                <c:ptCount val="1"/>
                <c:pt idx="0">
                  <c:v>CCCM M=4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Sheet1!$AD$30:$AQ$30</c:f>
              <c:numCache>
                <c:formatCode>General</c:formatCode>
                <c:ptCount val="14"/>
                <c:pt idx="0">
                  <c:v>1176191.43</c:v>
                </c:pt>
                <c:pt idx="1">
                  <c:v>899657.68</c:v>
                </c:pt>
                <c:pt idx="2">
                  <c:v>707429.95</c:v>
                </c:pt>
                <c:pt idx="3">
                  <c:v>563689.54</c:v>
                </c:pt>
                <c:pt idx="4">
                  <c:v>446936.68</c:v>
                </c:pt>
                <c:pt idx="5">
                  <c:v>336263.92</c:v>
                </c:pt>
                <c:pt idx="6">
                  <c:v>251866.82</c:v>
                </c:pt>
                <c:pt idx="7">
                  <c:v>172703.64</c:v>
                </c:pt>
                <c:pt idx="8">
                  <c:v>103551.49</c:v>
                </c:pt>
                <c:pt idx="9">
                  <c:v>62122.31</c:v>
                </c:pt>
                <c:pt idx="10">
                  <c:v>53539.46</c:v>
                </c:pt>
                <c:pt idx="11">
                  <c:v>53008.69</c:v>
                </c:pt>
                <c:pt idx="12">
                  <c:v>51957.58</c:v>
                </c:pt>
                <c:pt idx="13">
                  <c:v>51462.8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A6E-4E71-8095-5B97E2536559}"/>
            </c:ext>
          </c:extLst>
        </c:ser>
        <c:ser>
          <c:idx val="8"/>
          <c:order val="8"/>
          <c:tx>
            <c:strRef>
              <c:f>Sheet1!$AC$31</c:f>
              <c:strCache>
                <c:ptCount val="1"/>
                <c:pt idx="0">
                  <c:v>CCCM M=5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Sheet1!$AD$31:$AQ$31</c:f>
              <c:numCache>
                <c:formatCode>General</c:formatCode>
                <c:ptCount val="14"/>
                <c:pt idx="0">
                  <c:v>1176191.43</c:v>
                </c:pt>
                <c:pt idx="1">
                  <c:v>903985.77</c:v>
                </c:pt>
                <c:pt idx="2">
                  <c:v>697205.86</c:v>
                </c:pt>
                <c:pt idx="3">
                  <c:v>559177.75</c:v>
                </c:pt>
                <c:pt idx="4">
                  <c:v>442683.42</c:v>
                </c:pt>
                <c:pt idx="5">
                  <c:v>337846.93</c:v>
                </c:pt>
                <c:pt idx="6">
                  <c:v>253396</c:v>
                </c:pt>
                <c:pt idx="7">
                  <c:v>171325.46</c:v>
                </c:pt>
                <c:pt idx="8">
                  <c:v>99244.05</c:v>
                </c:pt>
                <c:pt idx="9">
                  <c:v>55934.93</c:v>
                </c:pt>
                <c:pt idx="10">
                  <c:v>53074.26</c:v>
                </c:pt>
                <c:pt idx="11">
                  <c:v>51639.06</c:v>
                </c:pt>
                <c:pt idx="12">
                  <c:v>51062.68</c:v>
                </c:pt>
                <c:pt idx="13">
                  <c:v>50562.02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A6E-4E71-8095-5B97E2536559}"/>
            </c:ext>
          </c:extLst>
        </c:ser>
        <c:ser>
          <c:idx val="9"/>
          <c:order val="9"/>
          <c:tx>
            <c:strRef>
              <c:f>Sheet1!$AC$32</c:f>
              <c:strCache>
                <c:ptCount val="1"/>
                <c:pt idx="0">
                  <c:v>CCCM M=6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Sheet1!$AD$32:$AQ$32</c:f>
              <c:numCache>
                <c:formatCode>General</c:formatCode>
                <c:ptCount val="14"/>
                <c:pt idx="0">
                  <c:v>1176191.43</c:v>
                </c:pt>
                <c:pt idx="1">
                  <c:v>905397.05</c:v>
                </c:pt>
                <c:pt idx="2">
                  <c:v>711810.34</c:v>
                </c:pt>
                <c:pt idx="3">
                  <c:v>562185.65</c:v>
                </c:pt>
                <c:pt idx="4">
                  <c:v>442588.32</c:v>
                </c:pt>
                <c:pt idx="5">
                  <c:v>332411.63</c:v>
                </c:pt>
                <c:pt idx="6">
                  <c:v>250771.28</c:v>
                </c:pt>
                <c:pt idx="7">
                  <c:v>170600.86</c:v>
                </c:pt>
                <c:pt idx="8">
                  <c:v>98313.23</c:v>
                </c:pt>
                <c:pt idx="9">
                  <c:v>52748.58</c:v>
                </c:pt>
                <c:pt idx="10">
                  <c:v>52168.05</c:v>
                </c:pt>
                <c:pt idx="11">
                  <c:v>51616.86</c:v>
                </c:pt>
                <c:pt idx="12">
                  <c:v>51025.57</c:v>
                </c:pt>
                <c:pt idx="13">
                  <c:v>50538.21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A6E-4E71-8095-5B97E2536559}"/>
            </c:ext>
          </c:extLst>
        </c:ser>
        <c:ser>
          <c:idx val="10"/>
          <c:order val="10"/>
          <c:tx>
            <c:strRef>
              <c:f>Sheet1!$AC$33</c:f>
              <c:strCache>
                <c:ptCount val="1"/>
                <c:pt idx="0">
                  <c:v>CCCM M=7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Sheet1!$AD$22:$AQ$22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Sheet1!$AD$33:$AQ$33</c:f>
              <c:numCache>
                <c:formatCode>General</c:formatCode>
                <c:ptCount val="14"/>
                <c:pt idx="0">
                  <c:v>1176191.43</c:v>
                </c:pt>
                <c:pt idx="1">
                  <c:v>904514.67</c:v>
                </c:pt>
                <c:pt idx="2">
                  <c:v>697821.54</c:v>
                </c:pt>
                <c:pt idx="3">
                  <c:v>556662.35</c:v>
                </c:pt>
                <c:pt idx="4">
                  <c:v>438729.71</c:v>
                </c:pt>
                <c:pt idx="5">
                  <c:v>338703.93</c:v>
                </c:pt>
                <c:pt idx="6">
                  <c:v>250214.11</c:v>
                </c:pt>
                <c:pt idx="7">
                  <c:v>169533.78</c:v>
                </c:pt>
                <c:pt idx="8">
                  <c:v>97812.68</c:v>
                </c:pt>
                <c:pt idx="9">
                  <c:v>54119.3</c:v>
                </c:pt>
                <c:pt idx="10">
                  <c:v>52204.77</c:v>
                </c:pt>
                <c:pt idx="11">
                  <c:v>51564.42</c:v>
                </c:pt>
                <c:pt idx="12">
                  <c:v>51098.17</c:v>
                </c:pt>
                <c:pt idx="13">
                  <c:v>50563.43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A6E-4E71-8095-5B97E2536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7224"/>
        <c:axId val="662654112"/>
      </c:lineChart>
      <c:catAx>
        <c:axId val="66264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4112"/>
        <c:crosses val="autoZero"/>
        <c:auto val="1"/>
        <c:lblAlgn val="ctr"/>
        <c:lblOffset val="100"/>
        <c:noMultiLvlLbl val="0"/>
      </c:catAx>
      <c:valAx>
        <c:axId val="662654112"/>
        <c:scaling>
          <c:orientation val="minMax"/>
          <c:max val="1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13D: Mean vs Optimal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Graphs'!$A$178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Graphs'!$B$178:$K$178</c:f>
              <c:numCache>
                <c:formatCode>0.0%</c:formatCode>
                <c:ptCount val="10"/>
                <c:pt idx="0">
                  <c:v>4.3240518424273731</c:v>
                </c:pt>
                <c:pt idx="1">
                  <c:v>3.5980944873493637</c:v>
                </c:pt>
                <c:pt idx="2">
                  <c:v>3.2747026484296256</c:v>
                </c:pt>
                <c:pt idx="3">
                  <c:v>3.079046282704573</c:v>
                </c:pt>
                <c:pt idx="4">
                  <c:v>2.8918510447603301</c:v>
                </c:pt>
                <c:pt idx="5">
                  <c:v>2.770561412926364</c:v>
                </c:pt>
                <c:pt idx="6">
                  <c:v>2.7138027421514459</c:v>
                </c:pt>
                <c:pt idx="7">
                  <c:v>2.6249281776130817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E2-42C1-86B9-28EA742A3E3F}"/>
            </c:ext>
          </c:extLst>
        </c:ser>
        <c:ser>
          <c:idx val="1"/>
          <c:order val="1"/>
          <c:tx>
            <c:strRef>
              <c:f>'Sumary Graphs'!$A$179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Graphs'!$B$179:$K$179</c:f>
              <c:numCache>
                <c:formatCode>0.0%</c:formatCode>
                <c:ptCount val="10"/>
                <c:pt idx="0">
                  <c:v>4.2780338222044971</c:v>
                </c:pt>
                <c:pt idx="1">
                  <c:v>4.0233364301201684</c:v>
                </c:pt>
                <c:pt idx="2">
                  <c:v>3.9362289859312489</c:v>
                </c:pt>
                <c:pt idx="3">
                  <c:v>3.8705823629999823</c:v>
                </c:pt>
                <c:pt idx="4">
                  <c:v>3.8077525579036209</c:v>
                </c:pt>
                <c:pt idx="5">
                  <c:v>3.7672247295131132</c:v>
                </c:pt>
                <c:pt idx="6">
                  <c:v>3.8002214134863799</c:v>
                </c:pt>
                <c:pt idx="7">
                  <c:v>3.7588404958182902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2-42C1-86B9-28EA742A3E3F}"/>
            </c:ext>
          </c:extLst>
        </c:ser>
        <c:ser>
          <c:idx val="2"/>
          <c:order val="2"/>
          <c:tx>
            <c:strRef>
              <c:f>'Sumary Graphs'!$A$180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Graphs'!$B$180:$K$180</c:f>
              <c:numCache>
                <c:formatCode>0.0%</c:formatCode>
                <c:ptCount val="10"/>
                <c:pt idx="0">
                  <c:v>3.5634661329845785</c:v>
                </c:pt>
                <c:pt idx="1">
                  <c:v>3.0759054239375003</c:v>
                </c:pt>
                <c:pt idx="2">
                  <c:v>2.8922583017845427</c:v>
                </c:pt>
                <c:pt idx="3">
                  <c:v>2.7687597677033069</c:v>
                </c:pt>
                <c:pt idx="4">
                  <c:v>2.6344336637908219</c:v>
                </c:pt>
                <c:pt idx="5">
                  <c:v>2.5706404347671974</c:v>
                </c:pt>
                <c:pt idx="6">
                  <c:v>2.5396046122370763</c:v>
                </c:pt>
                <c:pt idx="7">
                  <c:v>2.4628442452040606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E2-42C1-86B9-28EA742A3E3F}"/>
            </c:ext>
          </c:extLst>
        </c:ser>
        <c:ser>
          <c:idx val="3"/>
          <c:order val="3"/>
          <c:tx>
            <c:strRef>
              <c:f>'Sumary Graphs'!$A$181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Graphs'!$B$181:$K$181</c:f>
              <c:numCache>
                <c:formatCode>0.0%</c:formatCode>
                <c:ptCount val="10"/>
                <c:pt idx="0">
                  <c:v>1.1743612218731676</c:v>
                </c:pt>
                <c:pt idx="1">
                  <c:v>1.1574474539622464</c:v>
                </c:pt>
                <c:pt idx="2">
                  <c:v>1.1483208857696392</c:v>
                </c:pt>
                <c:pt idx="3">
                  <c:v>1.1394380371269528</c:v>
                </c:pt>
                <c:pt idx="4">
                  <c:v>1.1399796244054645</c:v>
                </c:pt>
                <c:pt idx="5">
                  <c:v>1.1299388410169136</c:v>
                </c:pt>
                <c:pt idx="6">
                  <c:v>1.1291216034410119</c:v>
                </c:pt>
                <c:pt idx="7">
                  <c:v>1.1246640254018672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E2-42C1-86B9-28EA742A3E3F}"/>
            </c:ext>
          </c:extLst>
        </c:ser>
        <c:ser>
          <c:idx val="4"/>
          <c:order val="4"/>
          <c:tx>
            <c:strRef>
              <c:f>'Sumary Graphs'!$A$182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Graphs'!$B$182:$K$182</c:f>
              <c:numCache>
                <c:formatCode>0.0%</c:formatCode>
                <c:ptCount val="10"/>
                <c:pt idx="0">
                  <c:v>1.174561217876499</c:v>
                </c:pt>
                <c:pt idx="1">
                  <c:v>1.1663521507872707</c:v>
                </c:pt>
                <c:pt idx="2">
                  <c:v>1.1458195268854798</c:v>
                </c:pt>
                <c:pt idx="3">
                  <c:v>1.1407675534625119</c:v>
                </c:pt>
                <c:pt idx="4">
                  <c:v>1.1379742110927333</c:v>
                </c:pt>
                <c:pt idx="5">
                  <c:v>1.1261906471691212</c:v>
                </c:pt>
                <c:pt idx="6">
                  <c:v>1.1296376791368206</c:v>
                </c:pt>
                <c:pt idx="7">
                  <c:v>1.125052989183142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E2-42C1-86B9-28EA742A3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0899920"/>
        <c:axId val="706703952"/>
      </c:lineChart>
      <c:catAx>
        <c:axId val="72089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703952"/>
        <c:crosses val="autoZero"/>
        <c:auto val="1"/>
        <c:lblAlgn val="ctr"/>
        <c:lblOffset val="100"/>
        <c:noMultiLvlLbl val="0"/>
      </c:catAx>
      <c:valAx>
        <c:axId val="706703952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89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13D: Mean vs Optimal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Graphs'!$A$178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Graphs'!$B$177:$Y$177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Graphs'!$B$178:$Y$178</c:f>
              <c:numCache>
                <c:formatCode>0.0%</c:formatCode>
                <c:ptCount val="24"/>
                <c:pt idx="0">
                  <c:v>4.3436732360552899</c:v>
                </c:pt>
                <c:pt idx="1">
                  <c:v>5.1027263772846485</c:v>
                </c:pt>
                <c:pt idx="2">
                  <c:v>5.3064576668740093</c:v>
                </c:pt>
                <c:pt idx="3">
                  <c:v>5.732483416121136</c:v>
                </c:pt>
                <c:pt idx="4">
                  <c:v>5.4952418912536736</c:v>
                </c:pt>
                <c:pt idx="5">
                  <c:v>5.2197176581020219</c:v>
                </c:pt>
                <c:pt idx="6">
                  <c:v>5.0362607238507575</c:v>
                </c:pt>
                <c:pt idx="7">
                  <c:v>5.4396578865072387</c:v>
                </c:pt>
                <c:pt idx="8">
                  <c:v>5.2296202049222771</c:v>
                </c:pt>
                <c:pt idx="9">
                  <c:v>5.0322758817213495</c:v>
                </c:pt>
                <c:pt idx="10">
                  <c:v>5.0202049491199334</c:v>
                </c:pt>
                <c:pt idx="11">
                  <c:v>4.8345906877876397</c:v>
                </c:pt>
                <c:pt idx="12">
                  <c:v>4.8696373549052927</c:v>
                </c:pt>
                <c:pt idx="13">
                  <c:v>4.7061647424871156</c:v>
                </c:pt>
                <c:pt idx="14">
                  <c:v>4.5808014783095805</c:v>
                </c:pt>
                <c:pt idx="15">
                  <c:v>4.6828039609540921</c:v>
                </c:pt>
                <c:pt idx="16">
                  <c:v>4.6463005468253282</c:v>
                </c:pt>
                <c:pt idx="17">
                  <c:v>4.4333929198669662</c:v>
                </c:pt>
                <c:pt idx="18">
                  <c:v>4.465176641798716</c:v>
                </c:pt>
                <c:pt idx="19">
                  <c:v>4.494377003605206</c:v>
                </c:pt>
                <c:pt idx="20">
                  <c:v>4.4163644191306881</c:v>
                </c:pt>
                <c:pt idx="21">
                  <c:v>4.2618366539793087</c:v>
                </c:pt>
                <c:pt idx="22">
                  <c:v>4.3084013426529602</c:v>
                </c:pt>
                <c:pt idx="23">
                  <c:v>4.3394265646456907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F2-4980-A39D-5A1D8BCB552F}"/>
            </c:ext>
          </c:extLst>
        </c:ser>
        <c:ser>
          <c:idx val="1"/>
          <c:order val="1"/>
          <c:tx>
            <c:strRef>
              <c:f>'Sumary Graphs'!$A$179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Graphs'!$B$177:$Y$177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Graphs'!$B$179:$Y$179</c:f>
              <c:numCache>
                <c:formatCode>0.0%</c:formatCode>
                <c:ptCount val="24"/>
                <c:pt idx="0">
                  <c:v>0.99999999999999967</c:v>
                </c:pt>
                <c:pt idx="1">
                  <c:v>2.2213918220645388</c:v>
                </c:pt>
                <c:pt idx="2">
                  <c:v>2.9425156925816616</c:v>
                </c:pt>
                <c:pt idx="3">
                  <c:v>3.3722540930663802</c:v>
                </c:pt>
                <c:pt idx="4">
                  <c:v>3.4799174832764042</c:v>
                </c:pt>
                <c:pt idx="5">
                  <c:v>3.7791568291434756</c:v>
                </c:pt>
                <c:pt idx="6">
                  <c:v>3.8016471462210109</c:v>
                </c:pt>
                <c:pt idx="7">
                  <c:v>4.1840394192266679</c:v>
                </c:pt>
                <c:pt idx="8">
                  <c:v>4.0262393017688503</c:v>
                </c:pt>
                <c:pt idx="9">
                  <c:v>4.0709726694057995</c:v>
                </c:pt>
                <c:pt idx="10">
                  <c:v>4.1730962118122354</c:v>
                </c:pt>
                <c:pt idx="11">
                  <c:v>4.1211166163947412</c:v>
                </c:pt>
                <c:pt idx="12">
                  <c:v>4.2047203516960625</c:v>
                </c:pt>
                <c:pt idx="13">
                  <c:v>4.0918091763020419</c:v>
                </c:pt>
                <c:pt idx="14">
                  <c:v>4.0746526192086785</c:v>
                </c:pt>
                <c:pt idx="15">
                  <c:v>4.2525519209801788</c:v>
                </c:pt>
                <c:pt idx="16">
                  <c:v>4.4063320203364711</c:v>
                </c:pt>
                <c:pt idx="17">
                  <c:v>4.2002777932727593</c:v>
                </c:pt>
                <c:pt idx="18">
                  <c:v>4.1911256012985527</c:v>
                </c:pt>
                <c:pt idx="19">
                  <c:v>4.371507780585933</c:v>
                </c:pt>
                <c:pt idx="20">
                  <c:v>4.1802801299956664</c:v>
                </c:pt>
                <c:pt idx="21">
                  <c:v>4.2070470441270196</c:v>
                </c:pt>
                <c:pt idx="22">
                  <c:v>4.1945519732889549</c:v>
                </c:pt>
                <c:pt idx="23">
                  <c:v>4.2322098171789237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F2-4980-A39D-5A1D8BCB552F}"/>
            </c:ext>
          </c:extLst>
        </c:ser>
        <c:ser>
          <c:idx val="2"/>
          <c:order val="2"/>
          <c:tx>
            <c:strRef>
              <c:f>'Sumary Graphs'!$A$180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Graphs'!$B$177:$Y$177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Graphs'!$B$180:$Y$180</c:f>
              <c:numCache>
                <c:formatCode>0.0%</c:formatCode>
                <c:ptCount val="24"/>
                <c:pt idx="0">
                  <c:v>0.99999999999999967</c:v>
                </c:pt>
                <c:pt idx="1">
                  <c:v>2.9513649968220652</c:v>
                </c:pt>
                <c:pt idx="2">
                  <c:v>3.4032215628258395</c:v>
                </c:pt>
                <c:pt idx="3">
                  <c:v>3.9585930852521209</c:v>
                </c:pt>
                <c:pt idx="4">
                  <c:v>3.8302079665271069</c:v>
                </c:pt>
                <c:pt idx="5">
                  <c:v>3.9100185547650339</c:v>
                </c:pt>
                <c:pt idx="6">
                  <c:v>3.8255388284374505</c:v>
                </c:pt>
                <c:pt idx="7">
                  <c:v>4.0782186467939736</c:v>
                </c:pt>
                <c:pt idx="8">
                  <c:v>3.9611399275789023</c:v>
                </c:pt>
                <c:pt idx="9">
                  <c:v>3.8167392206535307</c:v>
                </c:pt>
                <c:pt idx="10">
                  <c:v>3.915292822593476</c:v>
                </c:pt>
                <c:pt idx="11">
                  <c:v>3.8022685439397348</c:v>
                </c:pt>
                <c:pt idx="12">
                  <c:v>3.842324849372742</c:v>
                </c:pt>
                <c:pt idx="13">
                  <c:v>3.7038841402216192</c:v>
                </c:pt>
                <c:pt idx="14">
                  <c:v>3.6358609980023084</c:v>
                </c:pt>
                <c:pt idx="15">
                  <c:v>3.7717905795946161</c:v>
                </c:pt>
                <c:pt idx="16">
                  <c:v>3.7694110632278943</c:v>
                </c:pt>
                <c:pt idx="17">
                  <c:v>3.560794193680755</c:v>
                </c:pt>
                <c:pt idx="18">
                  <c:v>3.5912236933242632</c:v>
                </c:pt>
                <c:pt idx="19">
                  <c:v>3.6874498603127881</c:v>
                </c:pt>
                <c:pt idx="20">
                  <c:v>3.5370847193318902</c:v>
                </c:pt>
                <c:pt idx="21">
                  <c:v>3.4635758172427118</c:v>
                </c:pt>
                <c:pt idx="22">
                  <c:v>3.5342938002912576</c:v>
                </c:pt>
                <c:pt idx="23">
                  <c:v>3.538386782012775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F2-4980-A39D-5A1D8BCB552F}"/>
            </c:ext>
          </c:extLst>
        </c:ser>
        <c:ser>
          <c:idx val="3"/>
          <c:order val="3"/>
          <c:tx>
            <c:strRef>
              <c:f>'Sumary Graphs'!$A$181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Graphs'!$B$177:$Y$177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Graphs'!$B$181:$Y$181</c:f>
              <c:numCache>
                <c:formatCode>0.0%</c:formatCode>
                <c:ptCount val="24"/>
                <c:pt idx="0">
                  <c:v>0.99999999999999967</c:v>
                </c:pt>
                <c:pt idx="1">
                  <c:v>1.0411754553310564</c:v>
                </c:pt>
                <c:pt idx="2">
                  <c:v>1.0664437143081944</c:v>
                </c:pt>
                <c:pt idx="3">
                  <c:v>1.1026601526021058</c:v>
                </c:pt>
                <c:pt idx="4">
                  <c:v>1.1164344981196672</c:v>
                </c:pt>
                <c:pt idx="5">
                  <c:v>1.1325048541346012</c:v>
                </c:pt>
                <c:pt idx="6">
                  <c:v>1.1701411417125318</c:v>
                </c:pt>
                <c:pt idx="7">
                  <c:v>1.1486419680974529</c:v>
                </c:pt>
                <c:pt idx="8">
                  <c:v>1.1850665584428213</c:v>
                </c:pt>
                <c:pt idx="9">
                  <c:v>1.1734795623740832</c:v>
                </c:pt>
                <c:pt idx="10">
                  <c:v>1.1702640150411656</c:v>
                </c:pt>
                <c:pt idx="11">
                  <c:v>1.1525258380266996</c:v>
                </c:pt>
                <c:pt idx="12">
                  <c:v>1.1846338464581949</c:v>
                </c:pt>
                <c:pt idx="13">
                  <c:v>1.1704291323623683</c:v>
                </c:pt>
                <c:pt idx="14">
                  <c:v>1.177638543988599</c:v>
                </c:pt>
                <c:pt idx="15">
                  <c:v>1.1880893360666349</c:v>
                </c:pt>
                <c:pt idx="16">
                  <c:v>1.1865339799300623</c:v>
                </c:pt>
                <c:pt idx="17">
                  <c:v>1.1750201089705028</c:v>
                </c:pt>
                <c:pt idx="18">
                  <c:v>1.1783813188839796</c:v>
                </c:pt>
                <c:pt idx="19">
                  <c:v>1.1648995289054163</c:v>
                </c:pt>
                <c:pt idx="20">
                  <c:v>1.1941249505161364</c:v>
                </c:pt>
                <c:pt idx="21">
                  <c:v>1.1620801666738263</c:v>
                </c:pt>
                <c:pt idx="22">
                  <c:v>1.1724420794615997</c:v>
                </c:pt>
                <c:pt idx="23">
                  <c:v>1.1745887391751508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F2-4980-A39D-5A1D8BCB552F}"/>
            </c:ext>
          </c:extLst>
        </c:ser>
        <c:ser>
          <c:idx val="4"/>
          <c:order val="4"/>
          <c:tx>
            <c:strRef>
              <c:f>'Sumary Graphs'!$A$182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Graphs'!$B$177:$Y$177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cat>
          <c:val>
            <c:numRef>
              <c:f>'Sumary Graphs'!$B$182:$Y$182</c:f>
              <c:numCache>
                <c:formatCode>0.0%</c:formatCode>
                <c:ptCount val="24"/>
                <c:pt idx="0">
                  <c:v>0.99999999999999967</c:v>
                </c:pt>
                <c:pt idx="1">
                  <c:v>1.0504691334401646</c:v>
                </c:pt>
                <c:pt idx="2">
                  <c:v>1.0971441718066233</c:v>
                </c:pt>
                <c:pt idx="3">
                  <c:v>1.1112056176906393</c:v>
                </c:pt>
                <c:pt idx="4">
                  <c:v>1.1334488261417583</c:v>
                </c:pt>
                <c:pt idx="5">
                  <c:v>1.1351874814061365</c:v>
                </c:pt>
                <c:pt idx="6">
                  <c:v>1.1342752055975998</c:v>
                </c:pt>
                <c:pt idx="7">
                  <c:v>1.1871700598355299</c:v>
                </c:pt>
                <c:pt idx="8">
                  <c:v>1.1977350701076461</c:v>
                </c:pt>
                <c:pt idx="9">
                  <c:v>1.16356877029665</c:v>
                </c:pt>
                <c:pt idx="10">
                  <c:v>1.1720263894715477</c:v>
                </c:pt>
                <c:pt idx="11">
                  <c:v>1.1720329792238453</c:v>
                </c:pt>
                <c:pt idx="12">
                  <c:v>1.1504950390110102</c:v>
                </c:pt>
                <c:pt idx="13">
                  <c:v>1.1580656113670542</c:v>
                </c:pt>
                <c:pt idx="14">
                  <c:v>1.1602058530154078</c:v>
                </c:pt>
                <c:pt idx="15">
                  <c:v>1.1691956143994811</c:v>
                </c:pt>
                <c:pt idx="16">
                  <c:v>1.1835973149699857</c:v>
                </c:pt>
                <c:pt idx="17">
                  <c:v>1.1762199631475201</c:v>
                </c:pt>
                <c:pt idx="18">
                  <c:v>1.1605147246798213</c:v>
                </c:pt>
                <c:pt idx="19">
                  <c:v>1.1791128495677461</c:v>
                </c:pt>
                <c:pt idx="20">
                  <c:v>1.1730107619389605</c:v>
                </c:pt>
                <c:pt idx="21">
                  <c:v>1.183090907025163</c:v>
                </c:pt>
                <c:pt idx="22">
                  <c:v>1.1605894585898444</c:v>
                </c:pt>
                <c:pt idx="23">
                  <c:v>1.1678916107399724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F2-4980-A39D-5A1D8BCB5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0899920"/>
        <c:axId val="706703952"/>
      </c:lineChart>
      <c:catAx>
        <c:axId val="72089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703952"/>
        <c:crosses val="autoZero"/>
        <c:auto val="1"/>
        <c:lblAlgn val="ctr"/>
        <c:lblOffset val="100"/>
        <c:noMultiLvlLbl val="0"/>
      </c:catAx>
      <c:valAx>
        <c:axId val="706703952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899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D-13: Quality vs Optimal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Graphs'!$FA$2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Graphs'!$FA$3:$FA$35</c:f>
              <c:numCache>
                <c:formatCode>0.00</c:formatCode>
                <c:ptCount val="33"/>
                <c:pt idx="0">
                  <c:v>4.5567652273985759</c:v>
                </c:pt>
                <c:pt idx="1">
                  <c:v>5.6984271417657668</c:v>
                </c:pt>
                <c:pt idx="2">
                  <c:v>5.7407204737650481</c:v>
                </c:pt>
                <c:pt idx="3">
                  <c:v>5.5044478429289292</c:v>
                </c:pt>
                <c:pt idx="4">
                  <c:v>5.44837906263459</c:v>
                </c:pt>
                <c:pt idx="5">
                  <c:v>5.5606930381009168</c:v>
                </c:pt>
                <c:pt idx="6">
                  <c:v>5.2454052269914735</c:v>
                </c:pt>
                <c:pt idx="7">
                  <c:v>5.1110050719074973</c:v>
                </c:pt>
                <c:pt idx="8">
                  <c:v>5.0798519168236602</c:v>
                </c:pt>
                <c:pt idx="9">
                  <c:v>5.1875745351229332</c:v>
                </c:pt>
                <c:pt idx="10">
                  <c:v>4.9311671204457754</c:v>
                </c:pt>
                <c:pt idx="11">
                  <c:v>4.8819661085959094</c:v>
                </c:pt>
                <c:pt idx="12">
                  <c:v>4.7814871997663069</c:v>
                </c:pt>
                <c:pt idx="13">
                  <c:v>4.7038616941951226</c:v>
                </c:pt>
                <c:pt idx="14">
                  <c:v>4.7468309871039347</c:v>
                </c:pt>
                <c:pt idx="15">
                  <c:v>4.6824421605420916</c:v>
                </c:pt>
                <c:pt idx="16">
                  <c:v>4.5129285301061959</c:v>
                </c:pt>
                <c:pt idx="17">
                  <c:v>4.6068705381823909</c:v>
                </c:pt>
                <c:pt idx="18">
                  <c:v>4.3288392032840175</c:v>
                </c:pt>
                <c:pt idx="19">
                  <c:v>4.3830581836018965</c:v>
                </c:pt>
                <c:pt idx="20">
                  <c:v>4.4998390257362031</c:v>
                </c:pt>
                <c:pt idx="21">
                  <c:v>4.3172169213157874</c:v>
                </c:pt>
                <c:pt idx="22">
                  <c:v>4.2782127957592557</c:v>
                </c:pt>
                <c:pt idx="23">
                  <c:v>4.2855974331238569</c:v>
                </c:pt>
                <c:pt idx="24">
                  <c:v>3.5804705053151316</c:v>
                </c:pt>
                <c:pt idx="25">
                  <c:v>3.2865701144274713</c:v>
                </c:pt>
                <c:pt idx="26">
                  <c:v>3.0395202894113016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AA-43CE-B4EA-3E0074D9D3A6}"/>
            </c:ext>
          </c:extLst>
        </c:ser>
        <c:ser>
          <c:idx val="1"/>
          <c:order val="1"/>
          <c:tx>
            <c:strRef>
              <c:f>'Summary Graphs'!$FB$2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Graphs'!$FB$3:$FB$35</c:f>
              <c:numCache>
                <c:formatCode>0.00</c:formatCode>
                <c:ptCount val="33"/>
                <c:pt idx="0">
                  <c:v>1.0000000023124891</c:v>
                </c:pt>
                <c:pt idx="1">
                  <c:v>1.9230053328175918</c:v>
                </c:pt>
                <c:pt idx="2">
                  <c:v>2.9403131341186084</c:v>
                </c:pt>
                <c:pt idx="3">
                  <c:v>3.3561105394214961</c:v>
                </c:pt>
                <c:pt idx="4">
                  <c:v>3.3701707246812886</c:v>
                </c:pt>
                <c:pt idx="5">
                  <c:v>3.6768868678031841</c:v>
                </c:pt>
                <c:pt idx="6">
                  <c:v>3.8333739712319779</c:v>
                </c:pt>
                <c:pt idx="7">
                  <c:v>3.9059949853397371</c:v>
                </c:pt>
                <c:pt idx="8">
                  <c:v>4.0081585904906998</c:v>
                </c:pt>
                <c:pt idx="9">
                  <c:v>4.1132372042959489</c:v>
                </c:pt>
                <c:pt idx="10">
                  <c:v>3.9622136884967305</c:v>
                </c:pt>
                <c:pt idx="11">
                  <c:v>4.0348449667125816</c:v>
                </c:pt>
                <c:pt idx="12">
                  <c:v>4.1233199748316993</c:v>
                </c:pt>
                <c:pt idx="13">
                  <c:v>4.143736551025377</c:v>
                </c:pt>
                <c:pt idx="14">
                  <c:v>4.2964912288734132</c:v>
                </c:pt>
                <c:pt idx="15">
                  <c:v>4.2387174378844961</c:v>
                </c:pt>
                <c:pt idx="16">
                  <c:v>4.0587298557759741</c:v>
                </c:pt>
                <c:pt idx="17">
                  <c:v>4.1950192072671655</c:v>
                </c:pt>
                <c:pt idx="18">
                  <c:v>4.070429423373799</c:v>
                </c:pt>
                <c:pt idx="19">
                  <c:v>4.2307951108070228</c:v>
                </c:pt>
                <c:pt idx="20">
                  <c:v>4.3072769543086427</c:v>
                </c:pt>
                <c:pt idx="21">
                  <c:v>4.1993494639505524</c:v>
                </c:pt>
                <c:pt idx="22">
                  <c:v>4.1392501737498799</c:v>
                </c:pt>
                <c:pt idx="23">
                  <c:v>4.1355469622903867</c:v>
                </c:pt>
                <c:pt idx="24">
                  <c:v>4.0489034509933077</c:v>
                </c:pt>
                <c:pt idx="25">
                  <c:v>3.9612299525769323</c:v>
                </c:pt>
                <c:pt idx="26">
                  <c:v>3.7842448653409719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AA-43CE-B4EA-3E0074D9D3A6}"/>
            </c:ext>
          </c:extLst>
        </c:ser>
        <c:ser>
          <c:idx val="2"/>
          <c:order val="2"/>
          <c:tx>
            <c:strRef>
              <c:f>'Summary Graphs'!$FC$2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Graphs'!$FC$3:$FC$35</c:f>
              <c:numCache>
                <c:formatCode>0.00</c:formatCode>
                <c:ptCount val="33"/>
                <c:pt idx="0">
                  <c:v>1.0000000023124891</c:v>
                </c:pt>
                <c:pt idx="1">
                  <c:v>3.3526777260769602</c:v>
                </c:pt>
                <c:pt idx="2">
                  <c:v>3.7190196382137319</c:v>
                </c:pt>
                <c:pt idx="3">
                  <c:v>3.8774278388868946</c:v>
                </c:pt>
                <c:pt idx="4">
                  <c:v>3.9491048776391655</c:v>
                </c:pt>
                <c:pt idx="5">
                  <c:v>4.0364460777642037</c:v>
                </c:pt>
                <c:pt idx="6">
                  <c:v>3.8106598753303791</c:v>
                </c:pt>
                <c:pt idx="7">
                  <c:v>3.8675239302713815</c:v>
                </c:pt>
                <c:pt idx="8">
                  <c:v>3.800505124238776</c:v>
                </c:pt>
                <c:pt idx="9">
                  <c:v>3.942969944113222</c:v>
                </c:pt>
                <c:pt idx="10">
                  <c:v>3.7702680194933684</c:v>
                </c:pt>
                <c:pt idx="11">
                  <c:v>3.7622130168619083</c:v>
                </c:pt>
                <c:pt idx="12">
                  <c:v>3.6860512725154364</c:v>
                </c:pt>
                <c:pt idx="13">
                  <c:v>3.6397233108210925</c:v>
                </c:pt>
                <c:pt idx="14">
                  <c:v>3.8194071483351792</c:v>
                </c:pt>
                <c:pt idx="15">
                  <c:v>3.6575266455582405</c:v>
                </c:pt>
                <c:pt idx="16">
                  <c:v>3.4945246593127282</c:v>
                </c:pt>
                <c:pt idx="17">
                  <c:v>3.7077237556326166</c:v>
                </c:pt>
                <c:pt idx="18">
                  <c:v>3.475000196063962</c:v>
                </c:pt>
                <c:pt idx="19">
                  <c:v>3.5060999414098255</c:v>
                </c:pt>
                <c:pt idx="20">
                  <c:v>3.6388659228935842</c:v>
                </c:pt>
                <c:pt idx="21">
                  <c:v>3.4649352688905104</c:v>
                </c:pt>
                <c:pt idx="22">
                  <c:v>3.4635981272524123</c:v>
                </c:pt>
                <c:pt idx="23">
                  <c:v>3.4824662338581387</c:v>
                </c:pt>
                <c:pt idx="24">
                  <c:v>3.0598153561206876</c:v>
                </c:pt>
                <c:pt idx="25">
                  <c:v>2.8614081093359864</c:v>
                </c:pt>
                <c:pt idx="26">
                  <c:v>2.7108771213944562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AA-43CE-B4EA-3E0074D9D3A6}"/>
            </c:ext>
          </c:extLst>
        </c:ser>
        <c:ser>
          <c:idx val="3"/>
          <c:order val="3"/>
          <c:tx>
            <c:strRef>
              <c:f>'Summary Graphs'!$FD$2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Graphs'!$FD$3:$FD$35</c:f>
              <c:numCache>
                <c:formatCode>0.00</c:formatCode>
                <c:ptCount val="33"/>
                <c:pt idx="0">
                  <c:v>1.0000000023124891</c:v>
                </c:pt>
                <c:pt idx="1">
                  <c:v>1.7004260008010805</c:v>
                </c:pt>
                <c:pt idx="2">
                  <c:v>1.9258133751288178</c:v>
                </c:pt>
                <c:pt idx="3">
                  <c:v>1.9459344199129338</c:v>
                </c:pt>
                <c:pt idx="4">
                  <c:v>2.0764884156548491</c:v>
                </c:pt>
                <c:pt idx="5">
                  <c:v>2.1224539316052868</c:v>
                </c:pt>
                <c:pt idx="6">
                  <c:v>2.0944904568779528</c:v>
                </c:pt>
                <c:pt idx="7">
                  <c:v>2.0965010813278226</c:v>
                </c:pt>
                <c:pt idx="8">
                  <c:v>2.1192297996529788</c:v>
                </c:pt>
                <c:pt idx="9">
                  <c:v>2.1613318549938967</c:v>
                </c:pt>
                <c:pt idx="10">
                  <c:v>2.1656497420871954</c:v>
                </c:pt>
                <c:pt idx="11">
                  <c:v>2.1570906963884657</c:v>
                </c:pt>
                <c:pt idx="12">
                  <c:v>2.1127580376774269</c:v>
                </c:pt>
                <c:pt idx="13">
                  <c:v>2.1813123720697933</c:v>
                </c:pt>
                <c:pt idx="14">
                  <c:v>2.1754074841212638</c:v>
                </c:pt>
                <c:pt idx="15">
                  <c:v>2.1482987347382267</c:v>
                </c:pt>
                <c:pt idx="16">
                  <c:v>2.0697555135630328</c:v>
                </c:pt>
                <c:pt idx="17">
                  <c:v>2.146348709861186</c:v>
                </c:pt>
                <c:pt idx="18">
                  <c:v>2.0878498908569987</c:v>
                </c:pt>
                <c:pt idx="19">
                  <c:v>2.0456326051111362</c:v>
                </c:pt>
                <c:pt idx="20">
                  <c:v>2.1311785444575491</c:v>
                </c:pt>
                <c:pt idx="21">
                  <c:v>2.0714343263070401</c:v>
                </c:pt>
                <c:pt idx="22">
                  <c:v>2.0906248015843265</c:v>
                </c:pt>
                <c:pt idx="23">
                  <c:v>2.0788672620327029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AA-43CE-B4EA-3E0074D9D3A6}"/>
            </c:ext>
          </c:extLst>
        </c:ser>
        <c:ser>
          <c:idx val="4"/>
          <c:order val="4"/>
          <c:tx>
            <c:strRef>
              <c:f>'Summary Graphs'!$FE$2</c:f>
              <c:strCache>
                <c:ptCount val="1"/>
                <c:pt idx="0">
                  <c:v>M3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Graphs'!$FE$3:$FE$35</c:f>
              <c:numCache>
                <c:formatCode>0.00</c:formatCode>
                <c:ptCount val="33"/>
                <c:pt idx="0">
                  <c:v>0.99999999682020702</c:v>
                </c:pt>
                <c:pt idx="1">
                  <c:v>1.1973814214605634</c:v>
                </c:pt>
                <c:pt idx="2">
                  <c:v>1.2740394698903796</c:v>
                </c:pt>
                <c:pt idx="3">
                  <c:v>1.3593488347196676</c:v>
                </c:pt>
                <c:pt idx="4">
                  <c:v>1.361152734554367</c:v>
                </c:pt>
                <c:pt idx="5">
                  <c:v>1.3822338920570467</c:v>
                </c:pt>
                <c:pt idx="6">
                  <c:v>1.3866182867536196</c:v>
                </c:pt>
                <c:pt idx="7">
                  <c:v>1.3754812929867841</c:v>
                </c:pt>
                <c:pt idx="8">
                  <c:v>1.4136304554869397</c:v>
                </c:pt>
                <c:pt idx="9">
                  <c:v>1.4195899108831613</c:v>
                </c:pt>
                <c:pt idx="10">
                  <c:v>1.3891189468978609</c:v>
                </c:pt>
                <c:pt idx="11">
                  <c:v>1.3995029620669508</c:v>
                </c:pt>
                <c:pt idx="12">
                  <c:v>1.4234128566046962</c:v>
                </c:pt>
                <c:pt idx="13">
                  <c:v>1.4160750240407161</c:v>
                </c:pt>
                <c:pt idx="14">
                  <c:v>1.3878804819213242</c:v>
                </c:pt>
                <c:pt idx="15">
                  <c:v>1.4281881202280973</c:v>
                </c:pt>
                <c:pt idx="16">
                  <c:v>1.4388228337290518</c:v>
                </c:pt>
                <c:pt idx="17">
                  <c:v>1.444053600564599</c:v>
                </c:pt>
                <c:pt idx="18">
                  <c:v>1.4093974673513807</c:v>
                </c:pt>
                <c:pt idx="19">
                  <c:v>1.4131628355227257</c:v>
                </c:pt>
                <c:pt idx="20">
                  <c:v>1.4206757481953736</c:v>
                </c:pt>
                <c:pt idx="21">
                  <c:v>1.4260356933696199</c:v>
                </c:pt>
                <c:pt idx="22">
                  <c:v>1.4278931521538529</c:v>
                </c:pt>
                <c:pt idx="23">
                  <c:v>1.396265083837255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AA-43CE-B4EA-3E0074D9D3A6}"/>
            </c:ext>
          </c:extLst>
        </c:ser>
        <c:ser>
          <c:idx val="5"/>
          <c:order val="5"/>
          <c:tx>
            <c:strRef>
              <c:f>'Summary Graphs'!$FF$2</c:f>
              <c:strCache>
                <c:ptCount val="1"/>
                <c:pt idx="0">
                  <c:v>M4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Graphs'!$FF$3:$FF$35</c:f>
              <c:numCache>
                <c:formatCode>0.00</c:formatCode>
                <c:ptCount val="33"/>
                <c:pt idx="0">
                  <c:v>0.99999998963370484</c:v>
                </c:pt>
                <c:pt idx="1">
                  <c:v>1.0364485838824917</c:v>
                </c:pt>
                <c:pt idx="2">
                  <c:v>1.0573143348739924</c:v>
                </c:pt>
                <c:pt idx="3">
                  <c:v>1.0795580124435264</c:v>
                </c:pt>
                <c:pt idx="4">
                  <c:v>1.0953849095769772</c:v>
                </c:pt>
                <c:pt idx="5">
                  <c:v>1.1184418719907294</c:v>
                </c:pt>
                <c:pt idx="6">
                  <c:v>1.1362612950701174</c:v>
                </c:pt>
                <c:pt idx="7">
                  <c:v>1.118126354121268</c:v>
                </c:pt>
                <c:pt idx="8">
                  <c:v>1.1561787299145017</c:v>
                </c:pt>
                <c:pt idx="9">
                  <c:v>1.1057122560417669</c:v>
                </c:pt>
                <c:pt idx="10">
                  <c:v>1.1601072748437415</c:v>
                </c:pt>
                <c:pt idx="11">
                  <c:v>1.1533843483290958</c:v>
                </c:pt>
                <c:pt idx="12">
                  <c:v>1.1438416659499382</c:v>
                </c:pt>
                <c:pt idx="13">
                  <c:v>1.1423085059107601</c:v>
                </c:pt>
                <c:pt idx="14">
                  <c:v>1.1406230101307415</c:v>
                </c:pt>
                <c:pt idx="15">
                  <c:v>1.14610428224397</c:v>
                </c:pt>
                <c:pt idx="16">
                  <c:v>1.1448477782311457</c:v>
                </c:pt>
                <c:pt idx="17">
                  <c:v>1.1394627886104454</c:v>
                </c:pt>
                <c:pt idx="18">
                  <c:v>1.1558831192136596</c:v>
                </c:pt>
                <c:pt idx="19">
                  <c:v>1.1442935245173194</c:v>
                </c:pt>
                <c:pt idx="20">
                  <c:v>1.1519745403572892</c:v>
                </c:pt>
                <c:pt idx="21">
                  <c:v>1.1516910847982009</c:v>
                </c:pt>
                <c:pt idx="22">
                  <c:v>1.1394722147004432</c:v>
                </c:pt>
                <c:pt idx="23">
                  <c:v>1.1397230132561209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AA-43CE-B4EA-3E0074D9D3A6}"/>
            </c:ext>
          </c:extLst>
        </c:ser>
        <c:ser>
          <c:idx val="6"/>
          <c:order val="6"/>
          <c:tx>
            <c:strRef>
              <c:f>'Summary Graphs'!$FG$2</c:f>
              <c:strCache>
                <c:ptCount val="1"/>
                <c:pt idx="0">
                  <c:v>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Graphs'!$FG$3:$FG$35</c:f>
              <c:numCache>
                <c:formatCode>0.00</c:formatCode>
                <c:ptCount val="33"/>
                <c:pt idx="0">
                  <c:v>0.99999997869663393</c:v>
                </c:pt>
                <c:pt idx="1">
                  <c:v>1.0169533448559127</c:v>
                </c:pt>
                <c:pt idx="2">
                  <c:v>1.0181995884308292</c:v>
                </c:pt>
                <c:pt idx="3">
                  <c:v>1.039025935531632</c:v>
                </c:pt>
                <c:pt idx="4">
                  <c:v>1.0435766940699869</c:v>
                </c:pt>
                <c:pt idx="5">
                  <c:v>1.0410922572169248</c:v>
                </c:pt>
                <c:pt idx="6">
                  <c:v>1.042162324920376</c:v>
                </c:pt>
                <c:pt idx="7">
                  <c:v>1.0332137448900027</c:v>
                </c:pt>
                <c:pt idx="8">
                  <c:v>1.058364973674693</c:v>
                </c:pt>
                <c:pt idx="9">
                  <c:v>1.0342124237393822</c:v>
                </c:pt>
                <c:pt idx="10">
                  <c:v>1.0458297230814957</c:v>
                </c:pt>
                <c:pt idx="11">
                  <c:v>1.0417784987244263</c:v>
                </c:pt>
                <c:pt idx="12">
                  <c:v>1.0396039255684792</c:v>
                </c:pt>
                <c:pt idx="13">
                  <c:v>1.0473696816449796</c:v>
                </c:pt>
                <c:pt idx="14">
                  <c:v>1.0436172060809603</c:v>
                </c:pt>
                <c:pt idx="15">
                  <c:v>1.0515931111151133</c:v>
                </c:pt>
                <c:pt idx="16">
                  <c:v>1.0410844915794484</c:v>
                </c:pt>
                <c:pt idx="17">
                  <c:v>1.046165403890116</c:v>
                </c:pt>
                <c:pt idx="18">
                  <c:v>1.0375986781547115</c:v>
                </c:pt>
                <c:pt idx="19">
                  <c:v>1.0474012697641859</c:v>
                </c:pt>
                <c:pt idx="20">
                  <c:v>1.04753687581324</c:v>
                </c:pt>
                <c:pt idx="21">
                  <c:v>1.043072917353324</c:v>
                </c:pt>
                <c:pt idx="22">
                  <c:v>1.0500063140577309</c:v>
                </c:pt>
                <c:pt idx="23">
                  <c:v>1.0447759491993809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AA-43CE-B4EA-3E0074D9D3A6}"/>
            </c:ext>
          </c:extLst>
        </c:ser>
        <c:ser>
          <c:idx val="7"/>
          <c:order val="7"/>
          <c:tx>
            <c:strRef>
              <c:f>'Summary Graphs'!$FH$2</c:f>
              <c:strCache>
                <c:ptCount val="1"/>
                <c:pt idx="0">
                  <c:v>M6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Graphs'!$FH$3:$FH$35</c:f>
              <c:numCache>
                <c:formatCode>0.00</c:formatCode>
                <c:ptCount val="33"/>
                <c:pt idx="0">
                  <c:v>0.99999999754894564</c:v>
                </c:pt>
                <c:pt idx="1">
                  <c:v>1.0000000051748248</c:v>
                </c:pt>
                <c:pt idx="2">
                  <c:v>1.0077693669737948</c:v>
                </c:pt>
                <c:pt idx="3">
                  <c:v>1.0087583801337061</c:v>
                </c:pt>
                <c:pt idx="4">
                  <c:v>1.0089327834321122</c:v>
                </c:pt>
                <c:pt idx="5">
                  <c:v>1.0125197281926832</c:v>
                </c:pt>
                <c:pt idx="6">
                  <c:v>1.00989548494049</c:v>
                </c:pt>
                <c:pt idx="7">
                  <c:v>1.0177195445290055</c:v>
                </c:pt>
                <c:pt idx="8">
                  <c:v>1.0131610195815535</c:v>
                </c:pt>
                <c:pt idx="9">
                  <c:v>1.0109022531987761</c:v>
                </c:pt>
                <c:pt idx="10">
                  <c:v>1.017002955417396</c:v>
                </c:pt>
                <c:pt idx="11">
                  <c:v>1.0082887181909128</c:v>
                </c:pt>
                <c:pt idx="12">
                  <c:v>1.0121122296711365</c:v>
                </c:pt>
                <c:pt idx="13">
                  <c:v>1.0174581847747577</c:v>
                </c:pt>
                <c:pt idx="14">
                  <c:v>1.0119601422767923</c:v>
                </c:pt>
                <c:pt idx="15">
                  <c:v>1.014183277988177</c:v>
                </c:pt>
                <c:pt idx="16">
                  <c:v>1.0096971648710189</c:v>
                </c:pt>
                <c:pt idx="17">
                  <c:v>1.0108424562448832</c:v>
                </c:pt>
                <c:pt idx="18">
                  <c:v>1.0129087253571145</c:v>
                </c:pt>
                <c:pt idx="19">
                  <c:v>1.0164676372631432</c:v>
                </c:pt>
                <c:pt idx="20">
                  <c:v>1.0148391142773394</c:v>
                </c:pt>
                <c:pt idx="21">
                  <c:v>1.0174971596976774</c:v>
                </c:pt>
                <c:pt idx="22">
                  <c:v>1.0172339264701213</c:v>
                </c:pt>
                <c:pt idx="23">
                  <c:v>1.0140837998605905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AA-43CE-B4EA-3E0074D9D3A6}"/>
            </c:ext>
          </c:extLst>
        </c:ser>
        <c:ser>
          <c:idx val="8"/>
          <c:order val="8"/>
          <c:tx>
            <c:strRef>
              <c:f>'Summary Graphs'!$FI$2</c:f>
              <c:strCache>
                <c:ptCount val="1"/>
                <c:pt idx="0">
                  <c:v>M7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Graphs'!$EZ$3:$EZ$35</c:f>
              <c:numCache>
                <c:formatCode>0</c:formatCode>
                <c:ptCount val="3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50</c:v>
                </c:pt>
                <c:pt idx="25">
                  <c:v>75</c:v>
                </c:pt>
                <c:pt idx="26">
                  <c:v>100</c:v>
                </c:pt>
                <c:pt idx="27">
                  <c:v>125</c:v>
                </c:pt>
                <c:pt idx="28">
                  <c:v>150</c:v>
                </c:pt>
                <c:pt idx="29">
                  <c:v>175</c:v>
                </c:pt>
                <c:pt idx="30">
                  <c:v>200</c:v>
                </c:pt>
                <c:pt idx="31">
                  <c:v>225</c:v>
                </c:pt>
                <c:pt idx="32">
                  <c:v>250</c:v>
                </c:pt>
              </c:numCache>
            </c:numRef>
          </c:cat>
          <c:val>
            <c:numRef>
              <c:f>'Summary Graphs'!$FI$3:$FI$35</c:f>
              <c:numCache>
                <c:formatCode>0.00</c:formatCode>
                <c:ptCount val="33"/>
                <c:pt idx="0">
                  <c:v>0.99999999963212038</c:v>
                </c:pt>
                <c:pt idx="1">
                  <c:v>0.99999999431686659</c:v>
                </c:pt>
                <c:pt idx="2">
                  <c:v>1.0000000014411683</c:v>
                </c:pt>
                <c:pt idx="3">
                  <c:v>1.0000000005002319</c:v>
                </c:pt>
                <c:pt idx="4">
                  <c:v>1.0022845147732418</c:v>
                </c:pt>
                <c:pt idx="5">
                  <c:v>1.0028446242024267</c:v>
                </c:pt>
                <c:pt idx="6">
                  <c:v>1.0051868859699931</c:v>
                </c:pt>
                <c:pt idx="7">
                  <c:v>1.0000000042895296</c:v>
                </c:pt>
                <c:pt idx="8">
                  <c:v>1.008141921445475</c:v>
                </c:pt>
                <c:pt idx="9">
                  <c:v>1.0012312837499342</c:v>
                </c:pt>
                <c:pt idx="10">
                  <c:v>1.00239354154083</c:v>
                </c:pt>
                <c:pt idx="11">
                  <c:v>1.0056610619000126</c:v>
                </c:pt>
                <c:pt idx="12">
                  <c:v>1.0079542206092753</c:v>
                </c:pt>
                <c:pt idx="13">
                  <c:v>1.003217470711284</c:v>
                </c:pt>
                <c:pt idx="14">
                  <c:v>1.002622796639363</c:v>
                </c:pt>
                <c:pt idx="15">
                  <c:v>1.003494915177809</c:v>
                </c:pt>
                <c:pt idx="16">
                  <c:v>1.0025176525329895</c:v>
                </c:pt>
                <c:pt idx="17">
                  <c:v>1.0043845303381611</c:v>
                </c:pt>
                <c:pt idx="18">
                  <c:v>1.0035638696613418</c:v>
                </c:pt>
                <c:pt idx="19">
                  <c:v>1.0046647278687018</c:v>
                </c:pt>
                <c:pt idx="20">
                  <c:v>1.0080806253015147</c:v>
                </c:pt>
                <c:pt idx="21">
                  <c:v>1.0063160291289126</c:v>
                </c:pt>
                <c:pt idx="22">
                  <c:v>1.0048577803995489</c:v>
                </c:pt>
                <c:pt idx="23">
                  <c:v>1.00409109417118</c:v>
                </c:pt>
                <c:pt idx="24">
                  <c:v>1.0039102528504003</c:v>
                </c:pt>
                <c:pt idx="25">
                  <c:v>1.0041835322351502</c:v>
                </c:pt>
                <c:pt idx="26">
                  <c:v>1.0043246096399732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AA-43CE-B4EA-3E0074D9D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8057272"/>
        <c:axId val="1088053664"/>
      </c:lineChart>
      <c:catAx>
        <c:axId val="108805727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053664"/>
        <c:crosses val="autoZero"/>
        <c:auto val="1"/>
        <c:lblAlgn val="ctr"/>
        <c:lblOffset val="100"/>
        <c:noMultiLvlLbl val="0"/>
      </c:catAx>
      <c:valAx>
        <c:axId val="108805366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057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13D: # </a:t>
            </a:r>
            <a:r>
              <a:rPr lang="en-US" sz="1600" b="0" i="0" baseline="0" dirty="0" err="1">
                <a:effectLst/>
              </a:rPr>
              <a:t>Stdev</a:t>
            </a:r>
            <a:r>
              <a:rPr lang="en-US" sz="1600" b="0" i="0" baseline="0" dirty="0">
                <a:effectLst/>
              </a:rPr>
              <a:t> away from Optimal</a:t>
            </a:r>
            <a:endParaRPr lang="en-US" sz="160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Graphs'!$A$70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Graphs'!$B$69:$K$69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Graphs'!$B$70:$K$70</c:f>
              <c:numCache>
                <c:formatCode>0.00</c:formatCode>
                <c:ptCount val="10"/>
                <c:pt idx="0">
                  <c:v>3.4264599224961052</c:v>
                </c:pt>
                <c:pt idx="1">
                  <c:v>4.6450428717310324</c:v>
                </c:pt>
                <c:pt idx="2">
                  <c:v>5.8592629624941814</c:v>
                </c:pt>
                <c:pt idx="3">
                  <c:v>6.5229351240458495</c:v>
                </c:pt>
                <c:pt idx="4">
                  <c:v>7.203770638429555</c:v>
                </c:pt>
                <c:pt idx="5">
                  <c:v>7.5991333263786327</c:v>
                </c:pt>
                <c:pt idx="6">
                  <c:v>8.2780938541669045</c:v>
                </c:pt>
                <c:pt idx="7">
                  <c:v>8.7213181538330407</c:v>
                </c:pt>
                <c:pt idx="8">
                  <c:v>2.7512667697070143</c:v>
                </c:pt>
                <c:pt idx="9">
                  <c:v>4.4549528986839579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D9-4606-82A9-F90CED57F062}"/>
            </c:ext>
          </c:extLst>
        </c:ser>
        <c:ser>
          <c:idx val="1"/>
          <c:order val="1"/>
          <c:tx>
            <c:strRef>
              <c:f>'Sumary Graphs'!$A$71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Graphs'!$B$69:$K$69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Graphs'!$B$71:$K$71</c:f>
              <c:numCache>
                <c:formatCode>0.00</c:formatCode>
                <c:ptCount val="10"/>
                <c:pt idx="0">
                  <c:v>3.4652118816783331</c:v>
                </c:pt>
                <c:pt idx="1">
                  <c:v>5.1571989556992461</c:v>
                </c:pt>
                <c:pt idx="2">
                  <c:v>6.4281694060464556</c:v>
                </c:pt>
                <c:pt idx="3">
                  <c:v>7.1185774989616171</c:v>
                </c:pt>
                <c:pt idx="4">
                  <c:v>8.5182128180351064</c:v>
                </c:pt>
                <c:pt idx="5">
                  <c:v>12.256532421248258</c:v>
                </c:pt>
                <c:pt idx="6">
                  <c:v>13.622533664042336</c:v>
                </c:pt>
                <c:pt idx="7">
                  <c:v>14.620582965419585</c:v>
                </c:pt>
                <c:pt idx="8">
                  <c:v>2.671099725719531</c:v>
                </c:pt>
                <c:pt idx="9">
                  <c:v>4.4652181979465722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D9-4606-82A9-F90CED57F062}"/>
            </c:ext>
          </c:extLst>
        </c:ser>
        <c:ser>
          <c:idx val="2"/>
          <c:order val="2"/>
          <c:tx>
            <c:strRef>
              <c:f>'Sumary Graphs'!$A$72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Graphs'!$B$69:$K$69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Graphs'!$B$72:$K$72</c:f>
              <c:numCache>
                <c:formatCode>0.00</c:formatCode>
                <c:ptCount val="10"/>
                <c:pt idx="0">
                  <c:v>3.1602416512813338</c:v>
                </c:pt>
                <c:pt idx="1">
                  <c:v>4.634754927558066</c:v>
                </c:pt>
                <c:pt idx="2">
                  <c:v>5.7073064090245795</c:v>
                </c:pt>
                <c:pt idx="3">
                  <c:v>6.5161688780173765</c:v>
                </c:pt>
                <c:pt idx="4">
                  <c:v>7.1133440108154664</c:v>
                </c:pt>
                <c:pt idx="5">
                  <c:v>7.7784756737136194</c:v>
                </c:pt>
                <c:pt idx="6">
                  <c:v>8.4725005432657081</c:v>
                </c:pt>
                <c:pt idx="7">
                  <c:v>9.1281970218988739</c:v>
                </c:pt>
                <c:pt idx="8">
                  <c:v>2.6094421419824103</c:v>
                </c:pt>
                <c:pt idx="9">
                  <c:v>4.543039575580651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D9-4606-82A9-F90CED57F062}"/>
            </c:ext>
          </c:extLst>
        </c:ser>
        <c:ser>
          <c:idx val="3"/>
          <c:order val="3"/>
          <c:tx>
            <c:strRef>
              <c:f>'Sumary Graphs'!$A$73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Graphs'!$B$69:$K$69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Graphs'!$B$73:$K$73</c:f>
              <c:numCache>
                <c:formatCode>0.00</c:formatCode>
                <c:ptCount val="10"/>
                <c:pt idx="0">
                  <c:v>0.61206610633050329</c:v>
                </c:pt>
                <c:pt idx="1">
                  <c:v>0.95013738209312593</c:v>
                </c:pt>
                <c:pt idx="2">
                  <c:v>1.2028511675466955</c:v>
                </c:pt>
                <c:pt idx="3">
                  <c:v>1.3722781986214942</c:v>
                </c:pt>
                <c:pt idx="4">
                  <c:v>1.5671677913651945</c:v>
                </c:pt>
                <c:pt idx="5">
                  <c:v>1.689736422507039</c:v>
                </c:pt>
                <c:pt idx="6">
                  <c:v>1.8550817684562795</c:v>
                </c:pt>
                <c:pt idx="7">
                  <c:v>1.9339532988570289</c:v>
                </c:pt>
                <c:pt idx="8">
                  <c:v>2.4754268697790054</c:v>
                </c:pt>
                <c:pt idx="9">
                  <c:v>4.4056228365779511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D9-4606-82A9-F90CED57F062}"/>
            </c:ext>
          </c:extLst>
        </c:ser>
        <c:ser>
          <c:idx val="4"/>
          <c:order val="4"/>
          <c:tx>
            <c:strRef>
              <c:f>'Sumary Graphs'!$A$74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Graphs'!$B$69:$K$69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Graphs'!$B$74:$K$74</c:f>
              <c:numCache>
                <c:formatCode>0.00</c:formatCode>
                <c:ptCount val="10"/>
                <c:pt idx="0">
                  <c:v>0.62556294308696669</c:v>
                </c:pt>
                <c:pt idx="1">
                  <c:v>0.93982040285199986</c:v>
                </c:pt>
                <c:pt idx="2">
                  <c:v>1.200781808720248</c:v>
                </c:pt>
                <c:pt idx="3">
                  <c:v>1.3778753445069196</c:v>
                </c:pt>
                <c:pt idx="4">
                  <c:v>1.5969884626754811</c:v>
                </c:pt>
                <c:pt idx="5">
                  <c:v>1.6544269697368015</c:v>
                </c:pt>
                <c:pt idx="6">
                  <c:v>1.882446617319983</c:v>
                </c:pt>
                <c:pt idx="7">
                  <c:v>1.9236088937151665</c:v>
                </c:pt>
                <c:pt idx="8">
                  <c:v>2.5494271692700488</c:v>
                </c:pt>
                <c:pt idx="9">
                  <c:v>4.3675206372718947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D9-4606-82A9-F90CED57F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327184"/>
        <c:axId val="880327512"/>
      </c:lineChart>
      <c:catAx>
        <c:axId val="88032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27512"/>
        <c:crosses val="autoZero"/>
        <c:auto val="1"/>
        <c:lblAlgn val="ctr"/>
        <c:lblOffset val="100"/>
        <c:noMultiLvlLbl val="0"/>
      </c:catAx>
      <c:valAx>
        <c:axId val="880327512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2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13D: Mean vs Lowest Cost (Same Init Method)</a:t>
            </a:r>
            <a:endParaRPr lang="en-US" sz="16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Graphs'!$A$92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Graphs'!$B$92:$K$92</c:f>
              <c:numCache>
                <c:formatCode>0.0%</c:formatCode>
                <c:ptCount val="10"/>
                <c:pt idx="0">
                  <c:v>2.0816169261092905</c:v>
                </c:pt>
                <c:pt idx="1">
                  <c:v>2.1483032374094373</c:v>
                </c:pt>
                <c:pt idx="2">
                  <c:v>2.1215585596293693</c:v>
                </c:pt>
                <c:pt idx="3">
                  <c:v>2.2236366276496469</c:v>
                </c:pt>
                <c:pt idx="4">
                  <c:v>2.223755340191238</c:v>
                </c:pt>
                <c:pt idx="5">
                  <c:v>2.1346502327886703</c:v>
                </c:pt>
                <c:pt idx="6">
                  <c:v>2.1574617193991812</c:v>
                </c:pt>
                <c:pt idx="7">
                  <c:v>2.2826452840362088</c:v>
                </c:pt>
                <c:pt idx="8">
                  <c:v>2.2165545969486926</c:v>
                </c:pt>
                <c:pt idx="9">
                  <c:v>2.2814312862628463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4B-44FF-92C8-098EF92269E6}"/>
            </c:ext>
          </c:extLst>
        </c:ser>
        <c:ser>
          <c:idx val="1"/>
          <c:order val="1"/>
          <c:tx>
            <c:strRef>
              <c:f>'Sumary Graphs'!$A$93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Graphs'!$B$93:$K$93</c:f>
              <c:numCache>
                <c:formatCode>0.0%</c:formatCode>
                <c:ptCount val="10"/>
                <c:pt idx="0">
                  <c:v>2.0876821305452067</c:v>
                </c:pt>
                <c:pt idx="1">
                  <c:v>2.2040953801352159</c:v>
                </c:pt>
                <c:pt idx="2">
                  <c:v>2.1444605785546749</c:v>
                </c:pt>
                <c:pt idx="3">
                  <c:v>2.2475107096872953</c:v>
                </c:pt>
                <c:pt idx="4">
                  <c:v>2.2362632924906607</c:v>
                </c:pt>
                <c:pt idx="5">
                  <c:v>2.1789666030659149</c:v>
                </c:pt>
                <c:pt idx="6">
                  <c:v>2.1361508133589644</c:v>
                </c:pt>
                <c:pt idx="7">
                  <c:v>2.2283097364517754</c:v>
                </c:pt>
                <c:pt idx="8">
                  <c:v>2.0080428684736531</c:v>
                </c:pt>
                <c:pt idx="9">
                  <c:v>2.2170550834778218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4B-44FF-92C8-098EF92269E6}"/>
            </c:ext>
          </c:extLst>
        </c:ser>
        <c:ser>
          <c:idx val="2"/>
          <c:order val="2"/>
          <c:tx>
            <c:strRef>
              <c:f>'Sumary Graphs'!$A$94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Graphs'!$B$94:$K$94</c:f>
              <c:numCache>
                <c:formatCode>0.0%</c:formatCode>
                <c:ptCount val="10"/>
                <c:pt idx="0">
                  <c:v>1.9564446281395238</c:v>
                </c:pt>
                <c:pt idx="1">
                  <c:v>2.0275856275652515</c:v>
                </c:pt>
                <c:pt idx="2">
                  <c:v>2.1663361430560437</c:v>
                </c:pt>
                <c:pt idx="3">
                  <c:v>2.0503098537759286</c:v>
                </c:pt>
                <c:pt idx="4">
                  <c:v>2.1339706048267528</c:v>
                </c:pt>
                <c:pt idx="5">
                  <c:v>2.2507965500948437</c:v>
                </c:pt>
                <c:pt idx="6">
                  <c:v>2.1619833503043551</c:v>
                </c:pt>
                <c:pt idx="7">
                  <c:v>2.1202828778009071</c:v>
                </c:pt>
                <c:pt idx="8">
                  <c:v>1.9184314239938169</c:v>
                </c:pt>
                <c:pt idx="9">
                  <c:v>2.219545488224826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4B-44FF-92C8-098EF92269E6}"/>
            </c:ext>
          </c:extLst>
        </c:ser>
        <c:ser>
          <c:idx val="3"/>
          <c:order val="3"/>
          <c:tx>
            <c:strRef>
              <c:f>'Sumary Graphs'!$A$95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Graphs'!$B$95:$K$95</c:f>
              <c:numCache>
                <c:formatCode>0.0%</c:formatCode>
                <c:ptCount val="10"/>
                <c:pt idx="0">
                  <c:v>0.61206610633050451</c:v>
                </c:pt>
                <c:pt idx="1">
                  <c:v>0.95013738209312781</c:v>
                </c:pt>
                <c:pt idx="2">
                  <c:v>1.2028511675466995</c:v>
                </c:pt>
                <c:pt idx="3">
                  <c:v>1.3722781986214994</c:v>
                </c:pt>
                <c:pt idx="4">
                  <c:v>1.5672316613675548</c:v>
                </c:pt>
                <c:pt idx="5">
                  <c:v>1.6615193130314736</c:v>
                </c:pt>
                <c:pt idx="6">
                  <c:v>1.7524897648302298</c:v>
                </c:pt>
                <c:pt idx="7">
                  <c:v>1.8542724060638296</c:v>
                </c:pt>
                <c:pt idx="8">
                  <c:v>0.34768836391564478</c:v>
                </c:pt>
                <c:pt idx="9">
                  <c:v>0.63612733679129096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4B-44FF-92C8-098EF92269E6}"/>
            </c:ext>
          </c:extLst>
        </c:ser>
        <c:ser>
          <c:idx val="4"/>
          <c:order val="4"/>
          <c:tx>
            <c:strRef>
              <c:f>'Sumary Graphs'!$A$96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Graphs'!$B$91:$K$91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Graphs'!$B$96:$K$96</c:f>
              <c:numCache>
                <c:formatCode>0.0%</c:formatCode>
                <c:ptCount val="10"/>
                <c:pt idx="0">
                  <c:v>0.6255629430869678</c:v>
                </c:pt>
                <c:pt idx="1">
                  <c:v>0.93982040285200186</c:v>
                </c:pt>
                <c:pt idx="2">
                  <c:v>1.20078180872025</c:v>
                </c:pt>
                <c:pt idx="3">
                  <c:v>1.3778753445069247</c:v>
                </c:pt>
                <c:pt idx="4">
                  <c:v>1.5970464567176841</c:v>
                </c:pt>
                <c:pt idx="5">
                  <c:v>1.6544269697368015</c:v>
                </c:pt>
                <c:pt idx="6">
                  <c:v>1.7520269773732218</c:v>
                </c:pt>
                <c:pt idx="7">
                  <c:v>1.8130704929624568</c:v>
                </c:pt>
                <c:pt idx="8">
                  <c:v>0.34354469041753988</c:v>
                </c:pt>
                <c:pt idx="9">
                  <c:v>0.62890005824011008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4B-44FF-92C8-098EF9226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728832"/>
        <c:axId val="1013729488"/>
      </c:lineChart>
      <c:catAx>
        <c:axId val="1013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9488"/>
        <c:crosses val="autoZero"/>
        <c:auto val="1"/>
        <c:lblAlgn val="ctr"/>
        <c:lblOffset val="100"/>
        <c:noMultiLvlLbl val="0"/>
      </c:catAx>
      <c:valAx>
        <c:axId val="101372948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883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13D: Mean vs Best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Graphs'!$A$178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Graphs'!$B$178:$K$178</c:f>
              <c:numCache>
                <c:formatCode>0.0%</c:formatCode>
                <c:ptCount val="10"/>
                <c:pt idx="0">
                  <c:v>4.3240518424273731</c:v>
                </c:pt>
                <c:pt idx="1">
                  <c:v>3.5980944873493637</c:v>
                </c:pt>
                <c:pt idx="2">
                  <c:v>3.2747026484296256</c:v>
                </c:pt>
                <c:pt idx="3">
                  <c:v>3.079046282704573</c:v>
                </c:pt>
                <c:pt idx="4">
                  <c:v>2.8918510447603301</c:v>
                </c:pt>
                <c:pt idx="5">
                  <c:v>2.770561412926364</c:v>
                </c:pt>
                <c:pt idx="6">
                  <c:v>2.7138027421514459</c:v>
                </c:pt>
                <c:pt idx="7">
                  <c:v>2.6249281776130817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FBB-9B81-99877BEBC831}"/>
            </c:ext>
          </c:extLst>
        </c:ser>
        <c:ser>
          <c:idx val="1"/>
          <c:order val="1"/>
          <c:tx>
            <c:strRef>
              <c:f>'Sumary Graphs'!$A$179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Graphs'!$B$179:$K$179</c:f>
              <c:numCache>
                <c:formatCode>0.0%</c:formatCode>
                <c:ptCount val="10"/>
                <c:pt idx="0">
                  <c:v>4.2780338222044971</c:v>
                </c:pt>
                <c:pt idx="1">
                  <c:v>4.0233364301201684</c:v>
                </c:pt>
                <c:pt idx="2">
                  <c:v>3.9362289859312489</c:v>
                </c:pt>
                <c:pt idx="3">
                  <c:v>3.8705823629999823</c:v>
                </c:pt>
                <c:pt idx="4">
                  <c:v>3.8077525579036209</c:v>
                </c:pt>
                <c:pt idx="5">
                  <c:v>3.7672247295131132</c:v>
                </c:pt>
                <c:pt idx="6">
                  <c:v>3.8002214134863799</c:v>
                </c:pt>
                <c:pt idx="7">
                  <c:v>3.7588404958182902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FBB-9B81-99877BEBC831}"/>
            </c:ext>
          </c:extLst>
        </c:ser>
        <c:ser>
          <c:idx val="2"/>
          <c:order val="2"/>
          <c:tx>
            <c:strRef>
              <c:f>'Sumary Graphs'!$A$180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Graphs'!$B$180:$K$180</c:f>
              <c:numCache>
                <c:formatCode>0.0%</c:formatCode>
                <c:ptCount val="10"/>
                <c:pt idx="0">
                  <c:v>3.5634661329845785</c:v>
                </c:pt>
                <c:pt idx="1">
                  <c:v>3.0759054239375003</c:v>
                </c:pt>
                <c:pt idx="2">
                  <c:v>2.8922583017845427</c:v>
                </c:pt>
                <c:pt idx="3">
                  <c:v>2.7687597677033069</c:v>
                </c:pt>
                <c:pt idx="4">
                  <c:v>2.6344336637908219</c:v>
                </c:pt>
                <c:pt idx="5">
                  <c:v>2.5706404347671974</c:v>
                </c:pt>
                <c:pt idx="6">
                  <c:v>2.5396046122370763</c:v>
                </c:pt>
                <c:pt idx="7">
                  <c:v>2.4628442452040606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FBB-9B81-99877BEBC831}"/>
            </c:ext>
          </c:extLst>
        </c:ser>
        <c:ser>
          <c:idx val="3"/>
          <c:order val="3"/>
          <c:tx>
            <c:strRef>
              <c:f>'Sumary Graphs'!$A$181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Graphs'!$B$181:$K$181</c:f>
              <c:numCache>
                <c:formatCode>0.0%</c:formatCode>
                <c:ptCount val="10"/>
                <c:pt idx="0">
                  <c:v>1.1743612218731676</c:v>
                </c:pt>
                <c:pt idx="1">
                  <c:v>1.1574474539622464</c:v>
                </c:pt>
                <c:pt idx="2">
                  <c:v>1.1483208857696392</c:v>
                </c:pt>
                <c:pt idx="3">
                  <c:v>1.1394380371269528</c:v>
                </c:pt>
                <c:pt idx="4">
                  <c:v>1.1399796244054645</c:v>
                </c:pt>
                <c:pt idx="5">
                  <c:v>1.1299388410169136</c:v>
                </c:pt>
                <c:pt idx="6">
                  <c:v>1.1291216034410119</c:v>
                </c:pt>
                <c:pt idx="7">
                  <c:v>1.1246640254018672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E3-4FBB-9B81-99877BEBC831}"/>
            </c:ext>
          </c:extLst>
        </c:ser>
        <c:ser>
          <c:idx val="4"/>
          <c:order val="4"/>
          <c:tx>
            <c:strRef>
              <c:f>'Sumary Graphs'!$A$182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'Sumary Graphs'!$B$177:$K$177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'Sumary Graphs'!$B$182:$K$182</c:f>
              <c:numCache>
                <c:formatCode>0.0%</c:formatCode>
                <c:ptCount val="10"/>
                <c:pt idx="0">
                  <c:v>1.174561217876499</c:v>
                </c:pt>
                <c:pt idx="1">
                  <c:v>1.1663521507872707</c:v>
                </c:pt>
                <c:pt idx="2">
                  <c:v>1.1458195268854798</c:v>
                </c:pt>
                <c:pt idx="3">
                  <c:v>1.1407675534625119</c:v>
                </c:pt>
                <c:pt idx="4">
                  <c:v>1.1379742110927333</c:v>
                </c:pt>
                <c:pt idx="5">
                  <c:v>1.1261906471691212</c:v>
                </c:pt>
                <c:pt idx="6">
                  <c:v>1.1296376791368206</c:v>
                </c:pt>
                <c:pt idx="7">
                  <c:v>1.125052989183142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E3-4FBB-9B81-99877BEBC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0899920"/>
        <c:axId val="706703952"/>
      </c:lineChart>
      <c:catAx>
        <c:axId val="72089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703952"/>
        <c:crosses val="autoZero"/>
        <c:auto val="1"/>
        <c:lblAlgn val="ctr"/>
        <c:lblOffset val="100"/>
        <c:noMultiLvlLbl val="0"/>
      </c:catAx>
      <c:valAx>
        <c:axId val="706703952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89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13D: Avg Best vs Best Group Lowest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'Sumary Graphs'!$A$135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'Sumary Graphs'!$B$135:$Z$135</c:f>
              <c:numCache>
                <c:formatCode>0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4.0745362639427182E-11</c:v>
                </c:pt>
                <c:pt idx="10">
                  <c:v>3.958120942115784E-11</c:v>
                </c:pt>
                <c:pt idx="11">
                  <c:v>6411.5443484889611</c:v>
                </c:pt>
                <c:pt idx="12">
                  <c:v>43720.186899344801</c:v>
                </c:pt>
                <c:pt idx="13">
                  <c:v>57773.92927243148</c:v>
                </c:pt>
                <c:pt idx="14">
                  <c:v>48166.791520175597</c:v>
                </c:pt>
                <c:pt idx="15">
                  <c:v>134289.95248312195</c:v>
                </c:pt>
                <c:pt idx="16">
                  <c:v>126717.13133570491</c:v>
                </c:pt>
                <c:pt idx="17">
                  <c:v>158102.20549318055</c:v>
                </c:pt>
                <c:pt idx="18">
                  <c:v>186751.49558270138</c:v>
                </c:pt>
                <c:pt idx="19">
                  <c:v>201234.43032296386</c:v>
                </c:pt>
                <c:pt idx="20">
                  <c:v>200435.37634879208</c:v>
                </c:pt>
                <c:pt idx="21">
                  <c:v>286790.86658624402</c:v>
                </c:pt>
                <c:pt idx="22">
                  <c:v>259734.37870224763</c:v>
                </c:pt>
                <c:pt idx="23">
                  <c:v>343757.51530293433</c:v>
                </c:pt>
                <c:pt idx="24">
                  <c:v>545126.02577614528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64-4DBF-B22E-8CF6CFE93E9A}"/>
            </c:ext>
          </c:extLst>
        </c:ser>
        <c:ser>
          <c:idx val="1"/>
          <c:order val="1"/>
          <c:tx>
            <c:strRef>
              <c:f>'Sumary Graphs'!$A$136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'Sumary Graphs'!$B$136:$Z$136</c:f>
              <c:numCache>
                <c:formatCode>0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4.0745362639427182E-11</c:v>
                </c:pt>
                <c:pt idx="10">
                  <c:v>3.958120942115784E-11</c:v>
                </c:pt>
                <c:pt idx="11">
                  <c:v>0</c:v>
                </c:pt>
                <c:pt idx="12">
                  <c:v>7.916241884231568E-11</c:v>
                </c:pt>
                <c:pt idx="13">
                  <c:v>5661.6635324741992</c:v>
                </c:pt>
                <c:pt idx="14">
                  <c:v>32127.68597751408</c:v>
                </c:pt>
                <c:pt idx="15">
                  <c:v>59394.271270908917</c:v>
                </c:pt>
                <c:pt idx="16">
                  <c:v>90412.517550691977</c:v>
                </c:pt>
                <c:pt idx="17">
                  <c:v>98992.045771654157</c:v>
                </c:pt>
                <c:pt idx="18">
                  <c:v>107093.05457081119</c:v>
                </c:pt>
                <c:pt idx="19">
                  <c:v>163736.56901342099</c:v>
                </c:pt>
                <c:pt idx="20">
                  <c:v>206097.29841479988</c:v>
                </c:pt>
                <c:pt idx="21">
                  <c:v>245749.54885243482</c:v>
                </c:pt>
                <c:pt idx="22">
                  <c:v>292805.30242032808</c:v>
                </c:pt>
                <c:pt idx="23">
                  <c:v>286066.74419998203</c:v>
                </c:pt>
                <c:pt idx="24">
                  <c:v>556479.30030227732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64-4DBF-B22E-8CF6CFE93E9A}"/>
            </c:ext>
          </c:extLst>
        </c:ser>
        <c:ser>
          <c:idx val="2"/>
          <c:order val="2"/>
          <c:tx>
            <c:strRef>
              <c:f>'Sumary Graphs'!$A$137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'Sumary Graphs'!$B$137:$Z$137</c:f>
              <c:numCache>
                <c:formatCode>0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3.958120942115784E-11</c:v>
                </c:pt>
                <c:pt idx="11">
                  <c:v>4.0745362639427182E-11</c:v>
                </c:pt>
                <c:pt idx="12">
                  <c:v>0</c:v>
                </c:pt>
                <c:pt idx="13">
                  <c:v>0</c:v>
                </c:pt>
                <c:pt idx="14">
                  <c:v>21919.615293834275</c:v>
                </c:pt>
                <c:pt idx="15">
                  <c:v>48559.21475402639</c:v>
                </c:pt>
                <c:pt idx="16">
                  <c:v>57903.258082620108</c:v>
                </c:pt>
                <c:pt idx="17">
                  <c:v>99557.080570385413</c:v>
                </c:pt>
                <c:pt idx="18">
                  <c:v>122156.54712269043</c:v>
                </c:pt>
                <c:pt idx="19">
                  <c:v>117342.88604880022</c:v>
                </c:pt>
                <c:pt idx="20">
                  <c:v>110382.9194238627</c:v>
                </c:pt>
                <c:pt idx="21">
                  <c:v>157977.23028433582</c:v>
                </c:pt>
                <c:pt idx="22">
                  <c:v>198297.12551605102</c:v>
                </c:pt>
                <c:pt idx="23">
                  <c:v>207054.32823143699</c:v>
                </c:pt>
                <c:pt idx="24">
                  <c:v>402178.84851176274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64-4DBF-B22E-8CF6CFE93E9A}"/>
            </c:ext>
          </c:extLst>
        </c:ser>
        <c:ser>
          <c:idx val="3"/>
          <c:order val="3"/>
          <c:tx>
            <c:strRef>
              <c:f>'Sumary Graphs'!$A$138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'Sumary Graphs'!$B$138:$Z$138</c:f>
              <c:numCache>
                <c:formatCode>0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3.958120942115784E-11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4.1909515857696532E-11</c:v>
                </c:pt>
                <c:pt idx="20">
                  <c:v>3.958120942115784E-11</c:v>
                </c:pt>
                <c:pt idx="21">
                  <c:v>0</c:v>
                </c:pt>
                <c:pt idx="22">
                  <c:v>3.958120942115784E-11</c:v>
                </c:pt>
                <c:pt idx="23">
                  <c:v>3.958120942115784E-11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64-4DBF-B22E-8CF6CFE93E9A}"/>
            </c:ext>
          </c:extLst>
        </c:ser>
        <c:ser>
          <c:idx val="4"/>
          <c:order val="4"/>
          <c:tx>
            <c:strRef>
              <c:f>'Sumary Graphs'!$A$139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'Sumary Graphs'!$B$139:$Z$139</c:f>
              <c:numCache>
                <c:formatCode>0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3.958120942115784E-11</c:v>
                </c:pt>
                <c:pt idx="17">
                  <c:v>3.958120942115784E-11</c:v>
                </c:pt>
                <c:pt idx="18">
                  <c:v>0</c:v>
                </c:pt>
                <c:pt idx="19">
                  <c:v>0</c:v>
                </c:pt>
                <c:pt idx="20">
                  <c:v>4.1909515857696532E-11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64-4DBF-B22E-8CF6CFE93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715104"/>
        <c:axId val="392714120"/>
      </c:lineChart>
      <c:catAx>
        <c:axId val="392715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14120"/>
        <c:crosses val="autoZero"/>
        <c:auto val="1"/>
        <c:lblAlgn val="ctr"/>
        <c:lblOffset val="100"/>
        <c:noMultiLvlLbl val="0"/>
      </c:catAx>
      <c:valAx>
        <c:axId val="39271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1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Self Mean vs Best Found</a:t>
            </a:r>
            <a:r>
              <a:rPr lang="en-US" sz="1400" b="0" i="0" u="none" strike="noStrike" baseline="0"/>
              <a:t>  by 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Graph'!$A$18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Graph'!$B$17:$K$17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Graph'!$B$18:$K$18</c:f>
              <c:numCache>
                <c:formatCode>General</c:formatCode>
                <c:ptCount val="10"/>
                <c:pt idx="0">
                  <c:v>1.7477056220227518</c:v>
                </c:pt>
                <c:pt idx="1">
                  <c:v>1.5085750951946311</c:v>
                </c:pt>
                <c:pt idx="2">
                  <c:v>1.4015659313226443</c:v>
                </c:pt>
                <c:pt idx="3">
                  <c:v>1.2653070793020227</c:v>
                </c:pt>
                <c:pt idx="4">
                  <c:v>1.2389388064941973</c:v>
                </c:pt>
                <c:pt idx="5">
                  <c:v>1.1893490264082449</c:v>
                </c:pt>
                <c:pt idx="6">
                  <c:v>1.1951488811947111</c:v>
                </c:pt>
                <c:pt idx="7">
                  <c:v>1.174624404181718</c:v>
                </c:pt>
                <c:pt idx="8">
                  <c:v>1.1748275106181041</c:v>
                </c:pt>
                <c:pt idx="9">
                  <c:v>1.1581465626669412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C7-4ED3-A0A3-0857B0952695}"/>
            </c:ext>
          </c:extLst>
        </c:ser>
        <c:ser>
          <c:idx val="1"/>
          <c:order val="1"/>
          <c:tx>
            <c:strRef>
              <c:f>'Summary Graph'!$A$19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Graph'!$B$17:$K$17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Graph'!$B$19:$K$19</c:f>
              <c:numCache>
                <c:formatCode>General</c:formatCode>
                <c:ptCount val="10"/>
                <c:pt idx="0">
                  <c:v>1.8304710388971999</c:v>
                </c:pt>
                <c:pt idx="1">
                  <c:v>1.4073492758012756</c:v>
                </c:pt>
                <c:pt idx="2">
                  <c:v>1.3187535743471639</c:v>
                </c:pt>
                <c:pt idx="3">
                  <c:v>1.2497115700545822</c:v>
                </c:pt>
                <c:pt idx="4">
                  <c:v>1.2437834907519103</c:v>
                </c:pt>
                <c:pt idx="5">
                  <c:v>1.2340408600253099</c:v>
                </c:pt>
                <c:pt idx="6">
                  <c:v>1.2215322554712036</c:v>
                </c:pt>
                <c:pt idx="7">
                  <c:v>1.1515542130700587</c:v>
                </c:pt>
                <c:pt idx="8">
                  <c:v>1.1666456777987917</c:v>
                </c:pt>
                <c:pt idx="9">
                  <c:v>1.1728659064796505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C7-4ED3-A0A3-0857B0952695}"/>
            </c:ext>
          </c:extLst>
        </c:ser>
        <c:ser>
          <c:idx val="2"/>
          <c:order val="2"/>
          <c:tx>
            <c:strRef>
              <c:f>'Summary Graph'!$A$20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Graph'!$B$17:$K$17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Graph'!$B$20:$K$20</c:f>
              <c:numCache>
                <c:formatCode>General</c:formatCode>
                <c:ptCount val="10"/>
                <c:pt idx="0">
                  <c:v>1.951128444034633</c:v>
                </c:pt>
                <c:pt idx="1">
                  <c:v>1.5008239266748566</c:v>
                </c:pt>
                <c:pt idx="2">
                  <c:v>1.3139684588996738</c:v>
                </c:pt>
                <c:pt idx="3">
                  <c:v>1.2525783041686707</c:v>
                </c:pt>
                <c:pt idx="4">
                  <c:v>1.2483719187283571</c:v>
                </c:pt>
                <c:pt idx="5">
                  <c:v>1.2315983878885763</c:v>
                </c:pt>
                <c:pt idx="6">
                  <c:v>1.1696013817544986</c:v>
                </c:pt>
                <c:pt idx="7">
                  <c:v>1.1376505280700893</c:v>
                </c:pt>
                <c:pt idx="8">
                  <c:v>1.1622136731585702</c:v>
                </c:pt>
                <c:pt idx="9">
                  <c:v>1.1376695978003684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C7-4ED3-A0A3-0857B0952695}"/>
            </c:ext>
          </c:extLst>
        </c:ser>
        <c:ser>
          <c:idx val="3"/>
          <c:order val="3"/>
          <c:tx>
            <c:strRef>
              <c:f>'Summary Graph'!$A$21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Graph'!$B$17:$K$17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Graph'!$B$21:$K$21</c:f>
              <c:numCache>
                <c:formatCode>General</c:formatCode>
                <c:ptCount val="10"/>
                <c:pt idx="0">
                  <c:v>1.157217059527379</c:v>
                </c:pt>
                <c:pt idx="1">
                  <c:v>1.1431346761102397</c:v>
                </c:pt>
                <c:pt idx="2">
                  <c:v>1.1438900433080503</c:v>
                </c:pt>
                <c:pt idx="3">
                  <c:v>1.1409813983458772</c:v>
                </c:pt>
                <c:pt idx="4">
                  <c:v>1.1299216887005616</c:v>
                </c:pt>
                <c:pt idx="5">
                  <c:v>1.1361302617839217</c:v>
                </c:pt>
                <c:pt idx="6">
                  <c:v>1.129782077116551</c:v>
                </c:pt>
                <c:pt idx="7">
                  <c:v>1.1189077405844294</c:v>
                </c:pt>
                <c:pt idx="8">
                  <c:v>1.1090155151459591</c:v>
                </c:pt>
                <c:pt idx="9">
                  <c:v>1.1040142054060629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C7-4ED3-A0A3-0857B0952695}"/>
            </c:ext>
          </c:extLst>
        </c:ser>
        <c:ser>
          <c:idx val="4"/>
          <c:order val="4"/>
          <c:tx>
            <c:strRef>
              <c:f>'Summary Graph'!$A$22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Graph'!$B$17:$K$17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Graph'!$B$22:$K$22</c:f>
              <c:numCache>
                <c:formatCode>General</c:formatCode>
                <c:ptCount val="10"/>
                <c:pt idx="0">
                  <c:v>1.1839948120559087</c:v>
                </c:pt>
                <c:pt idx="1">
                  <c:v>1.1539758682651762</c:v>
                </c:pt>
                <c:pt idx="2">
                  <c:v>1.1418956456130585</c:v>
                </c:pt>
                <c:pt idx="3">
                  <c:v>1.1389330669988051</c:v>
                </c:pt>
                <c:pt idx="4">
                  <c:v>1.1383307798075588</c:v>
                </c:pt>
                <c:pt idx="5">
                  <c:v>1.1255664843623294</c:v>
                </c:pt>
                <c:pt idx="6">
                  <c:v>1.1227271863685706</c:v>
                </c:pt>
                <c:pt idx="7">
                  <c:v>1.1113961711610532</c:v>
                </c:pt>
                <c:pt idx="8">
                  <c:v>1.1132491163117593</c:v>
                </c:pt>
                <c:pt idx="9">
                  <c:v>1.1096866126905316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C7-4ED3-A0A3-0857B0952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4543400"/>
        <c:axId val="784545040"/>
      </c:lineChart>
      <c:catAx>
        <c:axId val="78454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45040"/>
        <c:crosses val="autoZero"/>
        <c:auto val="1"/>
        <c:lblAlgn val="ctr"/>
        <c:lblOffset val="100"/>
        <c:noMultiLvlLbl val="0"/>
      </c:catAx>
      <c:valAx>
        <c:axId val="78454504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43400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(Mean</a:t>
            </a:r>
            <a:r>
              <a:rPr lang="en-US" baseline="0"/>
              <a:t> vs Best) by 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Graph'!$A$26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Graph'!$C$52:$L$52</c:f>
              <c:numCache>
                <c:formatCode>General</c:formatCode>
                <c:ptCount val="10"/>
                <c:pt idx="0">
                  <c:v>2.1407511605788958</c:v>
                </c:pt>
                <c:pt idx="1">
                  <c:v>2.2365636635544464</c:v>
                </c:pt>
                <c:pt idx="2">
                  <c:v>2.4360546195673001</c:v>
                </c:pt>
                <c:pt idx="3">
                  <c:v>2.1341387866229882</c:v>
                </c:pt>
                <c:pt idx="4">
                  <c:v>2.3558840475892504</c:v>
                </c:pt>
                <c:pt idx="5">
                  <c:v>2.3314167472953242</c:v>
                </c:pt>
                <c:pt idx="6">
                  <c:v>2.4480545914215699</c:v>
                </c:pt>
                <c:pt idx="7">
                  <c:v>2.7021866303017186</c:v>
                </c:pt>
                <c:pt idx="8">
                  <c:v>2.472609415677216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C-45B1-BC4B-FA96E5167546}"/>
            </c:ext>
          </c:extLst>
        </c:ser>
        <c:ser>
          <c:idx val="1"/>
          <c:order val="1"/>
          <c:tx>
            <c:strRef>
              <c:f>'Summary Graph'!$A$27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Graph'!$B$27:$K$27</c:f>
              <c:numCache>
                <c:formatCode>General</c:formatCode>
                <c:ptCount val="10"/>
                <c:pt idx="0">
                  <c:v>4.018170378926742</c:v>
                </c:pt>
                <c:pt idx="1">
                  <c:v>4.0252279271382516</c:v>
                </c:pt>
                <c:pt idx="2">
                  <c:v>3.9668093642093267</c:v>
                </c:pt>
                <c:pt idx="3">
                  <c:v>3.8680578817767306</c:v>
                </c:pt>
                <c:pt idx="4">
                  <c:v>3.7560042801796882</c:v>
                </c:pt>
                <c:pt idx="5">
                  <c:v>3.7996735125217285</c:v>
                </c:pt>
                <c:pt idx="6">
                  <c:v>3.7715443024966184</c:v>
                </c:pt>
                <c:pt idx="7">
                  <c:v>3.780517127975112</c:v>
                </c:pt>
                <c:pt idx="8">
                  <c:v>3.6531881754845399</c:v>
                </c:pt>
                <c:pt idx="9">
                  <c:v>3.7096839955433523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4C-45B1-BC4B-FA96E5167546}"/>
            </c:ext>
          </c:extLst>
        </c:ser>
        <c:ser>
          <c:idx val="2"/>
          <c:order val="2"/>
          <c:tx>
            <c:strRef>
              <c:f>'Summary Graph'!$A$28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Graph'!$B$28:$K$28</c:f>
              <c:numCache>
                <c:formatCode>General</c:formatCode>
                <c:ptCount val="10"/>
                <c:pt idx="0">
                  <c:v>3.3350413985329284</c:v>
                </c:pt>
                <c:pt idx="1">
                  <c:v>3.0818861871998209</c:v>
                </c:pt>
                <c:pt idx="2">
                  <c:v>2.8478217781346364</c:v>
                </c:pt>
                <c:pt idx="3">
                  <c:v>2.7213769403048818</c:v>
                </c:pt>
                <c:pt idx="4">
                  <c:v>2.6172610357102331</c:v>
                </c:pt>
                <c:pt idx="5">
                  <c:v>2.6179109179685884</c:v>
                </c:pt>
                <c:pt idx="6">
                  <c:v>2.5383921445024633</c:v>
                </c:pt>
                <c:pt idx="7">
                  <c:v>2.4963278589672697</c:v>
                </c:pt>
                <c:pt idx="8">
                  <c:v>2.4207963510073229</c:v>
                </c:pt>
                <c:pt idx="9">
                  <c:v>2.3819372510143655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4C-45B1-BC4B-FA96E5167546}"/>
            </c:ext>
          </c:extLst>
        </c:ser>
        <c:ser>
          <c:idx val="3"/>
          <c:order val="3"/>
          <c:tx>
            <c:strRef>
              <c:f>'Summary Graph'!$A$29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Graph'!$B$29:$K$29</c:f>
              <c:numCache>
                <c:formatCode>General</c:formatCode>
                <c:ptCount val="10"/>
                <c:pt idx="0">
                  <c:v>1.1570674529382117</c:v>
                </c:pt>
                <c:pt idx="1">
                  <c:v>1.1430956809967145</c:v>
                </c:pt>
                <c:pt idx="2">
                  <c:v>1.1438716889830731</c:v>
                </c:pt>
                <c:pt idx="3">
                  <c:v>1.1409657709162144</c:v>
                </c:pt>
                <c:pt idx="4">
                  <c:v>1.1299510896523131</c:v>
                </c:pt>
                <c:pt idx="5">
                  <c:v>1.136137280753885</c:v>
                </c:pt>
                <c:pt idx="6">
                  <c:v>1.1297884688999107</c:v>
                </c:pt>
                <c:pt idx="7">
                  <c:v>1.1189271551489637</c:v>
                </c:pt>
                <c:pt idx="8">
                  <c:v>1.1192651207835769</c:v>
                </c:pt>
                <c:pt idx="9">
                  <c:v>1.1143278888805281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4C-45B1-BC4B-FA96E5167546}"/>
            </c:ext>
          </c:extLst>
        </c:ser>
        <c:ser>
          <c:idx val="4"/>
          <c:order val="4"/>
          <c:tx>
            <c:strRef>
              <c:f>'Summary Graph'!$A$30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Graph'!$B$25:$K$25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Graph'!$B$30:$K$30</c:f>
              <c:numCache>
                <c:formatCode>General</c:formatCode>
                <c:ptCount val="10"/>
                <c:pt idx="0">
                  <c:v>1.1840036273689378</c:v>
                </c:pt>
                <c:pt idx="1">
                  <c:v>1.1539797714989646</c:v>
                </c:pt>
                <c:pt idx="2">
                  <c:v>1.1418895782201965</c:v>
                </c:pt>
                <c:pt idx="3">
                  <c:v>1.1389520372842656</c:v>
                </c:pt>
                <c:pt idx="4">
                  <c:v>1.1383239977523771</c:v>
                </c:pt>
                <c:pt idx="5">
                  <c:v>1.1382752926838589</c:v>
                </c:pt>
                <c:pt idx="6">
                  <c:v>1.122722594542066</c:v>
                </c:pt>
                <c:pt idx="7">
                  <c:v>1.1217287840148946</c:v>
                </c:pt>
                <c:pt idx="8">
                  <c:v>1.1133308721216169</c:v>
                </c:pt>
                <c:pt idx="9">
                  <c:v>1.1098579643901965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E4C-45B1-BC4B-FA96E5167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6222288"/>
        <c:axId val="776223928"/>
      </c:lineChart>
      <c:catAx>
        <c:axId val="77622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223928"/>
        <c:crosses val="autoZero"/>
        <c:auto val="1"/>
        <c:lblAlgn val="ctr"/>
        <c:lblOffset val="100"/>
        <c:noMultiLvlLbl val="0"/>
      </c:catAx>
      <c:valAx>
        <c:axId val="776223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22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Percent Init Method Found Best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Graph'!$A$41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Graph'!$B$40:$K$40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Graph'!$B$41:$K$41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F-43B7-97A4-56B35635206C}"/>
            </c:ext>
          </c:extLst>
        </c:ser>
        <c:ser>
          <c:idx val="1"/>
          <c:order val="1"/>
          <c:tx>
            <c:strRef>
              <c:f>'Summary Graph'!$A$42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Graph'!$B$40:$K$40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Graph'!$B$42:$K$42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7F-43B7-97A4-56B35635206C}"/>
            </c:ext>
          </c:extLst>
        </c:ser>
        <c:ser>
          <c:idx val="2"/>
          <c:order val="2"/>
          <c:tx>
            <c:strRef>
              <c:f>'Summary Graph'!$A$43</c:f>
              <c:strCache>
                <c:ptCount val="1"/>
                <c:pt idx="0">
                  <c:v>RND-POINT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Graph'!$B$40:$K$40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Graph'!$B$43:$K$43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7F-43B7-97A4-56B35635206C}"/>
            </c:ext>
          </c:extLst>
        </c:ser>
        <c:ser>
          <c:idx val="3"/>
          <c:order val="3"/>
          <c:tx>
            <c:strRef>
              <c:f>'Summary Graph'!$A$44</c:f>
              <c:strCache>
                <c:ptCount val="1"/>
                <c:pt idx="0">
                  <c:v>CCCM-R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Graph'!$B$40:$K$40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Graph'!$B$44:$K$44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0.6</c:v>
                </c:pt>
                <c:pt idx="9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7F-43B7-97A4-56B35635206C}"/>
            </c:ext>
          </c:extLst>
        </c:ser>
        <c:ser>
          <c:idx val="4"/>
          <c:order val="4"/>
          <c:tx>
            <c:strRef>
              <c:f>'Summary Graph'!$A$45</c:f>
              <c:strCache>
                <c:ptCount val="1"/>
                <c:pt idx="0">
                  <c:v>CCCM-M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'Summary Graph'!$B$40:$K$40</c:f>
              <c:numCache>
                <c:formatCode>General</c:formatCode>
                <c:ptCount val="1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</c:numCache>
            </c:numRef>
          </c:cat>
          <c:val>
            <c:numRef>
              <c:f>'Summary Graph'!$B$45:$K$45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0.6</c:v>
                </c:pt>
                <c:pt idx="6">
                  <c:v>1</c:v>
                </c:pt>
                <c:pt idx="7">
                  <c:v>0.6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7F-43B7-97A4-56B356352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810832"/>
        <c:axId val="667808864"/>
      </c:lineChart>
      <c:catAx>
        <c:axId val="66781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08864"/>
        <c:crosses val="autoZero"/>
        <c:auto val="1"/>
        <c:lblAlgn val="ctr"/>
        <c:lblOffset val="100"/>
        <c:noMultiLvlLbl val="0"/>
      </c:catAx>
      <c:valAx>
        <c:axId val="6678088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1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Sheet1!$AC$46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Sheet1!$AD$46:$AQ$46</c:f>
              <c:numCache>
                <c:formatCode>General</c:formatCode>
                <c:ptCount val="14"/>
                <c:pt idx="0">
                  <c:v>2</c:v>
                </c:pt>
                <c:pt idx="1">
                  <c:v>5.34</c:v>
                </c:pt>
                <c:pt idx="2">
                  <c:v>5.7</c:v>
                </c:pt>
                <c:pt idx="3">
                  <c:v>5.84</c:v>
                </c:pt>
                <c:pt idx="4">
                  <c:v>5.32</c:v>
                </c:pt>
                <c:pt idx="5">
                  <c:v>4.68</c:v>
                </c:pt>
                <c:pt idx="6">
                  <c:v>4.62</c:v>
                </c:pt>
                <c:pt idx="7">
                  <c:v>4.74</c:v>
                </c:pt>
                <c:pt idx="8">
                  <c:v>5.38</c:v>
                </c:pt>
                <c:pt idx="9">
                  <c:v>5.16</c:v>
                </c:pt>
                <c:pt idx="10">
                  <c:v>5.94</c:v>
                </c:pt>
                <c:pt idx="11">
                  <c:v>5.72</c:v>
                </c:pt>
                <c:pt idx="12">
                  <c:v>6.16</c:v>
                </c:pt>
                <c:pt idx="13">
                  <c:v>6.14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47-41FD-8E14-B9C28823C28C}"/>
            </c:ext>
          </c:extLst>
        </c:ser>
        <c:ser>
          <c:idx val="1"/>
          <c:order val="1"/>
          <c:tx>
            <c:strRef>
              <c:f>Sheet1!$AC$47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Sheet1!$AD$47:$AQ$47</c:f>
              <c:numCache>
                <c:formatCode>General</c:formatCode>
                <c:ptCount val="14"/>
                <c:pt idx="0">
                  <c:v>2</c:v>
                </c:pt>
                <c:pt idx="1">
                  <c:v>3.96</c:v>
                </c:pt>
                <c:pt idx="2">
                  <c:v>4.7</c:v>
                </c:pt>
                <c:pt idx="3">
                  <c:v>4.5599999999999996</c:v>
                </c:pt>
                <c:pt idx="4">
                  <c:v>4.2</c:v>
                </c:pt>
                <c:pt idx="5">
                  <c:v>4.7</c:v>
                </c:pt>
                <c:pt idx="6">
                  <c:v>3.9</c:v>
                </c:pt>
                <c:pt idx="7">
                  <c:v>4.46</c:v>
                </c:pt>
                <c:pt idx="8">
                  <c:v>4.0999999999999996</c:v>
                </c:pt>
                <c:pt idx="9">
                  <c:v>4.54</c:v>
                </c:pt>
                <c:pt idx="10">
                  <c:v>5.0599999999999996</c:v>
                </c:pt>
                <c:pt idx="11">
                  <c:v>5.9</c:v>
                </c:pt>
                <c:pt idx="12">
                  <c:v>5.94</c:v>
                </c:pt>
                <c:pt idx="13">
                  <c:v>6.06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47-41FD-8E14-B9C28823C28C}"/>
            </c:ext>
          </c:extLst>
        </c:ser>
        <c:ser>
          <c:idx val="2"/>
          <c:order val="2"/>
          <c:tx>
            <c:strRef>
              <c:f>Sheet1!$AC$48</c:f>
              <c:strCache>
                <c:ptCount val="1"/>
                <c:pt idx="0">
                  <c:v>MaxSumK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Sheet1!$AD$48:$AQ$48</c:f>
              <c:numCache>
                <c:formatCode>General</c:formatCode>
                <c:ptCount val="14"/>
                <c:pt idx="0">
                  <c:v>2</c:v>
                </c:pt>
                <c:pt idx="1">
                  <c:v>4.22</c:v>
                </c:pt>
                <c:pt idx="2">
                  <c:v>4.54</c:v>
                </c:pt>
                <c:pt idx="3">
                  <c:v>3.88</c:v>
                </c:pt>
                <c:pt idx="4">
                  <c:v>3.8</c:v>
                </c:pt>
                <c:pt idx="5">
                  <c:v>3.42</c:v>
                </c:pt>
                <c:pt idx="6">
                  <c:v>3.18</c:v>
                </c:pt>
                <c:pt idx="7">
                  <c:v>3.26</c:v>
                </c:pt>
                <c:pt idx="8">
                  <c:v>3.68</c:v>
                </c:pt>
                <c:pt idx="9">
                  <c:v>5</c:v>
                </c:pt>
                <c:pt idx="10">
                  <c:v>6.12</c:v>
                </c:pt>
                <c:pt idx="11">
                  <c:v>6.9</c:v>
                </c:pt>
                <c:pt idx="12">
                  <c:v>7.34</c:v>
                </c:pt>
                <c:pt idx="13">
                  <c:v>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47-41FD-8E14-B9C28823C28C}"/>
            </c:ext>
          </c:extLst>
        </c:ser>
        <c:ser>
          <c:idx val="3"/>
          <c:order val="3"/>
          <c:tx>
            <c:strRef>
              <c:f>Sheet1!$AC$49</c:f>
              <c:strCache>
                <c:ptCount val="1"/>
                <c:pt idx="0">
                  <c:v>MaxiMinK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Sheet1!$AD$49:$AQ$49</c:f>
              <c:numCache>
                <c:formatCode>General</c:formatCode>
                <c:ptCount val="14"/>
                <c:pt idx="0">
                  <c:v>2</c:v>
                </c:pt>
                <c:pt idx="1">
                  <c:v>4.12</c:v>
                </c:pt>
                <c:pt idx="2">
                  <c:v>3.74</c:v>
                </c:pt>
                <c:pt idx="3">
                  <c:v>3.84</c:v>
                </c:pt>
                <c:pt idx="4">
                  <c:v>3.64</c:v>
                </c:pt>
                <c:pt idx="5">
                  <c:v>3.6</c:v>
                </c:pt>
                <c:pt idx="6">
                  <c:v>3.44</c:v>
                </c:pt>
                <c:pt idx="7">
                  <c:v>3.26</c:v>
                </c:pt>
                <c:pt idx="8">
                  <c:v>2.66</c:v>
                </c:pt>
                <c:pt idx="9">
                  <c:v>2</c:v>
                </c:pt>
                <c:pt idx="10">
                  <c:v>4.34</c:v>
                </c:pt>
                <c:pt idx="11">
                  <c:v>5.8</c:v>
                </c:pt>
                <c:pt idx="12">
                  <c:v>6.24</c:v>
                </c:pt>
                <c:pt idx="13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47-41FD-8E14-B9C28823C28C}"/>
            </c:ext>
          </c:extLst>
        </c:ser>
        <c:ser>
          <c:idx val="4"/>
          <c:order val="4"/>
          <c:tx>
            <c:strRef>
              <c:f>Sheet1!$AC$50</c:f>
              <c:strCache>
                <c:ptCount val="1"/>
                <c:pt idx="0">
                  <c:v>CCCM M=1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Sheet1!$AD$50:$AQ$50</c:f>
              <c:numCache>
                <c:formatCode>General</c:formatCode>
                <c:ptCount val="14"/>
                <c:pt idx="0">
                  <c:v>2</c:v>
                </c:pt>
                <c:pt idx="1">
                  <c:v>4.34</c:v>
                </c:pt>
                <c:pt idx="2">
                  <c:v>4.42</c:v>
                </c:pt>
                <c:pt idx="3">
                  <c:v>4.5199999999999996</c:v>
                </c:pt>
                <c:pt idx="4">
                  <c:v>4.16</c:v>
                </c:pt>
                <c:pt idx="5">
                  <c:v>4.5</c:v>
                </c:pt>
                <c:pt idx="6">
                  <c:v>4.5999999999999996</c:v>
                </c:pt>
                <c:pt idx="7">
                  <c:v>5.4</c:v>
                </c:pt>
                <c:pt idx="8">
                  <c:v>5</c:v>
                </c:pt>
                <c:pt idx="9">
                  <c:v>5.9</c:v>
                </c:pt>
                <c:pt idx="10">
                  <c:v>6.02</c:v>
                </c:pt>
                <c:pt idx="11">
                  <c:v>6.56</c:v>
                </c:pt>
                <c:pt idx="12">
                  <c:v>6.58</c:v>
                </c:pt>
                <c:pt idx="13">
                  <c:v>7.12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47-41FD-8E14-B9C28823C28C}"/>
            </c:ext>
          </c:extLst>
        </c:ser>
        <c:ser>
          <c:idx val="5"/>
          <c:order val="5"/>
          <c:tx>
            <c:strRef>
              <c:f>Sheet1!$AC$51</c:f>
              <c:strCache>
                <c:ptCount val="1"/>
                <c:pt idx="0">
                  <c:v>CCCM M=2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Sheet1!$AD$51:$AQ$51</c:f>
              <c:numCache>
                <c:formatCode>General</c:formatCode>
                <c:ptCount val="14"/>
                <c:pt idx="0">
                  <c:v>2</c:v>
                </c:pt>
                <c:pt idx="1">
                  <c:v>4.26</c:v>
                </c:pt>
                <c:pt idx="2">
                  <c:v>4.2</c:v>
                </c:pt>
                <c:pt idx="3">
                  <c:v>4.12</c:v>
                </c:pt>
                <c:pt idx="4">
                  <c:v>3.82</c:v>
                </c:pt>
                <c:pt idx="5">
                  <c:v>3.48</c:v>
                </c:pt>
                <c:pt idx="6">
                  <c:v>3.44</c:v>
                </c:pt>
                <c:pt idx="7">
                  <c:v>3.26</c:v>
                </c:pt>
                <c:pt idx="8">
                  <c:v>3.48</c:v>
                </c:pt>
                <c:pt idx="9">
                  <c:v>4.3600000000000003</c:v>
                </c:pt>
                <c:pt idx="10">
                  <c:v>5.62</c:v>
                </c:pt>
                <c:pt idx="11">
                  <c:v>6.02</c:v>
                </c:pt>
                <c:pt idx="12">
                  <c:v>6.5</c:v>
                </c:pt>
                <c:pt idx="13">
                  <c:v>6.84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47-41FD-8E14-B9C28823C28C}"/>
            </c:ext>
          </c:extLst>
        </c:ser>
        <c:ser>
          <c:idx val="6"/>
          <c:order val="6"/>
          <c:tx>
            <c:strRef>
              <c:f>Sheet1!$AC$52</c:f>
              <c:strCache>
                <c:ptCount val="1"/>
                <c:pt idx="0">
                  <c:v>CCCM M=3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Sheet1!$AD$52:$AQ$52</c:f>
              <c:numCache>
                <c:formatCode>General</c:formatCode>
                <c:ptCount val="14"/>
                <c:pt idx="0">
                  <c:v>2</c:v>
                </c:pt>
                <c:pt idx="1">
                  <c:v>3.9</c:v>
                </c:pt>
                <c:pt idx="2">
                  <c:v>4.16</c:v>
                </c:pt>
                <c:pt idx="3">
                  <c:v>3.46</c:v>
                </c:pt>
                <c:pt idx="4">
                  <c:v>3.46</c:v>
                </c:pt>
                <c:pt idx="5">
                  <c:v>3.6</c:v>
                </c:pt>
                <c:pt idx="6">
                  <c:v>3.16</c:v>
                </c:pt>
                <c:pt idx="7">
                  <c:v>3.08</c:v>
                </c:pt>
                <c:pt idx="8">
                  <c:v>2.9</c:v>
                </c:pt>
                <c:pt idx="9">
                  <c:v>2.88</c:v>
                </c:pt>
                <c:pt idx="10">
                  <c:v>5.22</c:v>
                </c:pt>
                <c:pt idx="11">
                  <c:v>6.22</c:v>
                </c:pt>
                <c:pt idx="12">
                  <c:v>6.48</c:v>
                </c:pt>
                <c:pt idx="13">
                  <c:v>6.98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47-41FD-8E14-B9C28823C28C}"/>
            </c:ext>
          </c:extLst>
        </c:ser>
        <c:ser>
          <c:idx val="7"/>
          <c:order val="7"/>
          <c:tx>
            <c:strRef>
              <c:f>Sheet1!$AC$53</c:f>
              <c:strCache>
                <c:ptCount val="1"/>
                <c:pt idx="0">
                  <c:v>CCCM M=4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Sheet1!$AD$53:$AQ$53</c:f>
              <c:numCache>
                <c:formatCode>General</c:formatCode>
                <c:ptCount val="14"/>
                <c:pt idx="0">
                  <c:v>2</c:v>
                </c:pt>
                <c:pt idx="1">
                  <c:v>3.6</c:v>
                </c:pt>
                <c:pt idx="2">
                  <c:v>3.82</c:v>
                </c:pt>
                <c:pt idx="3">
                  <c:v>3.7</c:v>
                </c:pt>
                <c:pt idx="4">
                  <c:v>3.42</c:v>
                </c:pt>
                <c:pt idx="5">
                  <c:v>3.34</c:v>
                </c:pt>
                <c:pt idx="6">
                  <c:v>3.2</c:v>
                </c:pt>
                <c:pt idx="7">
                  <c:v>2.9</c:v>
                </c:pt>
                <c:pt idx="8">
                  <c:v>2.7</c:v>
                </c:pt>
                <c:pt idx="9">
                  <c:v>2.48</c:v>
                </c:pt>
                <c:pt idx="10">
                  <c:v>5.0199999999999996</c:v>
                </c:pt>
                <c:pt idx="11">
                  <c:v>6.1</c:v>
                </c:pt>
                <c:pt idx="12">
                  <c:v>6.26</c:v>
                </c:pt>
                <c:pt idx="13">
                  <c:v>6.68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47-41FD-8E14-B9C28823C28C}"/>
            </c:ext>
          </c:extLst>
        </c:ser>
        <c:ser>
          <c:idx val="8"/>
          <c:order val="8"/>
          <c:tx>
            <c:strRef>
              <c:f>Sheet1!$AC$54</c:f>
              <c:strCache>
                <c:ptCount val="1"/>
                <c:pt idx="0">
                  <c:v>CCCM M=5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Sheet1!$AD$54:$AQ$54</c:f>
              <c:numCache>
                <c:formatCode>General</c:formatCode>
                <c:ptCount val="14"/>
                <c:pt idx="0">
                  <c:v>2</c:v>
                </c:pt>
                <c:pt idx="1">
                  <c:v>3.46</c:v>
                </c:pt>
                <c:pt idx="2">
                  <c:v>4.16</c:v>
                </c:pt>
                <c:pt idx="3">
                  <c:v>3.68</c:v>
                </c:pt>
                <c:pt idx="4">
                  <c:v>3.5</c:v>
                </c:pt>
                <c:pt idx="5">
                  <c:v>3.38</c:v>
                </c:pt>
                <c:pt idx="6">
                  <c:v>3.18</c:v>
                </c:pt>
                <c:pt idx="7">
                  <c:v>3.16</c:v>
                </c:pt>
                <c:pt idx="8">
                  <c:v>2.42</c:v>
                </c:pt>
                <c:pt idx="9">
                  <c:v>2.12</c:v>
                </c:pt>
                <c:pt idx="10">
                  <c:v>4.76</c:v>
                </c:pt>
                <c:pt idx="11">
                  <c:v>6.1</c:v>
                </c:pt>
                <c:pt idx="12">
                  <c:v>6.42</c:v>
                </c:pt>
                <c:pt idx="13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47-41FD-8E14-B9C28823C28C}"/>
            </c:ext>
          </c:extLst>
        </c:ser>
        <c:ser>
          <c:idx val="9"/>
          <c:order val="9"/>
          <c:tx>
            <c:strRef>
              <c:f>Sheet1!$AC$55</c:f>
              <c:strCache>
                <c:ptCount val="1"/>
                <c:pt idx="0">
                  <c:v>CCCM M=6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Sheet1!$AD$55:$AQ$55</c:f>
              <c:numCache>
                <c:formatCode>General</c:formatCode>
                <c:ptCount val="14"/>
                <c:pt idx="0">
                  <c:v>2</c:v>
                </c:pt>
                <c:pt idx="1">
                  <c:v>4.0199999999999996</c:v>
                </c:pt>
                <c:pt idx="2">
                  <c:v>3.92</c:v>
                </c:pt>
                <c:pt idx="3">
                  <c:v>3.6</c:v>
                </c:pt>
                <c:pt idx="4">
                  <c:v>3.48</c:v>
                </c:pt>
                <c:pt idx="5">
                  <c:v>3.3</c:v>
                </c:pt>
                <c:pt idx="6">
                  <c:v>3.34</c:v>
                </c:pt>
                <c:pt idx="7">
                  <c:v>2.9</c:v>
                </c:pt>
                <c:pt idx="8">
                  <c:v>2.58</c:v>
                </c:pt>
                <c:pt idx="9">
                  <c:v>2</c:v>
                </c:pt>
                <c:pt idx="10">
                  <c:v>4.8</c:v>
                </c:pt>
                <c:pt idx="11">
                  <c:v>6.08</c:v>
                </c:pt>
                <c:pt idx="12">
                  <c:v>6.18</c:v>
                </c:pt>
                <c:pt idx="13">
                  <c:v>6.94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47-41FD-8E14-B9C28823C28C}"/>
            </c:ext>
          </c:extLst>
        </c:ser>
        <c:ser>
          <c:idx val="10"/>
          <c:order val="10"/>
          <c:tx>
            <c:strRef>
              <c:f>Sheet1!$AC$56</c:f>
              <c:strCache>
                <c:ptCount val="1"/>
                <c:pt idx="0">
                  <c:v>CCCM M=7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Sheet1!$AD$45:$AQ$45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Sheet1!$AD$56:$AQ$56</c:f>
              <c:numCache>
                <c:formatCode>General</c:formatCode>
                <c:ptCount val="14"/>
                <c:pt idx="0">
                  <c:v>2</c:v>
                </c:pt>
                <c:pt idx="1">
                  <c:v>3.86</c:v>
                </c:pt>
                <c:pt idx="2">
                  <c:v>3.38</c:v>
                </c:pt>
                <c:pt idx="3">
                  <c:v>3.38</c:v>
                </c:pt>
                <c:pt idx="4">
                  <c:v>3.48</c:v>
                </c:pt>
                <c:pt idx="5">
                  <c:v>3.38</c:v>
                </c:pt>
                <c:pt idx="6">
                  <c:v>3.42</c:v>
                </c:pt>
                <c:pt idx="7">
                  <c:v>2.86</c:v>
                </c:pt>
                <c:pt idx="8">
                  <c:v>2.5</c:v>
                </c:pt>
                <c:pt idx="9">
                  <c:v>2.12</c:v>
                </c:pt>
                <c:pt idx="10">
                  <c:v>5.0199999999999996</c:v>
                </c:pt>
                <c:pt idx="11">
                  <c:v>6.08</c:v>
                </c:pt>
                <c:pt idx="12">
                  <c:v>6.82</c:v>
                </c:pt>
                <c:pt idx="13">
                  <c:v>7.14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247-41FD-8E14-B9C28823C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219128"/>
        <c:axId val="655218800"/>
      </c:lineChart>
      <c:catAx>
        <c:axId val="65521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18800"/>
        <c:crosses val="autoZero"/>
        <c:auto val="1"/>
        <c:lblAlgn val="ctr"/>
        <c:lblOffset val="100"/>
        <c:noMultiLvlLbl val="0"/>
      </c:catAx>
      <c:valAx>
        <c:axId val="655218800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1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K5-20'!$V$503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K5-20'!$W$503:$AA$503</c:f>
              <c:numCache>
                <c:formatCode>General</c:formatCode>
                <c:ptCount val="5"/>
                <c:pt idx="0">
                  <c:v>5.0648</c:v>
                </c:pt>
                <c:pt idx="1">
                  <c:v>6.7599999999999989</c:v>
                </c:pt>
                <c:pt idx="2">
                  <c:v>8.3791999999999991</c:v>
                </c:pt>
                <c:pt idx="3">
                  <c:v>9.6976000000000013</c:v>
                </c:pt>
                <c:pt idx="4">
                  <c:v>10.696000000000002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4-420D-9660-DC5C8754C0D1}"/>
            </c:ext>
          </c:extLst>
        </c:ser>
        <c:ser>
          <c:idx val="1"/>
          <c:order val="1"/>
          <c:tx>
            <c:strRef>
              <c:f>'Summary Graphs K5-20'!$V$504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K5-20'!$W$504:$AA$504</c:f>
              <c:numCache>
                <c:formatCode>General</c:formatCode>
                <c:ptCount val="5"/>
                <c:pt idx="0">
                  <c:v>4.84</c:v>
                </c:pt>
                <c:pt idx="1">
                  <c:v>6.8944000000000019</c:v>
                </c:pt>
                <c:pt idx="2">
                  <c:v>8.428799999999999</c:v>
                </c:pt>
                <c:pt idx="3">
                  <c:v>9.3095999999999997</c:v>
                </c:pt>
                <c:pt idx="4">
                  <c:v>10.400799999999997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94-420D-9660-DC5C8754C0D1}"/>
            </c:ext>
          </c:extLst>
        </c:ser>
        <c:ser>
          <c:idx val="3"/>
          <c:order val="2"/>
          <c:tx>
            <c:strRef>
              <c:f>'Summary Graphs K5-20'!$V$506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K5-20'!$W$502:$AA$502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K5-20'!$W$506:$AA$506</c:f>
              <c:numCache>
                <c:formatCode>General</c:formatCode>
                <c:ptCount val="5"/>
                <c:pt idx="0">
                  <c:v>5.7736000000000001</c:v>
                </c:pt>
                <c:pt idx="1">
                  <c:v>8.7864000000000004</c:v>
                </c:pt>
                <c:pt idx="2">
                  <c:v>10.986399999999998</c:v>
                </c:pt>
                <c:pt idx="3">
                  <c:v>13.054399999999998</c:v>
                </c:pt>
                <c:pt idx="4">
                  <c:v>14.308799999999998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94-420D-9660-DC5C8754C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'Summary Graphs K5-20'!$V$3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K5-20'!$W$3:$AA$3</c:f>
              <c:numCache>
                <c:formatCode>General</c:formatCode>
                <c:ptCount val="5"/>
                <c:pt idx="0">
                  <c:v>3.9695999999999998</c:v>
                </c:pt>
                <c:pt idx="1">
                  <c:v>4.8416000000000006</c:v>
                </c:pt>
                <c:pt idx="2">
                  <c:v>5.2551999999999994</c:v>
                </c:pt>
                <c:pt idx="3">
                  <c:v>5.9456000000000016</c:v>
                </c:pt>
                <c:pt idx="4">
                  <c:v>6.5416000000000007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DA-4B54-9074-DEA584176E51}"/>
            </c:ext>
          </c:extLst>
        </c:ser>
        <c:ser>
          <c:idx val="1"/>
          <c:order val="1"/>
          <c:tx>
            <c:strRef>
              <c:f>'Summary Graphs K5-20'!$V$4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K5-20'!$W$4:$AA$4</c:f>
              <c:numCache>
                <c:formatCode>General</c:formatCode>
                <c:ptCount val="5"/>
                <c:pt idx="0">
                  <c:v>3.5527999999999995</c:v>
                </c:pt>
                <c:pt idx="1">
                  <c:v>4.3743999999999996</c:v>
                </c:pt>
                <c:pt idx="2">
                  <c:v>4.8207999999999984</c:v>
                </c:pt>
                <c:pt idx="3">
                  <c:v>5.3288000000000002</c:v>
                </c:pt>
                <c:pt idx="4">
                  <c:v>5.3424000000000014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DA-4B54-9074-DEA584176E51}"/>
            </c:ext>
          </c:extLst>
        </c:ser>
        <c:ser>
          <c:idx val="3"/>
          <c:order val="2"/>
          <c:tx>
            <c:strRef>
              <c:f>'Summary Graphs K5-20'!$V$6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K5-20'!$W$6:$AA$6</c:f>
              <c:numCache>
                <c:formatCode>General</c:formatCode>
                <c:ptCount val="5"/>
                <c:pt idx="0">
                  <c:v>4.5135999999999994</c:v>
                </c:pt>
                <c:pt idx="1">
                  <c:v>6.4008000000000003</c:v>
                </c:pt>
                <c:pt idx="2">
                  <c:v>7.7280000000000006</c:v>
                </c:pt>
                <c:pt idx="3">
                  <c:v>8.5584000000000007</c:v>
                </c:pt>
                <c:pt idx="4">
                  <c:v>9.7783999999999995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DA-4B54-9074-DEA58417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28115803706352E-2"/>
          <c:y val="5.9863945578231291E-2"/>
          <c:w val="0.91169410641851589"/>
          <c:h val="0.68939653971824955"/>
        </c:manualLayout>
      </c:layout>
      <c:lineChart>
        <c:grouping val="standard"/>
        <c:varyColors val="0"/>
        <c:ser>
          <c:idx val="0"/>
          <c:order val="0"/>
          <c:tx>
            <c:strRef>
              <c:f>'Summary Graphs K5-20'!$V$3</c:f>
              <c:strCache>
                <c:ptCount val="1"/>
                <c:pt idx="0">
                  <c:v>Rnd Synthetic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K5-20'!$W$3:$AA$3</c:f>
              <c:numCache>
                <c:formatCode>General</c:formatCode>
                <c:ptCount val="5"/>
                <c:pt idx="0">
                  <c:v>3.9695999999999998</c:v>
                </c:pt>
                <c:pt idx="1">
                  <c:v>4.8416000000000006</c:v>
                </c:pt>
                <c:pt idx="2">
                  <c:v>5.2551999999999994</c:v>
                </c:pt>
                <c:pt idx="3">
                  <c:v>5.9456000000000016</c:v>
                </c:pt>
                <c:pt idx="4">
                  <c:v>6.5416000000000007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3-4349-8E45-6DA5BD5C38B0}"/>
            </c:ext>
          </c:extLst>
        </c:ser>
        <c:ser>
          <c:idx val="1"/>
          <c:order val="1"/>
          <c:tx>
            <c:strRef>
              <c:f>'Summary Graphs K5-20'!$V$4</c:f>
              <c:strCache>
                <c:ptCount val="1"/>
                <c:pt idx="0">
                  <c:v>Rnd Cluster Asgn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K5-20'!$W$4:$AA$4</c:f>
              <c:numCache>
                <c:formatCode>General</c:formatCode>
                <c:ptCount val="5"/>
                <c:pt idx="0">
                  <c:v>3.5527999999999995</c:v>
                </c:pt>
                <c:pt idx="1">
                  <c:v>4.3743999999999996</c:v>
                </c:pt>
                <c:pt idx="2">
                  <c:v>4.8207999999999984</c:v>
                </c:pt>
                <c:pt idx="3">
                  <c:v>5.3288000000000002</c:v>
                </c:pt>
                <c:pt idx="4">
                  <c:v>5.3424000000000014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3-4349-8E45-6DA5BD5C38B0}"/>
            </c:ext>
          </c:extLst>
        </c:ser>
        <c:ser>
          <c:idx val="3"/>
          <c:order val="2"/>
          <c:tx>
            <c:strRef>
              <c:f>'Summary Graphs K5-20'!$V$6</c:f>
              <c:strCache>
                <c:ptCount val="1"/>
                <c:pt idx="0">
                  <c:v>Rnd Real Point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'Summary Graphs K5-20'!$W$2:$AA$2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'Summary Graphs K5-20'!$W$6:$AA$6</c:f>
              <c:numCache>
                <c:formatCode>General</c:formatCode>
                <c:ptCount val="5"/>
                <c:pt idx="0">
                  <c:v>4.5135999999999994</c:v>
                </c:pt>
                <c:pt idx="1">
                  <c:v>6.4008000000000003</c:v>
                </c:pt>
                <c:pt idx="2">
                  <c:v>7.7280000000000006</c:v>
                </c:pt>
                <c:pt idx="3">
                  <c:v>8.5584000000000007</c:v>
                </c:pt>
                <c:pt idx="4">
                  <c:v>9.7783999999999995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3-4349-8E45-6DA5BD5C3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649848"/>
        <c:axId val="662651160"/>
      </c:lineChart>
      <c:catAx>
        <c:axId val="6626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51160"/>
        <c:crosses val="autoZero"/>
        <c:auto val="1"/>
        <c:lblAlgn val="ctr"/>
        <c:lblOffset val="100"/>
        <c:noMultiLvlLbl val="0"/>
      </c:catAx>
      <c:valAx>
        <c:axId val="66265116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49848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0.85492</cdr:x>
      <cdr:y>0.076</cdr:y>
    </cdr:from>
    <cdr:to>
      <cdr:x>0.9616</cdr:x>
      <cdr:y>0.63155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FD0A0F7E-2D2A-4E57-B73F-377AC0A86029}"/>
            </a:ext>
          </a:extLst>
        </cdr:cNvPr>
        <cdr:cNvGrpSpPr/>
      </cdr:nvGrpSpPr>
      <cdr:grpSpPr>
        <a:xfrm xmlns:a="http://schemas.openxmlformats.org/drawingml/2006/main">
          <a:off x="7524236" y="208483"/>
          <a:ext cx="938902" cy="1523985"/>
          <a:chOff x="7032607" y="222254"/>
          <a:chExt cx="938901" cy="1523985"/>
        </a:xfrm>
      </cdr:grpSpPr>
      <cdr:cxnSp macro="">
        <cdr:nvCxnSpPr>
          <cdr:cNvPr id="2" name="Straight Connector 1">
            <a:extLst xmlns:a="http://schemas.openxmlformats.org/drawingml/2006/main">
              <a:ext uri="{FF2B5EF4-FFF2-40B4-BE49-F238E27FC236}">
                <a16:creationId xmlns:a16="http://schemas.microsoft.com/office/drawing/2014/main" id="{0D668B3B-E11F-44BE-990D-A815CA1F02AE}"/>
              </a:ext>
            </a:extLst>
          </cdr:cNvPr>
          <cdr:cNvCxnSpPr/>
        </cdr:nvCxnSpPr>
        <cdr:spPr>
          <a:xfrm xmlns:a="http://schemas.openxmlformats.org/drawingml/2006/main">
            <a:off x="7590898" y="313269"/>
            <a:ext cx="9526" cy="1419211"/>
          </a:xfrm>
          <a:prstGeom xmlns:a="http://schemas.openxmlformats.org/drawingml/2006/main" prst="line">
            <a:avLst/>
          </a:prstGeom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" name="TextBox 8">
            <a:extLst xmlns:a="http://schemas.openxmlformats.org/drawingml/2006/main">
              <a:ext uri="{FF2B5EF4-FFF2-40B4-BE49-F238E27FC236}">
                <a16:creationId xmlns:a16="http://schemas.microsoft.com/office/drawing/2014/main" id="{C5FA1BDF-B342-4A74-BB7F-1DEA7435987A}"/>
              </a:ext>
            </a:extLst>
          </cdr:cNvPr>
          <cdr:cNvSpPr txBox="1"/>
        </cdr:nvSpPr>
        <cdr:spPr>
          <a:xfrm xmlns:a="http://schemas.openxmlformats.org/drawingml/2006/main">
            <a:off x="7524219" y="208495"/>
            <a:ext cx="938901" cy="26455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wrap="none" rtlCol="0" anchor="t">
            <a:spAutoFit/>
          </a:bodyPr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Scale Change</a:t>
            </a:r>
          </a:p>
        </cdr:txBody>
      </cdr:sp>
    </cdr:grp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0.04577</cdr:x>
      <cdr:y>0.02914</cdr:y>
    </cdr:from>
    <cdr:to>
      <cdr:x>0.86757</cdr:x>
      <cdr:y>0.15402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5B26531-4C25-4C29-8B9F-16455A7B55E7}"/>
            </a:ext>
          </a:extLst>
        </cdr:cNvPr>
        <cdr:cNvSpPr txBox="1"/>
      </cdr:nvSpPr>
      <cdr:spPr>
        <a:xfrm xmlns:a="http://schemas.openxmlformats.org/drawingml/2006/main">
          <a:off x="125559" y="62615"/>
          <a:ext cx="2254371" cy="268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/>
            <a:t>#</a:t>
          </a:r>
          <a:r>
            <a:rPr lang="en-US" sz="1400" dirty="0" err="1"/>
            <a:t>Stdev</a:t>
          </a:r>
          <a:r>
            <a:rPr lang="en-US" sz="1400" dirty="0"/>
            <a:t> Away from Optimal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0.86316</cdr:x>
      <cdr:y>0.0587</cdr:y>
    </cdr:from>
    <cdr:to>
      <cdr:x>0.86316</cdr:x>
      <cdr:y>0.72406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D668B3B-E11F-44BE-990D-A815CA1F02AE}"/>
            </a:ext>
          </a:extLst>
        </cdr:cNvPr>
        <cdr:cNvCxnSpPr/>
      </cdr:nvCxnSpPr>
      <cdr:spPr>
        <a:xfrm xmlns:a="http://schemas.openxmlformats.org/drawingml/2006/main">
          <a:off x="7596757" y="126217"/>
          <a:ext cx="0" cy="143077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0.76638</cdr:x>
      <cdr:y>0.08904</cdr:y>
    </cdr:from>
    <cdr:to>
      <cdr:x>0.87306</cdr:x>
      <cdr:y>0.21431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C5FA1BDF-B342-4A74-BB7F-1DEA7435987A}"/>
            </a:ext>
          </a:extLst>
        </cdr:cNvPr>
        <cdr:cNvSpPr txBox="1"/>
      </cdr:nvSpPr>
      <cdr:spPr>
        <a:xfrm xmlns:a="http://schemas.openxmlformats.org/drawingml/2006/main">
          <a:off x="6745005" y="191461"/>
          <a:ext cx="938902" cy="26937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Scale Change</a:t>
          </a:r>
        </a:p>
      </cdr:txBody>
    </cdr:sp>
  </cdr:relSizeAnchor>
  <cdr:relSizeAnchor xmlns:cdr="http://schemas.openxmlformats.org/drawingml/2006/chartDrawing">
    <cdr:from>
      <cdr:x>0.33913</cdr:x>
      <cdr:y>0.03511</cdr:y>
    </cdr:from>
    <cdr:to>
      <cdr:x>0.68231</cdr:x>
      <cdr:y>0.17824</cdr:y>
    </cdr:to>
    <cdr:sp macro="" textlink="">
      <cdr:nvSpPr>
        <cdr:cNvPr id="8" name="TextBox 8">
          <a:extLst xmlns:a="http://schemas.openxmlformats.org/drawingml/2006/main">
            <a:ext uri="{FF2B5EF4-FFF2-40B4-BE49-F238E27FC236}">
              <a16:creationId xmlns:a16="http://schemas.microsoft.com/office/drawing/2014/main" id="{84027539-4DCA-4514-BA8E-8EDCC2523495}"/>
            </a:ext>
          </a:extLst>
        </cdr:cNvPr>
        <cdr:cNvSpPr txBox="1"/>
      </cdr:nvSpPr>
      <cdr:spPr>
        <a:xfrm xmlns:a="http://schemas.openxmlformats.org/drawingml/2006/main">
          <a:off x="2984722" y="75504"/>
          <a:ext cx="302037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D13, P50, Mean vs Optimal as Percent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0.85994</cdr:x>
      <cdr:y>0.20566</cdr:y>
    </cdr:from>
    <cdr:to>
      <cdr:x>0.86102</cdr:x>
      <cdr:y>0.72301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D668B3B-E11F-44BE-990D-A815CA1F02AE}"/>
            </a:ext>
          </a:extLst>
        </cdr:cNvPr>
        <cdr:cNvCxnSpPr/>
      </cdr:nvCxnSpPr>
      <cdr:spPr>
        <a:xfrm xmlns:a="http://schemas.openxmlformats.org/drawingml/2006/main">
          <a:off x="7576583" y="441924"/>
          <a:ext cx="9525" cy="11117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0.76325</cdr:x>
      <cdr:y>0.13971</cdr:y>
    </cdr:from>
    <cdr:to>
      <cdr:x>0.86981</cdr:x>
      <cdr:y>0.23615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C5FA1BDF-B342-4A74-BB7F-1DEA7435987A}"/>
            </a:ext>
          </a:extLst>
        </cdr:cNvPr>
        <cdr:cNvSpPr txBox="1"/>
      </cdr:nvSpPr>
      <cdr:spPr>
        <a:xfrm xmlns:a="http://schemas.openxmlformats.org/drawingml/2006/main">
          <a:off x="6724717" y="300216"/>
          <a:ext cx="938860" cy="20723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Scale Change</a:t>
          </a:r>
        </a:p>
      </cdr:txBody>
    </cdr:sp>
  </cdr:relSizeAnchor>
  <cdr:relSizeAnchor xmlns:cdr="http://schemas.openxmlformats.org/drawingml/2006/chartDrawing">
    <cdr:from>
      <cdr:x>0.24608</cdr:x>
      <cdr:y>0.04412</cdr:y>
    </cdr:from>
    <cdr:to>
      <cdr:x>0.75392</cdr:x>
      <cdr:y>0.18735</cdr:y>
    </cdr:to>
    <cdr:sp macro="" textlink="">
      <cdr:nvSpPr>
        <cdr:cNvPr id="5" name="TextBox 8">
          <a:extLst xmlns:a="http://schemas.openxmlformats.org/drawingml/2006/main">
            <a:ext uri="{FF2B5EF4-FFF2-40B4-BE49-F238E27FC236}">
              <a16:creationId xmlns:a16="http://schemas.microsoft.com/office/drawing/2014/main" id="{AB7E6370-AF40-4AD8-BF35-8FE325560B4B}"/>
            </a:ext>
          </a:extLst>
        </cdr:cNvPr>
        <cdr:cNvSpPr txBox="1"/>
      </cdr:nvSpPr>
      <cdr:spPr>
        <a:xfrm xmlns:a="http://schemas.openxmlformats.org/drawingml/2006/main">
          <a:off x="2168161" y="94808"/>
          <a:ext cx="447430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D13, P50, Mean is #</a:t>
          </a:r>
          <a:r>
            <a:rPr lang="en-US" sz="1400" dirty="0" err="1"/>
            <a:t>Stdev</a:t>
          </a:r>
          <a:r>
            <a:rPr lang="en-US" sz="1400" dirty="0"/>
            <a:t> Away from Optimal by # Clusters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0.76092</cdr:x>
      <cdr:y>0.15965</cdr:y>
    </cdr:from>
    <cdr:to>
      <cdr:x>0.86748</cdr:x>
      <cdr:y>0.72445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FF14AB3D-010B-419B-B9B7-169DAC83AC3C}"/>
            </a:ext>
          </a:extLst>
        </cdr:cNvPr>
        <cdr:cNvGrpSpPr/>
      </cdr:nvGrpSpPr>
      <cdr:grpSpPr>
        <a:xfrm xmlns:a="http://schemas.openxmlformats.org/drawingml/2006/main">
          <a:off x="6704210" y="343064"/>
          <a:ext cx="938860" cy="1213667"/>
          <a:chOff x="6704231" y="437952"/>
          <a:chExt cx="938847" cy="1549378"/>
        </a:xfrm>
      </cdr:grpSpPr>
      <cdr:cxnSp macro="">
        <cdr:nvCxnSpPr>
          <cdr:cNvPr id="2" name="Straight Connector 1">
            <a:extLst xmlns:a="http://schemas.openxmlformats.org/drawingml/2006/main">
              <a:ext uri="{FF2B5EF4-FFF2-40B4-BE49-F238E27FC236}">
                <a16:creationId xmlns:a16="http://schemas.microsoft.com/office/drawing/2014/main" id="{12310E07-9827-44AA-97F0-A2F7BC1CA2D6}"/>
              </a:ext>
            </a:extLst>
          </cdr:cNvPr>
          <cdr:cNvCxnSpPr/>
        </cdr:nvCxnSpPr>
        <cdr:spPr>
          <a:xfrm xmlns:a="http://schemas.openxmlformats.org/drawingml/2006/main">
            <a:off x="7575965" y="568105"/>
            <a:ext cx="9525" cy="1419225"/>
          </a:xfrm>
          <a:prstGeom xmlns:a="http://schemas.openxmlformats.org/drawingml/2006/main" prst="line">
            <a:avLst/>
          </a:prstGeom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" name="TextBox 8">
            <a:extLst xmlns:a="http://schemas.openxmlformats.org/drawingml/2006/main">
              <a:ext uri="{FF2B5EF4-FFF2-40B4-BE49-F238E27FC236}">
                <a16:creationId xmlns:a16="http://schemas.microsoft.com/office/drawing/2014/main" id="{87C2CF40-7A12-4D1F-BB73-DF59B40AB4E4}"/>
              </a:ext>
            </a:extLst>
          </cdr:cNvPr>
          <cdr:cNvSpPr txBox="1"/>
        </cdr:nvSpPr>
        <cdr:spPr>
          <a:xfrm xmlns:a="http://schemas.openxmlformats.org/drawingml/2006/main">
            <a:off x="6704231" y="437952"/>
            <a:ext cx="938847" cy="264561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wrap="none" rtlCol="0" anchor="t">
            <a:spAutoFit/>
          </a:bodyPr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 dirty="0"/>
              <a:t>Scale Change</a:t>
            </a:r>
          </a:p>
        </cdr:txBody>
      </cdr:sp>
    </cdr:grpSp>
  </cdr:relSizeAnchor>
  <cdr:relSizeAnchor xmlns:cdr="http://schemas.openxmlformats.org/drawingml/2006/chartDrawing">
    <cdr:from>
      <cdr:x>0.38036</cdr:x>
      <cdr:y>0.04607</cdr:y>
    </cdr:from>
    <cdr:to>
      <cdr:x>0.61964</cdr:x>
      <cdr:y>0.1893</cdr:y>
    </cdr:to>
    <cdr:sp macro="" textlink="">
      <cdr:nvSpPr>
        <cdr:cNvPr id="7" name="TextBox 8">
          <a:extLst xmlns:a="http://schemas.openxmlformats.org/drawingml/2006/main">
            <a:ext uri="{FF2B5EF4-FFF2-40B4-BE49-F238E27FC236}">
              <a16:creationId xmlns:a16="http://schemas.microsoft.com/office/drawing/2014/main" id="{407065D6-1B5D-485A-A47B-59AF106354D4}"/>
            </a:ext>
          </a:extLst>
        </cdr:cNvPr>
        <cdr:cNvSpPr txBox="1"/>
      </cdr:nvSpPr>
      <cdr:spPr>
        <a:xfrm xmlns:a="http://schemas.openxmlformats.org/drawingml/2006/main">
          <a:off x="3351177" y="99004"/>
          <a:ext cx="210826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D13, P50, #Empty Clusters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0.84854</cdr:x>
      <cdr:y>0.17722</cdr:y>
    </cdr:from>
    <cdr:to>
      <cdr:x>0.84854</cdr:x>
      <cdr:y>0.5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2310E07-9827-44AA-97F0-A2F7BC1CA2D6}"/>
            </a:ext>
          </a:extLst>
        </cdr:cNvPr>
        <cdr:cNvCxnSpPr/>
      </cdr:nvCxnSpPr>
      <cdr:spPr>
        <a:xfrm xmlns:a="http://schemas.openxmlformats.org/drawingml/2006/main">
          <a:off x="3724344" y="380819"/>
          <a:ext cx="0" cy="69360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0.64788</cdr:x>
      <cdr:y>0.1727</cdr:y>
    </cdr:from>
    <cdr:to>
      <cdr:x>0.86012</cdr:x>
      <cdr:y>0.29444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87C2CF40-7A12-4D1F-BB73-DF59B40AB4E4}"/>
            </a:ext>
          </a:extLst>
        </cdr:cNvPr>
        <cdr:cNvSpPr txBox="1"/>
      </cdr:nvSpPr>
      <cdr:spPr>
        <a:xfrm xmlns:a="http://schemas.openxmlformats.org/drawingml/2006/main">
          <a:off x="2843624" y="371099"/>
          <a:ext cx="93155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Scale Change</a:t>
          </a:r>
        </a:p>
      </cdr:txBody>
    </cdr:sp>
  </cdr:relSizeAnchor>
  <cdr:relSizeAnchor xmlns:cdr="http://schemas.openxmlformats.org/drawingml/2006/chartDrawing">
    <cdr:from>
      <cdr:x>0.22619</cdr:x>
      <cdr:y>0.02106</cdr:y>
    </cdr:from>
    <cdr:to>
      <cdr:x>0.77391</cdr:x>
      <cdr:y>0.16428</cdr:y>
    </cdr:to>
    <cdr:sp macro="" textlink="">
      <cdr:nvSpPr>
        <cdr:cNvPr id="7" name="TextBox 8">
          <a:extLst xmlns:a="http://schemas.openxmlformats.org/drawingml/2006/main">
            <a:ext uri="{FF2B5EF4-FFF2-40B4-BE49-F238E27FC236}">
              <a16:creationId xmlns:a16="http://schemas.microsoft.com/office/drawing/2014/main" id="{407065D6-1B5D-485A-A47B-59AF106354D4}"/>
            </a:ext>
          </a:extLst>
        </cdr:cNvPr>
        <cdr:cNvSpPr txBox="1"/>
      </cdr:nvSpPr>
      <cdr:spPr>
        <a:xfrm xmlns:a="http://schemas.openxmlformats.org/drawingml/2006/main">
          <a:off x="992759" y="45244"/>
          <a:ext cx="240402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D13, P50, #Empty Clusters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0.85186</cdr:x>
      <cdr:y>0.07829</cdr:y>
    </cdr:from>
    <cdr:to>
      <cdr:x>0.95842</cdr:x>
      <cdr:y>0.63384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8C71AB95-E116-42E2-9F42-3A18795E76EE}"/>
            </a:ext>
          </a:extLst>
        </cdr:cNvPr>
        <cdr:cNvGrpSpPr/>
      </cdr:nvGrpSpPr>
      <cdr:grpSpPr>
        <a:xfrm xmlns:a="http://schemas.openxmlformats.org/drawingml/2006/main">
          <a:off x="7505419" y="214765"/>
          <a:ext cx="938860" cy="1523985"/>
          <a:chOff x="7004006" y="212735"/>
          <a:chExt cx="938861" cy="1523985"/>
        </a:xfrm>
      </cdr:grpSpPr>
      <cdr:cxnSp macro="">
        <cdr:nvCxnSpPr>
          <cdr:cNvPr id="2" name="Straight Connector 1">
            <a:extLst xmlns:a="http://schemas.openxmlformats.org/drawingml/2006/main">
              <a:ext uri="{FF2B5EF4-FFF2-40B4-BE49-F238E27FC236}">
                <a16:creationId xmlns:a16="http://schemas.microsoft.com/office/drawing/2014/main" id="{0D668B3B-E11F-44BE-990D-A815CA1F02AE}"/>
              </a:ext>
            </a:extLst>
          </cdr:cNvPr>
          <cdr:cNvCxnSpPr/>
        </cdr:nvCxnSpPr>
        <cdr:spPr>
          <a:xfrm xmlns:a="http://schemas.openxmlformats.org/drawingml/2006/main">
            <a:off x="7572127" y="319547"/>
            <a:ext cx="9525" cy="1419211"/>
          </a:xfrm>
          <a:prstGeom xmlns:a="http://schemas.openxmlformats.org/drawingml/2006/main" prst="line">
            <a:avLst/>
          </a:prstGeom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" name="TextBox 8">
            <a:extLst xmlns:a="http://schemas.openxmlformats.org/drawingml/2006/main">
              <a:ext uri="{FF2B5EF4-FFF2-40B4-BE49-F238E27FC236}">
                <a16:creationId xmlns:a16="http://schemas.microsoft.com/office/drawing/2014/main" id="{C5FA1BDF-B342-4A74-BB7F-1DEA7435987A}"/>
              </a:ext>
            </a:extLst>
          </cdr:cNvPr>
          <cdr:cNvSpPr txBox="1"/>
        </cdr:nvSpPr>
        <cdr:spPr>
          <a:xfrm xmlns:a="http://schemas.openxmlformats.org/drawingml/2006/main">
            <a:off x="7505451" y="214773"/>
            <a:ext cx="938861" cy="26455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wrap="none" rtlCol="0" anchor="t">
            <a:spAutoFit/>
          </a:bodyPr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 dirty="0"/>
              <a:t>Scale Change</a:t>
            </a:r>
          </a:p>
        </cdr:txBody>
      </cdr:sp>
    </cdr:grp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0.85117</cdr:x>
      <cdr:y>0.08102</cdr:y>
    </cdr:from>
    <cdr:to>
      <cdr:x>0.95773</cdr:x>
      <cdr:y>0.63657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FF14AB3D-010B-419B-B9B7-169DAC83AC3C}"/>
            </a:ext>
          </a:extLst>
        </cdr:cNvPr>
        <cdr:cNvGrpSpPr/>
      </cdr:nvGrpSpPr>
      <cdr:grpSpPr>
        <a:xfrm xmlns:a="http://schemas.openxmlformats.org/drawingml/2006/main">
          <a:off x="7499340" y="222254"/>
          <a:ext cx="938860" cy="1523985"/>
          <a:chOff x="7499350" y="222250"/>
          <a:chExt cx="938847" cy="1524000"/>
        </a:xfrm>
      </cdr:grpSpPr>
      <cdr:cxnSp macro="">
        <cdr:nvCxnSpPr>
          <cdr:cNvPr id="2" name="Straight Connector 1">
            <a:extLst xmlns:a="http://schemas.openxmlformats.org/drawingml/2006/main">
              <a:ext uri="{FF2B5EF4-FFF2-40B4-BE49-F238E27FC236}">
                <a16:creationId xmlns:a16="http://schemas.microsoft.com/office/drawing/2014/main" id="{12310E07-9827-44AA-97F0-A2F7BC1CA2D6}"/>
              </a:ext>
            </a:extLst>
          </cdr:cNvPr>
          <cdr:cNvCxnSpPr/>
        </cdr:nvCxnSpPr>
        <cdr:spPr>
          <a:xfrm xmlns:a="http://schemas.openxmlformats.org/drawingml/2006/main">
            <a:off x="7566025" y="327025"/>
            <a:ext cx="9525" cy="1419225"/>
          </a:xfrm>
          <a:prstGeom xmlns:a="http://schemas.openxmlformats.org/drawingml/2006/main" prst="line">
            <a:avLst/>
          </a:prstGeom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" name="TextBox 8">
            <a:extLst xmlns:a="http://schemas.openxmlformats.org/drawingml/2006/main">
              <a:ext uri="{FF2B5EF4-FFF2-40B4-BE49-F238E27FC236}">
                <a16:creationId xmlns:a16="http://schemas.microsoft.com/office/drawing/2014/main" id="{87C2CF40-7A12-4D1F-BB73-DF59B40AB4E4}"/>
              </a:ext>
            </a:extLst>
          </cdr:cNvPr>
          <cdr:cNvSpPr txBox="1"/>
        </cdr:nvSpPr>
        <cdr:spPr>
          <a:xfrm xmlns:a="http://schemas.openxmlformats.org/drawingml/2006/main">
            <a:off x="7499350" y="222250"/>
            <a:ext cx="938847" cy="264560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wrap="none" rtlCol="0" anchor="t">
            <a:spAutoFit/>
          </a:bodyPr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 dirty="0"/>
              <a:t>Scale Change</a:t>
            </a:r>
          </a:p>
        </cdr:txBody>
      </cdr:sp>
    </cdr:grp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0.22034</cdr:x>
      <cdr:y>0.32886</cdr:y>
    </cdr:from>
    <cdr:to>
      <cdr:x>0.77966</cdr:x>
      <cdr:y>0.46254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6355DF87-62D9-42FD-B2C6-3318ECDE3758}"/>
            </a:ext>
          </a:extLst>
        </cdr:cNvPr>
        <cdr:cNvSpPr txBox="1"/>
      </cdr:nvSpPr>
      <cdr:spPr>
        <a:xfrm xmlns:a="http://schemas.openxmlformats.org/drawingml/2006/main">
          <a:off x="604446" y="706673"/>
          <a:ext cx="1534308" cy="2872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#Iterations by #Clusters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0.14576</cdr:x>
      <cdr:y>0.31267</cdr:y>
    </cdr:from>
    <cdr:to>
      <cdr:x>1</cdr:x>
      <cdr:y>0.43756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6647E9-D27F-4B94-84D4-92D121502537}"/>
            </a:ext>
          </a:extLst>
        </cdr:cNvPr>
        <cdr:cNvSpPr txBox="1"/>
      </cdr:nvSpPr>
      <cdr:spPr>
        <a:xfrm xmlns:a="http://schemas.openxmlformats.org/drawingml/2006/main">
          <a:off x="399848" y="671885"/>
          <a:ext cx="2343352" cy="268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Mean SSE vs Optimal as 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B7C4-8DF3-4D63-886B-D16C7A22F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5EEBE-79EE-4BB4-A911-97F9EDD5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D42A-526B-4012-B846-86863DD0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20B6-40CE-440F-8C85-367D696C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BE53-7E68-42D3-AADA-D200F63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6040-4CB2-45C4-B936-B1FE8095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DA9E8-1DBA-436D-81E1-9530A366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6BA4-98F8-4928-B25B-D95224D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FE0-B5C9-4230-B49A-D834DA6E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942-AAA5-4EE6-A504-300F95D6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DF9E6-43AE-4340-A708-807160CF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14E7-9308-4934-8B56-46C9A5C7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09-0E5D-40BD-87D2-C85F25F4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9756-9C76-4AC6-8012-09446E4D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8633-715A-4DD7-96EE-0B31EA05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031-B877-40DB-8621-802C886D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F12C-0FEB-4B38-8458-403C9C8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E8FC-D56F-4D4B-925C-06721F1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E05B-FA01-4D4E-BED5-BBDCD94F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9ACF-A2E3-400D-B7A0-A8C33FD4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AD1B-9337-449B-97A2-538A0DC8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5541-E861-46EC-A2EC-02877FBE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F331-580F-468D-B2A2-CBDAAF4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8587-B915-4279-BE96-1FA170F7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A1FC-B9EA-4589-B5FF-3F5A235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752E-0D0D-498E-85DC-A7F8F77C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A255-DA73-42D4-A91F-8DFE348C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01CD-CA75-49B0-A45B-5DF4FE86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38CA-F4FF-4A99-88EC-CFDA5343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22BB0-7A78-4B9D-BD6E-E470161E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C9C5-01CE-4FE9-A61A-50607E66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57FF-8379-43A0-831A-51EAD1A3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AD3-AF9F-4FCB-84D5-A2450D3D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E0C24-4461-4191-9301-41DF4462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F4B6-298F-4552-BD78-033566F6B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15BA-3ACA-4350-8871-6C5F1F387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F1C3B-B761-49F3-927E-7E4A8378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ED953-2049-4A95-93FC-19E55814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3A4F-8BC3-4E3E-A71C-83FEA89D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6AE0-87A2-40D6-866F-62CAE90D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6A5A5-083F-445D-B126-9935438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443F9-60F3-460A-9EDF-89F47DAC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D391C-D7D1-4683-92C3-1B62491A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8405-31D3-4DD5-B1C2-B6F4D294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8DBBD-C081-4D9E-A612-755D7C1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728B-4614-4DD8-9379-F42FE3AB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597B-96EB-45F3-A383-8E57FE6E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FDDC-2F0B-41EC-B258-AC21E500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5614C-EE26-4E9B-ADBD-1B1C21E1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0FC0-6192-4985-9D18-5E556C2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732D-89F6-4C4D-A364-9AA0968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A0D0-7A5E-464D-8CC3-88DA1BE2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573-A8EF-4FF1-818D-591964B9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C1D36-5BDE-4B72-8356-AA3D8AFCD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92E1-5C61-4C8B-9D10-32734320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6A084-9B9A-48AA-808B-D70215B9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294A-8C26-4493-BDE1-BAE69562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9445-6027-4AE9-9539-111471F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70755-56F2-4799-A96A-9A21F5E6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71A0-F6F4-43C8-A4D0-07A6674E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BF3D-5A25-4351-8064-0F643B70C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37BB-7EDF-4DE1-8162-6799E6AA27A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2E39-2748-4FBF-ABF3-22DD3F86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3098-A9FF-4021-A000-974E6FED4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CDBE-1486-4005-97CB-46E4C91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EB28-38A0-4C5C-9565-34CB43EC8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Paper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74DB-1A97-49B6-9D7B-099056AAC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Copied graphs from Excel Files</a:t>
            </a:r>
          </a:p>
        </p:txBody>
      </p:sp>
    </p:spTree>
    <p:extLst>
      <p:ext uri="{BB962C8B-B14F-4D97-AF65-F5344CB8AC3E}">
        <p14:creationId xmlns:p14="http://schemas.microsoft.com/office/powerpoint/2010/main" val="142062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88049F-5A4A-425F-A3F0-136EC34BA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03219"/>
              </p:ext>
            </p:extLst>
          </p:nvPr>
        </p:nvGraphicFramePr>
        <p:xfrm>
          <a:off x="6948705" y="4295842"/>
          <a:ext cx="438912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4460962-36B3-4A7C-ADAF-D76ED0334605}"/>
              </a:ext>
            </a:extLst>
          </p:cNvPr>
          <p:cNvGrpSpPr/>
          <p:nvPr/>
        </p:nvGrpSpPr>
        <p:grpSpPr>
          <a:xfrm>
            <a:off x="2559585" y="4295842"/>
            <a:ext cx="4389120" cy="2148841"/>
            <a:chOff x="531710" y="3247104"/>
            <a:chExt cx="8715375" cy="2743200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F176DF1-C244-4B7C-8F9E-5762660EBD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11615920"/>
                </p:ext>
              </p:extLst>
            </p:nvPr>
          </p:nvGraphicFramePr>
          <p:xfrm>
            <a:off x="531710" y="3247104"/>
            <a:ext cx="87153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588E8A-02BA-4F72-9AD8-1AF2C36114CC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49" y="3656670"/>
              <a:ext cx="0" cy="1002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90C4EE-BC51-458F-938D-03084DAA6CEF}"/>
                </a:ext>
              </a:extLst>
            </p:cNvPr>
            <p:cNvSpPr txBox="1"/>
            <p:nvPr/>
          </p:nvSpPr>
          <p:spPr>
            <a:xfrm>
              <a:off x="6725994" y="3386876"/>
              <a:ext cx="2012633" cy="33397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Scale Change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FB88E800-19AC-498B-BF38-DB35DC1F1050}"/>
                </a:ext>
              </a:extLst>
            </p:cNvPr>
            <p:cNvSpPr txBox="1"/>
            <p:nvPr/>
          </p:nvSpPr>
          <p:spPr>
            <a:xfrm>
              <a:off x="1208580" y="3327939"/>
              <a:ext cx="6354939" cy="392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D13, P50, #Iterations by #Clusters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0C00B75-E70D-4BA2-BE74-59366FE2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2510750"/>
            <a:ext cx="830580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07ED9F-27C1-4655-A934-BEAA604DD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242" y="3779804"/>
            <a:ext cx="76771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C17CE3-47AC-40CB-BD0E-19E357B5A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00" y="611358"/>
            <a:ext cx="7953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9DD774-8222-4740-AD75-28EF3F59DE1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90687" y="425245"/>
          <a:ext cx="881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3A34FE-812A-4891-A90C-46766325469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90687" y="3429000"/>
          <a:ext cx="881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92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1A6C93-9575-492E-8B9A-30BD4FFEE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938956"/>
              </p:ext>
            </p:extLst>
          </p:nvPr>
        </p:nvGraphicFramePr>
        <p:xfrm>
          <a:off x="1071069" y="556591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F1D5510-5BED-46B7-8424-F2E002E42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318611"/>
              </p:ext>
            </p:extLst>
          </p:nvPr>
        </p:nvGraphicFramePr>
        <p:xfrm>
          <a:off x="5185869" y="556591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5C71AE-910D-4774-9B3E-4E939CDD7425}"/>
              </a:ext>
            </a:extLst>
          </p:cNvPr>
          <p:cNvSpPr txBox="1"/>
          <p:nvPr/>
        </p:nvSpPr>
        <p:spPr>
          <a:xfrm>
            <a:off x="9819861" y="993913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Mice -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EBE3B-590B-4529-ABD0-ED98DD1236D2}"/>
              </a:ext>
            </a:extLst>
          </p:cNvPr>
          <p:cNvSpPr txBox="1"/>
          <p:nvPr/>
        </p:nvSpPr>
        <p:spPr>
          <a:xfrm>
            <a:off x="9819861" y="3760304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Mice – mean vs optimal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1EC12-CFC2-4E16-AF5A-68802D48B2C7}"/>
              </a:ext>
            </a:extLst>
          </p:cNvPr>
          <p:cNvSpPr txBox="1"/>
          <p:nvPr/>
        </p:nvSpPr>
        <p:spPr>
          <a:xfrm>
            <a:off x="1318726" y="624581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#Iterations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EA176-3789-40E2-8001-A541E05A9ED7}"/>
              </a:ext>
            </a:extLst>
          </p:cNvPr>
          <p:cNvSpPr txBox="1"/>
          <p:nvPr/>
        </p:nvSpPr>
        <p:spPr>
          <a:xfrm>
            <a:off x="5433526" y="624581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vs Optimal as %</a:t>
            </a:r>
          </a:p>
        </p:txBody>
      </p:sp>
    </p:spTree>
    <p:extLst>
      <p:ext uri="{BB962C8B-B14F-4D97-AF65-F5344CB8AC3E}">
        <p14:creationId xmlns:p14="http://schemas.microsoft.com/office/powerpoint/2010/main" val="25208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1AD3CF-568E-49C3-AAEE-F4D25C1E4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50464"/>
              </p:ext>
            </p:extLst>
          </p:nvPr>
        </p:nvGraphicFramePr>
        <p:xfrm>
          <a:off x="461012" y="312490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5D2E232-B988-402F-AB09-309A84181E61}"/>
              </a:ext>
            </a:extLst>
          </p:cNvPr>
          <p:cNvSpPr txBox="1"/>
          <p:nvPr/>
        </p:nvSpPr>
        <p:spPr>
          <a:xfrm>
            <a:off x="9456839" y="1069414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Mice – </a:t>
            </a:r>
            <a:r>
              <a:rPr lang="en-US" dirty="0" err="1"/>
              <a:t>stdev</a:t>
            </a:r>
            <a:r>
              <a:rPr lang="en-US" dirty="0"/>
              <a:t> from optimal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CCD6F-BDB3-4983-9760-DB5AA5DD340F}"/>
              </a:ext>
            </a:extLst>
          </p:cNvPr>
          <p:cNvSpPr txBox="1"/>
          <p:nvPr/>
        </p:nvSpPr>
        <p:spPr>
          <a:xfrm>
            <a:off x="9456839" y="383580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Mice – SSE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6A74F29-44C4-465D-A241-D58749006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936205"/>
              </p:ext>
            </p:extLst>
          </p:nvPr>
        </p:nvGraphicFramePr>
        <p:xfrm>
          <a:off x="4575812" y="312490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9C9AD9-B993-4315-8236-A0C5505577C9}"/>
              </a:ext>
            </a:extLst>
          </p:cNvPr>
          <p:cNvSpPr txBox="1"/>
          <p:nvPr/>
        </p:nvSpPr>
        <p:spPr>
          <a:xfrm>
            <a:off x="672683" y="37301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stdev</a:t>
            </a:r>
            <a:r>
              <a:rPr lang="en-US" dirty="0"/>
              <a:t> from Optimal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68EB4-8521-4E30-9302-3BB8F8C2E152}"/>
              </a:ext>
            </a:extLst>
          </p:cNvPr>
          <p:cNvSpPr txBox="1"/>
          <p:nvPr/>
        </p:nvSpPr>
        <p:spPr>
          <a:xfrm>
            <a:off x="6208778" y="361486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 by #Clusters</a:t>
            </a:r>
          </a:p>
        </p:txBody>
      </p:sp>
    </p:spTree>
    <p:extLst>
      <p:ext uri="{BB962C8B-B14F-4D97-AF65-F5344CB8AC3E}">
        <p14:creationId xmlns:p14="http://schemas.microsoft.com/office/powerpoint/2010/main" val="1786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DBDD4-FAE8-4744-B4D3-B56CEC27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333750"/>
            <a:ext cx="8572500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D18DB-3F41-42EC-AE88-FF9F0D90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279684"/>
            <a:ext cx="8572500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0DB5D-3F6C-43BE-A787-0AFF9E8A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038350"/>
            <a:ext cx="8572499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692E-28B9-49D5-BD98-5026E82A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1" y="4936659"/>
            <a:ext cx="857249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20EB73-4CB5-4500-9453-4FF9ED01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1" y="4005262"/>
            <a:ext cx="7762875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425D9-9C06-499E-AAD1-D9C98067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2852737"/>
            <a:ext cx="7858125" cy="115252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1FD1DF-D253-454D-A5FD-FCA260814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759968"/>
              </p:ext>
            </p:extLst>
          </p:nvPr>
        </p:nvGraphicFramePr>
        <p:xfrm>
          <a:off x="1997220" y="306125"/>
          <a:ext cx="27432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36A3C9-6AC6-4D9F-9609-952B2954E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10774"/>
              </p:ext>
            </p:extLst>
          </p:nvPr>
        </p:nvGraphicFramePr>
        <p:xfrm>
          <a:off x="4740420" y="329978"/>
          <a:ext cx="27432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CCDDF9-5A88-4331-8282-3A4B61A07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003577"/>
              </p:ext>
            </p:extLst>
          </p:nvPr>
        </p:nvGraphicFramePr>
        <p:xfrm>
          <a:off x="7483620" y="329978"/>
          <a:ext cx="27432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2785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6E8424-6227-4FCB-9E39-C12DB8078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342313"/>
              </p:ext>
            </p:extLst>
          </p:nvPr>
        </p:nvGraphicFramePr>
        <p:xfrm>
          <a:off x="0" y="0"/>
          <a:ext cx="84772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01E337-FD2F-4AED-B565-0F0F7267D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945733"/>
              </p:ext>
            </p:extLst>
          </p:nvPr>
        </p:nvGraphicFramePr>
        <p:xfrm>
          <a:off x="-11206" y="2743201"/>
          <a:ext cx="84996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912BD-2AFF-4432-A32E-83AD7C297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473648"/>
              </p:ext>
            </p:extLst>
          </p:nvPr>
        </p:nvGraphicFramePr>
        <p:xfrm>
          <a:off x="377687" y="224947"/>
          <a:ext cx="93096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08C4D6-12D6-412F-9440-65FB24B02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435201"/>
              </p:ext>
            </p:extLst>
          </p:nvPr>
        </p:nvGraphicFramePr>
        <p:xfrm>
          <a:off x="377687" y="3134480"/>
          <a:ext cx="92974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4C610-FC17-4522-9A30-251775ED0CAC}"/>
              </a:ext>
            </a:extLst>
          </p:cNvPr>
          <p:cNvSpPr txBox="1"/>
          <p:nvPr/>
        </p:nvSpPr>
        <p:spPr>
          <a:xfrm>
            <a:off x="9819861" y="993913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- iterations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61F6-7577-4A73-A249-FC18FF96F397}"/>
              </a:ext>
            </a:extLst>
          </p:cNvPr>
          <p:cNvSpPr txBox="1"/>
          <p:nvPr/>
        </p:nvSpPr>
        <p:spPr>
          <a:xfrm>
            <a:off x="9819861" y="3760304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mean vs optimal</a:t>
            </a:r>
          </a:p>
        </p:txBody>
      </p:sp>
    </p:spTree>
    <p:extLst>
      <p:ext uri="{BB962C8B-B14F-4D97-AF65-F5344CB8AC3E}">
        <p14:creationId xmlns:p14="http://schemas.microsoft.com/office/powerpoint/2010/main" val="92940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27A86-CAC9-4704-84DF-9F7EC7790FA2}"/>
              </a:ext>
            </a:extLst>
          </p:cNvPr>
          <p:cNvSpPr txBox="1"/>
          <p:nvPr/>
        </p:nvSpPr>
        <p:spPr>
          <a:xfrm>
            <a:off x="9456839" y="1069414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</a:t>
            </a:r>
            <a:r>
              <a:rPr lang="en-US" dirty="0" err="1"/>
              <a:t>stdev</a:t>
            </a:r>
            <a:r>
              <a:rPr lang="en-US" dirty="0"/>
              <a:t> from optimal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360FE-3E94-47AA-B74F-50DFB50F17C0}"/>
              </a:ext>
            </a:extLst>
          </p:cNvPr>
          <p:cNvSpPr txBox="1"/>
          <p:nvPr/>
        </p:nvSpPr>
        <p:spPr>
          <a:xfrm>
            <a:off x="9456839" y="383580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SSE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E85D95-55C1-4BFF-870A-394B149BD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529251"/>
              </p:ext>
            </p:extLst>
          </p:nvPr>
        </p:nvGraphicFramePr>
        <p:xfrm>
          <a:off x="727456" y="218661"/>
          <a:ext cx="87293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404677-6AAB-4803-BB68-55F5554D2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844545"/>
              </p:ext>
            </p:extLst>
          </p:nvPr>
        </p:nvGraphicFramePr>
        <p:xfrm>
          <a:off x="727456" y="3031435"/>
          <a:ext cx="8712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31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912BD-2AFF-4432-A32E-83AD7C297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609600"/>
              </p:ext>
            </p:extLst>
          </p:nvPr>
        </p:nvGraphicFramePr>
        <p:xfrm>
          <a:off x="1083365" y="761660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08C4D6-12D6-412F-9440-65FB24B02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5499"/>
              </p:ext>
            </p:extLst>
          </p:nvPr>
        </p:nvGraphicFramePr>
        <p:xfrm>
          <a:off x="5198165" y="761660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4C610-FC17-4522-9A30-251775ED0CAC}"/>
              </a:ext>
            </a:extLst>
          </p:cNvPr>
          <p:cNvSpPr txBox="1"/>
          <p:nvPr/>
        </p:nvSpPr>
        <p:spPr>
          <a:xfrm>
            <a:off x="9819861" y="993913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- iterations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61F6-7577-4A73-A249-FC18FF96F397}"/>
              </a:ext>
            </a:extLst>
          </p:cNvPr>
          <p:cNvSpPr txBox="1"/>
          <p:nvPr/>
        </p:nvSpPr>
        <p:spPr>
          <a:xfrm>
            <a:off x="9819861" y="3760304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mean vs optimal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EA71A-E3B6-4450-ABA1-89ABD146C661}"/>
              </a:ext>
            </a:extLst>
          </p:cNvPr>
          <p:cNvSpPr txBox="1"/>
          <p:nvPr/>
        </p:nvSpPr>
        <p:spPr>
          <a:xfrm>
            <a:off x="1348544" y="799308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#Iterations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3222B-A319-42BC-8531-18D873829EB2}"/>
              </a:ext>
            </a:extLst>
          </p:cNvPr>
          <p:cNvSpPr txBox="1"/>
          <p:nvPr/>
        </p:nvSpPr>
        <p:spPr>
          <a:xfrm>
            <a:off x="5602484" y="797239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vs Optimal as %</a:t>
            </a:r>
          </a:p>
        </p:txBody>
      </p:sp>
    </p:spTree>
    <p:extLst>
      <p:ext uri="{BB962C8B-B14F-4D97-AF65-F5344CB8AC3E}">
        <p14:creationId xmlns:p14="http://schemas.microsoft.com/office/powerpoint/2010/main" val="15827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8E4E-FAC2-4127-950F-C3ED7430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Contrived examples to show inherent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47BA8-B95F-4108-BF06-B37886AEA13E}"/>
              </a:ext>
            </a:extLst>
          </p:cNvPr>
          <p:cNvSpPr/>
          <p:nvPr/>
        </p:nvSpPr>
        <p:spPr>
          <a:xfrm>
            <a:off x="4523874" y="2421834"/>
            <a:ext cx="2802486" cy="20143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32D9AD-70E9-47B4-AA18-64A3C72428BA}"/>
              </a:ext>
            </a:extLst>
          </p:cNvPr>
          <p:cNvSpPr/>
          <p:nvPr/>
        </p:nvSpPr>
        <p:spPr>
          <a:xfrm>
            <a:off x="4677582" y="292210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052BBE-1721-4F48-8F13-DF8F4D7C2CB5}"/>
              </a:ext>
            </a:extLst>
          </p:cNvPr>
          <p:cNvSpPr/>
          <p:nvPr/>
        </p:nvSpPr>
        <p:spPr>
          <a:xfrm>
            <a:off x="4677582" y="348863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11FF2-3366-4309-9D80-D9B567C98D28}"/>
              </a:ext>
            </a:extLst>
          </p:cNvPr>
          <p:cNvSpPr/>
          <p:nvPr/>
        </p:nvSpPr>
        <p:spPr>
          <a:xfrm>
            <a:off x="6765959" y="254279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846AD-6914-4E5B-8E1F-1C4ADD163799}"/>
              </a:ext>
            </a:extLst>
          </p:cNvPr>
          <p:cNvSpPr/>
          <p:nvPr/>
        </p:nvSpPr>
        <p:spPr>
          <a:xfrm>
            <a:off x="6590864" y="318714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FCAF18-ED73-4AFD-AA0C-0BEC48230557}"/>
              </a:ext>
            </a:extLst>
          </p:cNvPr>
          <p:cNvSpPr/>
          <p:nvPr/>
        </p:nvSpPr>
        <p:spPr>
          <a:xfrm>
            <a:off x="6759333" y="3850952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D417AD-F376-4491-B542-4225DD680726}"/>
              </a:ext>
            </a:extLst>
          </p:cNvPr>
          <p:cNvCxnSpPr>
            <a:cxnSpLocks/>
          </p:cNvCxnSpPr>
          <p:nvPr/>
        </p:nvCxnSpPr>
        <p:spPr>
          <a:xfrm>
            <a:off x="5925117" y="2542796"/>
            <a:ext cx="0" cy="174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FAF340-3703-41B0-B33B-814ACEDE3D1E}"/>
              </a:ext>
            </a:extLst>
          </p:cNvPr>
          <p:cNvSpPr/>
          <p:nvPr/>
        </p:nvSpPr>
        <p:spPr>
          <a:xfrm>
            <a:off x="6098996" y="4275868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1A3F2-04A1-4695-B872-665D0128F885}"/>
              </a:ext>
            </a:extLst>
          </p:cNvPr>
          <p:cNvSpPr/>
          <p:nvPr/>
        </p:nvSpPr>
        <p:spPr>
          <a:xfrm>
            <a:off x="6253167" y="2752653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4FD194-DF66-4B32-8E94-1354F81024F3}"/>
              </a:ext>
            </a:extLst>
          </p:cNvPr>
          <p:cNvSpPr/>
          <p:nvPr/>
        </p:nvSpPr>
        <p:spPr>
          <a:xfrm>
            <a:off x="2894581" y="4428268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5DE894-587F-46AC-B354-E0C2BDA332AE}"/>
              </a:ext>
            </a:extLst>
          </p:cNvPr>
          <p:cNvSpPr/>
          <p:nvPr/>
        </p:nvSpPr>
        <p:spPr>
          <a:xfrm>
            <a:off x="8686800" y="4424252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27A86-CAC9-4704-84DF-9F7EC7790FA2}"/>
              </a:ext>
            </a:extLst>
          </p:cNvPr>
          <p:cNvSpPr txBox="1"/>
          <p:nvPr/>
        </p:nvSpPr>
        <p:spPr>
          <a:xfrm>
            <a:off x="9819861" y="993913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</a:t>
            </a:r>
            <a:r>
              <a:rPr lang="en-US" dirty="0" err="1"/>
              <a:t>stdev</a:t>
            </a:r>
            <a:r>
              <a:rPr lang="en-US" dirty="0"/>
              <a:t> from optimal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360FE-3E94-47AA-B74F-50DFB50F17C0}"/>
              </a:ext>
            </a:extLst>
          </p:cNvPr>
          <p:cNvSpPr txBox="1"/>
          <p:nvPr/>
        </p:nvSpPr>
        <p:spPr>
          <a:xfrm>
            <a:off x="9819861" y="376030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– SSE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E85D95-55C1-4BFF-870A-394B149BD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423292"/>
              </p:ext>
            </p:extLst>
          </p:nvPr>
        </p:nvGraphicFramePr>
        <p:xfrm>
          <a:off x="1296203" y="616226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404677-6AAB-4803-BB68-55F5554D2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079876"/>
              </p:ext>
            </p:extLst>
          </p:nvPr>
        </p:nvGraphicFramePr>
        <p:xfrm>
          <a:off x="5411003" y="616226"/>
          <a:ext cx="41148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D14C71-6818-490E-99A5-78BC80147E2E}"/>
              </a:ext>
            </a:extLst>
          </p:cNvPr>
          <p:cNvSpPr txBox="1"/>
          <p:nvPr/>
        </p:nvSpPr>
        <p:spPr>
          <a:xfrm>
            <a:off x="1587083" y="67010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stdev</a:t>
            </a:r>
            <a:r>
              <a:rPr lang="en-US" dirty="0"/>
              <a:t> from Optimal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45651-3EF8-40A4-8791-842E39D3F3C5}"/>
              </a:ext>
            </a:extLst>
          </p:cNvPr>
          <p:cNvSpPr txBox="1"/>
          <p:nvPr/>
        </p:nvSpPr>
        <p:spPr>
          <a:xfrm>
            <a:off x="7123178" y="658576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 by #Clusters</a:t>
            </a:r>
          </a:p>
        </p:txBody>
      </p:sp>
    </p:spTree>
    <p:extLst>
      <p:ext uri="{BB962C8B-B14F-4D97-AF65-F5344CB8AC3E}">
        <p14:creationId xmlns:p14="http://schemas.microsoft.com/office/powerpoint/2010/main" val="237008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1BFFC-2591-41F4-BF39-2FF04098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624966"/>
            <a:ext cx="805815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1AEAF-7734-43EE-813B-CCD00E20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6007583"/>
            <a:ext cx="805815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7446-B281-4E87-864D-6781C564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312586"/>
            <a:ext cx="80581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51135-2FEF-4D51-A22B-2CBB9FDB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645508"/>
            <a:ext cx="8058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3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5D05B5-4379-4FB3-B8E3-736C0F14D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860884"/>
              </p:ext>
            </p:extLst>
          </p:nvPr>
        </p:nvGraphicFramePr>
        <p:xfrm>
          <a:off x="6096000" y="356118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5D05B5-4379-4FB3-B8E3-736C0F14D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178416"/>
              </p:ext>
            </p:extLst>
          </p:nvPr>
        </p:nvGraphicFramePr>
        <p:xfrm>
          <a:off x="2438400" y="356118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CBC464-35F9-4669-9845-336918B32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719253"/>
              </p:ext>
            </p:extLst>
          </p:nvPr>
        </p:nvGraphicFramePr>
        <p:xfrm>
          <a:off x="6422230" y="172620"/>
          <a:ext cx="57697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1CBC464-35F9-4669-9845-336918B32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567826"/>
              </p:ext>
            </p:extLst>
          </p:nvPr>
        </p:nvGraphicFramePr>
        <p:xfrm>
          <a:off x="326230" y="172620"/>
          <a:ext cx="57697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5913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38C21B-3C9A-4192-BAEE-BCA5A9528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62937"/>
              </p:ext>
            </p:extLst>
          </p:nvPr>
        </p:nvGraphicFramePr>
        <p:xfrm>
          <a:off x="5988050" y="4114801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38C21B-3C9A-4192-BAEE-BCA5A9528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065375"/>
              </p:ext>
            </p:extLst>
          </p:nvPr>
        </p:nvGraphicFramePr>
        <p:xfrm>
          <a:off x="2330450" y="4114801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C36127-811E-4EC1-A507-0BADAA35B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100721"/>
              </p:ext>
            </p:extLst>
          </p:nvPr>
        </p:nvGraphicFramePr>
        <p:xfrm>
          <a:off x="5859859" y="-1"/>
          <a:ext cx="57864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C36127-811E-4EC1-A507-0BADAA35B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723631"/>
              </p:ext>
            </p:extLst>
          </p:nvPr>
        </p:nvGraphicFramePr>
        <p:xfrm>
          <a:off x="109140" y="0"/>
          <a:ext cx="57507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24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26B7-F03E-43D8-8373-A964648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2B0A10-946E-49EC-8F0E-D840A292A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409773"/>
              </p:ext>
            </p:extLst>
          </p:nvPr>
        </p:nvGraphicFramePr>
        <p:xfrm>
          <a:off x="2312068" y="2057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2B0A10-946E-49EC-8F0E-D840A292A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815378"/>
              </p:ext>
            </p:extLst>
          </p:nvPr>
        </p:nvGraphicFramePr>
        <p:xfrm>
          <a:off x="5969668" y="2057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598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FA0BCF-6E3F-404C-A5FD-DC41868ED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260911"/>
              </p:ext>
            </p:extLst>
          </p:nvPr>
        </p:nvGraphicFramePr>
        <p:xfrm>
          <a:off x="5667793" y="36703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FA0BCF-6E3F-404C-A5FD-DC41868ED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486459"/>
              </p:ext>
            </p:extLst>
          </p:nvPr>
        </p:nvGraphicFramePr>
        <p:xfrm>
          <a:off x="2010193" y="36703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F9BB65-6901-4F60-9EE1-461C440DB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794470"/>
              </p:ext>
            </p:extLst>
          </p:nvPr>
        </p:nvGraphicFramePr>
        <p:xfrm>
          <a:off x="6405563" y="165100"/>
          <a:ext cx="57864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3360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5DB9-D6F1-4F03-9294-99B09F94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571713-6A98-414E-A68C-EBD03ABDA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971220"/>
              </p:ext>
            </p:extLst>
          </p:nvPr>
        </p:nvGraphicFramePr>
        <p:xfrm>
          <a:off x="6295022" y="4108347"/>
          <a:ext cx="5420728" cy="252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85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5F6F-E7B5-4479-B8E0-5B33B685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B29F2C-82C5-47E7-99ED-4BA02DDF7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97087"/>
              </p:ext>
            </p:extLst>
          </p:nvPr>
        </p:nvGraphicFramePr>
        <p:xfrm>
          <a:off x="6234862" y="4108347"/>
          <a:ext cx="5420729" cy="238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24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6832-E8B8-4319-8505-C85D6AA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4515D5-2E0D-4925-A0A3-26C5C618C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344773"/>
              </p:ext>
            </p:extLst>
          </p:nvPr>
        </p:nvGraphicFramePr>
        <p:xfrm>
          <a:off x="5933072" y="3967623"/>
          <a:ext cx="5420728" cy="252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60FB4D-05AE-4E14-84D5-713FCBA83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40157"/>
              </p:ext>
            </p:extLst>
          </p:nvPr>
        </p:nvGraphicFramePr>
        <p:xfrm>
          <a:off x="338387" y="3967623"/>
          <a:ext cx="5420728" cy="252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5821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2470-F58A-4966-947A-872BD864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6EB691-0830-4B5B-8A05-451C5EE87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495578"/>
              </p:ext>
            </p:extLst>
          </p:nvPr>
        </p:nvGraphicFramePr>
        <p:xfrm>
          <a:off x="2819400" y="2141220"/>
          <a:ext cx="6553200" cy="257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4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8E4E-FAC2-4127-950F-C3ED7430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Contrived examples to show inherent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47BA8-B95F-4108-BF06-B37886AEA13E}"/>
              </a:ext>
            </a:extLst>
          </p:cNvPr>
          <p:cNvSpPr/>
          <p:nvPr/>
        </p:nvSpPr>
        <p:spPr>
          <a:xfrm>
            <a:off x="2415674" y="2050304"/>
            <a:ext cx="2802486" cy="20143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32D9AD-70E9-47B4-AA18-64A3C72428BA}"/>
              </a:ext>
            </a:extLst>
          </p:cNvPr>
          <p:cNvSpPr/>
          <p:nvPr/>
        </p:nvSpPr>
        <p:spPr>
          <a:xfrm>
            <a:off x="2569382" y="280457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052BBE-1721-4F48-8F13-DF8F4D7C2CB5}"/>
              </a:ext>
            </a:extLst>
          </p:cNvPr>
          <p:cNvSpPr/>
          <p:nvPr/>
        </p:nvSpPr>
        <p:spPr>
          <a:xfrm>
            <a:off x="2569382" y="337110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11FF2-3366-4309-9D80-D9B567C98D28}"/>
              </a:ext>
            </a:extLst>
          </p:cNvPr>
          <p:cNvSpPr/>
          <p:nvPr/>
        </p:nvSpPr>
        <p:spPr>
          <a:xfrm>
            <a:off x="4657759" y="217126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846AD-6914-4E5B-8E1F-1C4ADD163799}"/>
              </a:ext>
            </a:extLst>
          </p:cNvPr>
          <p:cNvSpPr/>
          <p:nvPr/>
        </p:nvSpPr>
        <p:spPr>
          <a:xfrm>
            <a:off x="4266764" y="281561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FCAF18-ED73-4AFD-AA0C-0BEC48230557}"/>
              </a:ext>
            </a:extLst>
          </p:cNvPr>
          <p:cNvSpPr/>
          <p:nvPr/>
        </p:nvSpPr>
        <p:spPr>
          <a:xfrm>
            <a:off x="4651133" y="3479422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D417AD-F376-4491-B542-4225DD680726}"/>
              </a:ext>
            </a:extLst>
          </p:cNvPr>
          <p:cNvCxnSpPr>
            <a:cxnSpLocks/>
          </p:cNvCxnSpPr>
          <p:nvPr/>
        </p:nvCxnSpPr>
        <p:spPr>
          <a:xfrm>
            <a:off x="3816917" y="2171266"/>
            <a:ext cx="0" cy="174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FAF340-3703-41B0-B33B-814ACEDE3D1E}"/>
              </a:ext>
            </a:extLst>
          </p:cNvPr>
          <p:cNvSpPr/>
          <p:nvPr/>
        </p:nvSpPr>
        <p:spPr>
          <a:xfrm>
            <a:off x="3774896" y="3028038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1A3F2-04A1-4695-B872-665D0128F885}"/>
              </a:ext>
            </a:extLst>
          </p:cNvPr>
          <p:cNvSpPr/>
          <p:nvPr/>
        </p:nvSpPr>
        <p:spPr>
          <a:xfrm>
            <a:off x="4144967" y="2381123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91C1B-FDF4-4E7F-BEA5-730D7D29E067}"/>
              </a:ext>
            </a:extLst>
          </p:cNvPr>
          <p:cNvSpPr/>
          <p:nvPr/>
        </p:nvSpPr>
        <p:spPr>
          <a:xfrm>
            <a:off x="5529023" y="2050304"/>
            <a:ext cx="2802486" cy="20143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54C7FD-34E8-4A3A-82EC-394811E87A8F}"/>
              </a:ext>
            </a:extLst>
          </p:cNvPr>
          <p:cNvSpPr/>
          <p:nvPr/>
        </p:nvSpPr>
        <p:spPr>
          <a:xfrm>
            <a:off x="5682731" y="280457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51DF12-582C-42AD-B194-9E555209ED39}"/>
              </a:ext>
            </a:extLst>
          </p:cNvPr>
          <p:cNvSpPr/>
          <p:nvPr/>
        </p:nvSpPr>
        <p:spPr>
          <a:xfrm>
            <a:off x="5682731" y="3371104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AC268F-1087-479E-BE55-C6185E88843D}"/>
              </a:ext>
            </a:extLst>
          </p:cNvPr>
          <p:cNvSpPr/>
          <p:nvPr/>
        </p:nvSpPr>
        <p:spPr>
          <a:xfrm>
            <a:off x="7771108" y="217126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D4C8A1-388F-480F-A4BE-69B5855FEBC9}"/>
              </a:ext>
            </a:extLst>
          </p:cNvPr>
          <p:cNvSpPr/>
          <p:nvPr/>
        </p:nvSpPr>
        <p:spPr>
          <a:xfrm>
            <a:off x="7596013" y="2815616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BCD307-E7A2-47D2-A028-A625272BA064}"/>
              </a:ext>
            </a:extLst>
          </p:cNvPr>
          <p:cNvSpPr/>
          <p:nvPr/>
        </p:nvSpPr>
        <p:spPr>
          <a:xfrm>
            <a:off x="7764482" y="3479422"/>
            <a:ext cx="410818" cy="4373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8EA86-8435-43CD-A641-8D7BCED4686F}"/>
              </a:ext>
            </a:extLst>
          </p:cNvPr>
          <p:cNvCxnSpPr>
            <a:cxnSpLocks/>
          </p:cNvCxnSpPr>
          <p:nvPr/>
        </p:nvCxnSpPr>
        <p:spPr>
          <a:xfrm>
            <a:off x="6930266" y="2171266"/>
            <a:ext cx="0" cy="174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43D64BD-2434-4927-97AF-27887F27E949}"/>
              </a:ext>
            </a:extLst>
          </p:cNvPr>
          <p:cNvSpPr/>
          <p:nvPr/>
        </p:nvSpPr>
        <p:spPr>
          <a:xfrm>
            <a:off x="7104145" y="3904338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A419F3-12DA-47A3-AE27-17FC765F3257}"/>
              </a:ext>
            </a:extLst>
          </p:cNvPr>
          <p:cNvSpPr/>
          <p:nvPr/>
        </p:nvSpPr>
        <p:spPr>
          <a:xfrm>
            <a:off x="7258316" y="2381123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6F41F-6931-41AA-8A9C-146E540E85E4}"/>
              </a:ext>
            </a:extLst>
          </p:cNvPr>
          <p:cNvSpPr/>
          <p:nvPr/>
        </p:nvSpPr>
        <p:spPr>
          <a:xfrm>
            <a:off x="2635409" y="202059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F1964-98AF-4A97-A1ED-EBF3B8E588E1}"/>
              </a:ext>
            </a:extLst>
          </p:cNvPr>
          <p:cNvSpPr/>
          <p:nvPr/>
        </p:nvSpPr>
        <p:spPr>
          <a:xfrm>
            <a:off x="2416936" y="260858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F8E4CBD-C5D8-44D1-8F28-C71D23B67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02311"/>
              </p:ext>
            </p:extLst>
          </p:nvPr>
        </p:nvGraphicFramePr>
        <p:xfrm>
          <a:off x="2186173" y="41233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0E186B7-060F-4D81-BD08-F59F20D79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86873"/>
              </p:ext>
            </p:extLst>
          </p:nvPr>
        </p:nvGraphicFramePr>
        <p:xfrm>
          <a:off x="7160137" y="4185597"/>
          <a:ext cx="4572000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220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501C-982F-4781-9E2E-2B06DF8A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90CFDD-B7EB-41D0-AE5D-EA0B7FB4A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008669"/>
              </p:ext>
            </p:extLst>
          </p:nvPr>
        </p:nvGraphicFramePr>
        <p:xfrm>
          <a:off x="2823210" y="2137410"/>
          <a:ext cx="654558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85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9A2A-7EF5-45DD-A38B-4CDE3C40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0C779A-9309-40D9-9922-6F088DB00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34068"/>
              </p:ext>
            </p:extLst>
          </p:nvPr>
        </p:nvGraphicFramePr>
        <p:xfrm>
          <a:off x="2827020" y="2415540"/>
          <a:ext cx="6537960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291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B198-F2BB-4D05-B6A3-A1314BB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34E4F62-2EFB-4844-8EE1-F02FD77CCEAC}"/>
              </a:ext>
            </a:extLst>
          </p:cNvPr>
          <p:cNvGrpSpPr/>
          <p:nvPr/>
        </p:nvGrpSpPr>
        <p:grpSpPr>
          <a:xfrm>
            <a:off x="69574" y="116650"/>
            <a:ext cx="4668352" cy="2286000"/>
            <a:chOff x="71284" y="99090"/>
            <a:chExt cx="5029200" cy="2333625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596F660-AB7F-4211-961D-DE95D75A47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5725021"/>
                </p:ext>
              </p:extLst>
            </p:nvPr>
          </p:nvGraphicFramePr>
          <p:xfrm>
            <a:off x="71284" y="99090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FA7D9-3177-4134-8EB6-CF27AF5B0BBA}"/>
                </a:ext>
              </a:extLst>
            </p:cNvPr>
            <p:cNvSpPr txBox="1"/>
            <p:nvPr/>
          </p:nvSpPr>
          <p:spPr>
            <a:xfrm rot="16200000">
              <a:off x="-81880" y="733920"/>
              <a:ext cx="1038832" cy="28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CEDC83-F5A1-461E-A1AE-7A5A58EDC86D}"/>
                </a:ext>
              </a:extLst>
            </p:cNvPr>
            <p:cNvSpPr txBox="1"/>
            <p:nvPr/>
          </p:nvSpPr>
          <p:spPr>
            <a:xfrm>
              <a:off x="1645270" y="1669025"/>
              <a:ext cx="1587085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C782E8-634A-43F7-9489-D91429C936E8}"/>
              </a:ext>
            </a:extLst>
          </p:cNvPr>
          <p:cNvGrpSpPr/>
          <p:nvPr/>
        </p:nvGrpSpPr>
        <p:grpSpPr>
          <a:xfrm>
            <a:off x="4876800" y="116650"/>
            <a:ext cx="3657600" cy="2286000"/>
            <a:chOff x="2487769" y="56468"/>
            <a:chExt cx="5029200" cy="2333625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7596F660-AB7F-4211-961D-DE95D75A47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9640431"/>
                </p:ext>
              </p:extLst>
            </p:nvPr>
          </p:nvGraphicFramePr>
          <p:xfrm>
            <a:off x="2487769" y="56468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6DC2F6-3D49-4441-A874-6FFEAD604D30}"/>
                </a:ext>
              </a:extLst>
            </p:cNvPr>
            <p:cNvSpPr txBox="1"/>
            <p:nvPr/>
          </p:nvSpPr>
          <p:spPr>
            <a:xfrm>
              <a:off x="3898992" y="1633206"/>
              <a:ext cx="1798539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F7090-E8C5-4F5D-9D61-7E0B8DF2831E}"/>
                </a:ext>
              </a:extLst>
            </p:cNvPr>
            <p:cNvSpPr txBox="1"/>
            <p:nvPr/>
          </p:nvSpPr>
          <p:spPr>
            <a:xfrm rot="16200000">
              <a:off x="2310849" y="814098"/>
              <a:ext cx="980718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B1320E-5D8E-40A2-915B-B850DAD259C6}"/>
                </a:ext>
              </a:extLst>
            </p:cNvPr>
            <p:cNvSpPr txBox="1"/>
            <p:nvPr/>
          </p:nvSpPr>
          <p:spPr>
            <a:xfrm>
              <a:off x="3748395" y="130652"/>
              <a:ext cx="2316996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 Dimensions, 5 Clusters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E77863-5554-4BD7-B95F-5BCC993AD429}"/>
              </a:ext>
            </a:extLst>
          </p:cNvPr>
          <p:cNvGrpSpPr/>
          <p:nvPr/>
        </p:nvGrpSpPr>
        <p:grpSpPr>
          <a:xfrm>
            <a:off x="1197383" y="3238696"/>
            <a:ext cx="9365465" cy="3676652"/>
            <a:chOff x="1411027" y="3006518"/>
            <a:chExt cx="9365465" cy="36766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47E0C4-91A0-4F5F-978E-B8704F027E19}"/>
                </a:ext>
              </a:extLst>
            </p:cNvPr>
            <p:cNvGrpSpPr/>
            <p:nvPr/>
          </p:nvGrpSpPr>
          <p:grpSpPr>
            <a:xfrm>
              <a:off x="1411027" y="3006518"/>
              <a:ext cx="9365465" cy="3676652"/>
              <a:chOff x="1411027" y="3006518"/>
              <a:chExt cx="9365465" cy="3676652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86B87FE-2B57-49EC-8B8E-FC0B5A9672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6670057"/>
                  </p:ext>
                </p:extLst>
              </p:nvPr>
            </p:nvGraphicFramePr>
            <p:xfrm>
              <a:off x="1411027" y="3006520"/>
              <a:ext cx="4540624" cy="36766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1CAF6FD-A0F7-4B31-8924-AFB033F1EF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9744292"/>
                  </p:ext>
                </p:extLst>
              </p:nvPr>
            </p:nvGraphicFramePr>
            <p:xfrm>
              <a:off x="6240351" y="3006518"/>
              <a:ext cx="4536141" cy="36766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133A85-8E54-4011-9787-E5963BBB6995}"/>
                </a:ext>
              </a:extLst>
            </p:cNvPr>
            <p:cNvSpPr/>
            <p:nvPr/>
          </p:nvSpPr>
          <p:spPr>
            <a:xfrm>
              <a:off x="3903406" y="4758813"/>
              <a:ext cx="560439" cy="294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6D4346-D29C-4433-889D-4ED983E1C5AD}"/>
                </a:ext>
              </a:extLst>
            </p:cNvPr>
            <p:cNvSpPr/>
            <p:nvPr/>
          </p:nvSpPr>
          <p:spPr>
            <a:xfrm>
              <a:off x="3919937" y="4977581"/>
              <a:ext cx="560439" cy="294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471D39-767C-4244-812D-6DD5BC828C1B}"/>
                </a:ext>
              </a:extLst>
            </p:cNvPr>
            <p:cNvSpPr/>
            <p:nvPr/>
          </p:nvSpPr>
          <p:spPr>
            <a:xfrm>
              <a:off x="4655574" y="5149647"/>
              <a:ext cx="560439" cy="294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3AE1FB-04EC-436D-AE33-AC9229E9DFB3}"/>
                </a:ext>
              </a:extLst>
            </p:cNvPr>
            <p:cNvSpPr/>
            <p:nvPr/>
          </p:nvSpPr>
          <p:spPr>
            <a:xfrm>
              <a:off x="4950543" y="5053781"/>
              <a:ext cx="560439" cy="294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16BDB6-4BAB-47CC-94F0-79005C21853C}"/>
                </a:ext>
              </a:extLst>
            </p:cNvPr>
            <p:cNvSpPr/>
            <p:nvPr/>
          </p:nvSpPr>
          <p:spPr>
            <a:xfrm>
              <a:off x="4996796" y="4108878"/>
              <a:ext cx="447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9E8455-035C-46FF-AB1F-AA09DB524783}"/>
                </a:ext>
              </a:extLst>
            </p:cNvPr>
            <p:cNvCxnSpPr>
              <a:cxnSpLocks/>
              <a:stCxn id="35" idx="2"/>
              <a:endCxn id="11" idx="7"/>
            </p:cNvCxnSpPr>
            <p:nvPr/>
          </p:nvCxnSpPr>
          <p:spPr>
            <a:xfrm flipH="1">
              <a:off x="4381771" y="4408540"/>
              <a:ext cx="230212" cy="3934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8BC3482-1600-41ED-8D2F-947E64DAF75A}"/>
                </a:ext>
              </a:extLst>
            </p:cNvPr>
            <p:cNvCxnSpPr>
              <a:cxnSpLocks/>
              <a:stCxn id="35" idx="2"/>
              <a:endCxn id="12" idx="6"/>
            </p:cNvCxnSpPr>
            <p:nvPr/>
          </p:nvCxnSpPr>
          <p:spPr>
            <a:xfrm flipH="1">
              <a:off x="4480376" y="4408540"/>
              <a:ext cx="131607" cy="716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C2732D-5FD7-4D3E-A94A-597B424EEAA8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 flipH="1">
              <a:off x="4935794" y="4385877"/>
              <a:ext cx="284846" cy="7637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D354D3-C6CE-4B6F-B172-BC67AF58A880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5220640" y="4385877"/>
              <a:ext cx="10123" cy="667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783932-20B4-4F56-A13F-11E357AB35E4}"/>
                </a:ext>
              </a:extLst>
            </p:cNvPr>
            <p:cNvSpPr/>
            <p:nvPr/>
          </p:nvSpPr>
          <p:spPr>
            <a:xfrm>
              <a:off x="4188181" y="4131541"/>
              <a:ext cx="8476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Premature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FE66CC-51AF-4F78-B3DB-2D609029E3B6}"/>
              </a:ext>
            </a:extLst>
          </p:cNvPr>
          <p:cNvGrpSpPr/>
          <p:nvPr/>
        </p:nvGrpSpPr>
        <p:grpSpPr>
          <a:xfrm>
            <a:off x="8534400" y="116650"/>
            <a:ext cx="3657600" cy="2286000"/>
            <a:chOff x="7655843" y="56468"/>
            <a:chExt cx="5029200" cy="2333625"/>
          </a:xfrm>
        </p:grpSpPr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D366BF02-192F-4418-8BA2-614CC11A3D4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8421383"/>
                </p:ext>
              </p:extLst>
            </p:nvPr>
          </p:nvGraphicFramePr>
          <p:xfrm>
            <a:off x="7655843" y="56468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6AF515-F551-44FF-B178-0E8FAF4C30E1}"/>
                </a:ext>
              </a:extLst>
            </p:cNvPr>
            <p:cNvSpPr txBox="1"/>
            <p:nvPr/>
          </p:nvSpPr>
          <p:spPr>
            <a:xfrm>
              <a:off x="9352065" y="1613828"/>
              <a:ext cx="1977884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B4894D-0140-405D-A79F-E20C30DDA8D2}"/>
                </a:ext>
              </a:extLst>
            </p:cNvPr>
            <p:cNvSpPr txBox="1"/>
            <p:nvPr/>
          </p:nvSpPr>
          <p:spPr>
            <a:xfrm rot="16200000">
              <a:off x="7509231" y="812923"/>
              <a:ext cx="983071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BD8213-7110-4509-A372-C65177F09559}"/>
                </a:ext>
              </a:extLst>
            </p:cNvPr>
            <p:cNvSpPr txBox="1"/>
            <p:nvPr/>
          </p:nvSpPr>
          <p:spPr>
            <a:xfrm>
              <a:off x="8962320" y="128034"/>
              <a:ext cx="2416246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 Dimensions, 10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3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34E4F62-2EFB-4844-8EE1-F02FD77CCEAC}"/>
              </a:ext>
            </a:extLst>
          </p:cNvPr>
          <p:cNvGrpSpPr/>
          <p:nvPr/>
        </p:nvGrpSpPr>
        <p:grpSpPr>
          <a:xfrm>
            <a:off x="-546652" y="116650"/>
            <a:ext cx="5284578" cy="2286000"/>
            <a:chOff x="71284" y="99090"/>
            <a:chExt cx="5029200" cy="2333625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596F660-AB7F-4211-961D-DE95D75A4744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1284" y="99090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FA7D9-3177-4134-8EB6-CF27AF5B0BBA}"/>
                </a:ext>
              </a:extLst>
            </p:cNvPr>
            <p:cNvSpPr txBox="1"/>
            <p:nvPr/>
          </p:nvSpPr>
          <p:spPr>
            <a:xfrm rot="16200000">
              <a:off x="-81880" y="733920"/>
              <a:ext cx="1038832" cy="28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CEDC83-F5A1-461E-A1AE-7A5A58EDC86D}"/>
                </a:ext>
              </a:extLst>
            </p:cNvPr>
            <p:cNvSpPr txBox="1"/>
            <p:nvPr/>
          </p:nvSpPr>
          <p:spPr>
            <a:xfrm>
              <a:off x="1645270" y="1669025"/>
              <a:ext cx="1587085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C782E8-634A-43F7-9489-D91429C936E8}"/>
              </a:ext>
            </a:extLst>
          </p:cNvPr>
          <p:cNvGrpSpPr/>
          <p:nvPr/>
        </p:nvGrpSpPr>
        <p:grpSpPr>
          <a:xfrm>
            <a:off x="4876800" y="116650"/>
            <a:ext cx="3657600" cy="2148840"/>
            <a:chOff x="2487769" y="56468"/>
            <a:chExt cx="5029200" cy="2333625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7596F660-AB7F-4211-961D-DE95D75A4744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2487769" y="56468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6DC2F6-3D49-4441-A874-6FFEAD604D30}"/>
                </a:ext>
              </a:extLst>
            </p:cNvPr>
            <p:cNvSpPr txBox="1"/>
            <p:nvPr/>
          </p:nvSpPr>
          <p:spPr>
            <a:xfrm>
              <a:off x="3912148" y="1593082"/>
              <a:ext cx="1798539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F7090-E8C5-4F5D-9D61-7E0B8DF2831E}"/>
                </a:ext>
              </a:extLst>
            </p:cNvPr>
            <p:cNvSpPr txBox="1"/>
            <p:nvPr/>
          </p:nvSpPr>
          <p:spPr>
            <a:xfrm rot="16200000">
              <a:off x="2338181" y="814098"/>
              <a:ext cx="980718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B1320E-5D8E-40A2-915B-B850DAD259C6}"/>
                </a:ext>
              </a:extLst>
            </p:cNvPr>
            <p:cNvSpPr txBox="1"/>
            <p:nvPr/>
          </p:nvSpPr>
          <p:spPr>
            <a:xfrm>
              <a:off x="3748395" y="130652"/>
              <a:ext cx="2316996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 Dimensions, 5 Clusters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FE66CC-51AF-4F78-B3DB-2D609029E3B6}"/>
              </a:ext>
            </a:extLst>
          </p:cNvPr>
          <p:cNvGrpSpPr/>
          <p:nvPr/>
        </p:nvGrpSpPr>
        <p:grpSpPr>
          <a:xfrm>
            <a:off x="8534400" y="116650"/>
            <a:ext cx="3657600" cy="2148840"/>
            <a:chOff x="7655843" y="56468"/>
            <a:chExt cx="5029200" cy="2333625"/>
          </a:xfrm>
        </p:grpSpPr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D366BF02-192F-4418-8BA2-614CC11A3D4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8403930"/>
                </p:ext>
              </p:extLst>
            </p:nvPr>
          </p:nvGraphicFramePr>
          <p:xfrm>
            <a:off x="7655843" y="56468"/>
            <a:ext cx="5029200" cy="2333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6AF515-F551-44FF-B178-0E8FAF4C30E1}"/>
                </a:ext>
              </a:extLst>
            </p:cNvPr>
            <p:cNvSpPr txBox="1"/>
            <p:nvPr/>
          </p:nvSpPr>
          <p:spPr>
            <a:xfrm>
              <a:off x="9396522" y="1548167"/>
              <a:ext cx="1977884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Points per Cluster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B4894D-0140-405D-A79F-E20C30DDA8D2}"/>
                </a:ext>
              </a:extLst>
            </p:cNvPr>
            <p:cNvSpPr txBox="1"/>
            <p:nvPr/>
          </p:nvSpPr>
          <p:spPr>
            <a:xfrm rot="16200000">
              <a:off x="7604895" y="812923"/>
              <a:ext cx="983071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# Iterations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BD8213-7110-4509-A372-C65177F09559}"/>
                </a:ext>
              </a:extLst>
            </p:cNvPr>
            <p:cNvSpPr txBox="1"/>
            <p:nvPr/>
          </p:nvSpPr>
          <p:spPr>
            <a:xfrm>
              <a:off x="8962320" y="128034"/>
              <a:ext cx="2416246" cy="2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 Dimensions, 10 Clusters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DFA9143-0DFA-4D0A-8301-6A01BAD8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926" y="6478180"/>
            <a:ext cx="3295650" cy="19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4FCBF1-5EA7-4B95-8102-D611F360A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287" y="4716055"/>
            <a:ext cx="6829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63CD04-F10F-4999-927B-D62E8BCE7B5D}"/>
              </a:ext>
            </a:extLst>
          </p:cNvPr>
          <p:cNvGrpSpPr/>
          <p:nvPr/>
        </p:nvGrpSpPr>
        <p:grpSpPr>
          <a:xfrm>
            <a:off x="1413267" y="556474"/>
            <a:ext cx="9365465" cy="2558097"/>
            <a:chOff x="1411027" y="3006518"/>
            <a:chExt cx="9365465" cy="25580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A0ABB4-940D-4FB2-BB06-CDFAEF85F800}"/>
                </a:ext>
              </a:extLst>
            </p:cNvPr>
            <p:cNvGrpSpPr/>
            <p:nvPr/>
          </p:nvGrpSpPr>
          <p:grpSpPr>
            <a:xfrm>
              <a:off x="1411027" y="3006518"/>
              <a:ext cx="9365465" cy="2558097"/>
              <a:chOff x="1411027" y="3006518"/>
              <a:chExt cx="9365465" cy="2558097"/>
            </a:xfrm>
          </p:grpSpPr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4E6E9F88-4A0F-40C4-BB6E-78FBA19E1E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9053717"/>
                  </p:ext>
                </p:extLst>
              </p:nvPr>
            </p:nvGraphicFramePr>
            <p:xfrm>
              <a:off x="1411027" y="3006520"/>
              <a:ext cx="4540624" cy="25580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72C271B6-C409-4F4B-9794-97ED8999E1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9422024"/>
                  </p:ext>
                </p:extLst>
              </p:nvPr>
            </p:nvGraphicFramePr>
            <p:xfrm>
              <a:off x="6020224" y="3006518"/>
              <a:ext cx="4756268" cy="25580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ED8590-5F7E-4909-A053-6F1ADFFA0A3D}"/>
                </a:ext>
              </a:extLst>
            </p:cNvPr>
            <p:cNvSpPr/>
            <p:nvPr/>
          </p:nvSpPr>
          <p:spPr>
            <a:xfrm>
              <a:off x="3913529" y="4236805"/>
              <a:ext cx="468243" cy="142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EBA0C-64C0-4D9F-9602-9BEFEDCA446C}"/>
                </a:ext>
              </a:extLst>
            </p:cNvPr>
            <p:cNvSpPr/>
            <p:nvPr/>
          </p:nvSpPr>
          <p:spPr>
            <a:xfrm>
              <a:off x="3919938" y="4340017"/>
              <a:ext cx="461834" cy="142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02A9BA-B2DC-4D89-933E-8E6362001C3C}"/>
                </a:ext>
              </a:extLst>
            </p:cNvPr>
            <p:cNvSpPr/>
            <p:nvPr/>
          </p:nvSpPr>
          <p:spPr>
            <a:xfrm>
              <a:off x="4785508" y="4477261"/>
              <a:ext cx="468243" cy="1368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168E03-743E-48A8-B2D4-CF9FC62A740E}"/>
                </a:ext>
              </a:extLst>
            </p:cNvPr>
            <p:cNvSpPr/>
            <p:nvPr/>
          </p:nvSpPr>
          <p:spPr>
            <a:xfrm>
              <a:off x="5040347" y="4363385"/>
              <a:ext cx="447688" cy="201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E48F00-ED41-4730-917D-BD32FF413E71}"/>
                </a:ext>
              </a:extLst>
            </p:cNvPr>
            <p:cNvSpPr/>
            <p:nvPr/>
          </p:nvSpPr>
          <p:spPr>
            <a:xfrm>
              <a:off x="4987768" y="3452032"/>
              <a:ext cx="447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205D52-7F65-493D-A78E-0C1ECC885D22}"/>
                </a:ext>
              </a:extLst>
            </p:cNvPr>
            <p:cNvCxnSpPr>
              <a:cxnSpLocks/>
              <a:stCxn id="15" idx="2"/>
              <a:endCxn id="6" idx="7"/>
            </p:cNvCxnSpPr>
            <p:nvPr/>
          </p:nvCxnSpPr>
          <p:spPr>
            <a:xfrm flipH="1">
              <a:off x="4313199" y="3729031"/>
              <a:ext cx="298784" cy="528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9BBA573-BA70-4A0A-BEA4-EE0E49FF5948}"/>
                </a:ext>
              </a:extLst>
            </p:cNvPr>
            <p:cNvCxnSpPr>
              <a:cxnSpLocks/>
              <a:stCxn id="15" idx="2"/>
              <a:endCxn id="7" idx="6"/>
            </p:cNvCxnSpPr>
            <p:nvPr/>
          </p:nvCxnSpPr>
          <p:spPr>
            <a:xfrm flipH="1">
              <a:off x="4381772" y="3729031"/>
              <a:ext cx="230211" cy="68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BBBE47-6A30-40F6-B9F0-93DD2A924FA4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flipH="1">
              <a:off x="5019630" y="3729031"/>
              <a:ext cx="191982" cy="748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BB2774-DE03-4353-B72F-C3451FF3AD74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5211612" y="3729031"/>
              <a:ext cx="52579" cy="6343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34300F-C27E-4EE9-AB56-F5B03CF35429}"/>
                </a:ext>
              </a:extLst>
            </p:cNvPr>
            <p:cNvSpPr/>
            <p:nvPr/>
          </p:nvSpPr>
          <p:spPr>
            <a:xfrm>
              <a:off x="4188181" y="3452032"/>
              <a:ext cx="8476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Premature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A38498-D26B-4387-8C90-47C21BEB4D91}"/>
                </a:ext>
              </a:extLst>
            </p:cNvPr>
            <p:cNvSpPr/>
            <p:nvPr/>
          </p:nvSpPr>
          <p:spPr>
            <a:xfrm>
              <a:off x="4103860" y="4428026"/>
              <a:ext cx="468243" cy="1368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AE2586-66D2-482F-9101-BA028F2A18CB}"/>
                </a:ext>
              </a:extLst>
            </p:cNvPr>
            <p:cNvCxnSpPr>
              <a:cxnSpLocks/>
              <a:stCxn id="15" idx="2"/>
              <a:endCxn id="22" idx="7"/>
            </p:cNvCxnSpPr>
            <p:nvPr/>
          </p:nvCxnSpPr>
          <p:spPr>
            <a:xfrm flipH="1">
              <a:off x="4503530" y="3729031"/>
              <a:ext cx="108453" cy="7190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649D52-6466-43A3-B24C-1564461B24F1}"/>
                </a:ext>
              </a:extLst>
            </p:cNvPr>
            <p:cNvSpPr/>
            <p:nvPr/>
          </p:nvSpPr>
          <p:spPr>
            <a:xfrm>
              <a:off x="4371854" y="4619846"/>
              <a:ext cx="468243" cy="13680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748A14-4310-4953-8658-BDE57E30E179}"/>
                </a:ext>
              </a:extLst>
            </p:cNvPr>
            <p:cNvSpPr/>
            <p:nvPr/>
          </p:nvSpPr>
          <p:spPr>
            <a:xfrm>
              <a:off x="3320637" y="4551575"/>
              <a:ext cx="5806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Actual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58492B-FA25-4D83-B3C4-11A64417A58A}"/>
                </a:ext>
              </a:extLst>
            </p:cNvPr>
            <p:cNvCxnSpPr>
              <a:cxnSpLocks/>
              <a:stCxn id="42" idx="3"/>
              <a:endCxn id="41" idx="2"/>
            </p:cNvCxnSpPr>
            <p:nvPr/>
          </p:nvCxnSpPr>
          <p:spPr>
            <a:xfrm flipV="1">
              <a:off x="3901245" y="4688248"/>
              <a:ext cx="470609" cy="182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9B0985-C2CB-473E-8E66-DE35E555DCEF}"/>
              </a:ext>
            </a:extLst>
          </p:cNvPr>
          <p:cNvGrpSpPr/>
          <p:nvPr/>
        </p:nvGrpSpPr>
        <p:grpSpPr>
          <a:xfrm>
            <a:off x="1429516" y="3659840"/>
            <a:ext cx="9048750" cy="2196172"/>
            <a:chOff x="1429516" y="3659840"/>
            <a:chExt cx="9048750" cy="219617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A2889F-60D9-41E2-8D0C-F1D5C8595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4316" y="5646462"/>
              <a:ext cx="8439150" cy="2095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D9DA571-243B-453E-8617-BB2B2F92D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9516" y="3659840"/>
              <a:ext cx="9048750" cy="1971675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12E04B0-0517-41CC-B419-AEF94DFBF7F0}"/>
              </a:ext>
            </a:extLst>
          </p:cNvPr>
          <p:cNvSpPr/>
          <p:nvPr/>
        </p:nvSpPr>
        <p:spPr>
          <a:xfrm>
            <a:off x="3491967" y="3712852"/>
            <a:ext cx="1299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Sum Square Error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48EDB-FC85-4B97-B62D-529D0E9BEFDD}"/>
              </a:ext>
            </a:extLst>
          </p:cNvPr>
          <p:cNvSpPr/>
          <p:nvPr/>
        </p:nvSpPr>
        <p:spPr>
          <a:xfrm>
            <a:off x="7681362" y="3712851"/>
            <a:ext cx="1438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# I</a:t>
            </a:r>
            <a:r>
              <a:rPr lang="en-US" sz="1200" b="1" i="1" dirty="0"/>
              <a:t>terations Given 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427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5F0E124-911D-4CF7-9E08-59185370B138}"/>
              </a:ext>
            </a:extLst>
          </p:cNvPr>
          <p:cNvGrpSpPr/>
          <p:nvPr/>
        </p:nvGrpSpPr>
        <p:grpSpPr>
          <a:xfrm>
            <a:off x="531710" y="3247104"/>
            <a:ext cx="8715375" cy="2743200"/>
            <a:chOff x="531710" y="3247104"/>
            <a:chExt cx="8715375" cy="274320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039DC37-A97F-4E3C-85A9-4C453FA167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1711697"/>
                </p:ext>
              </p:extLst>
            </p:nvPr>
          </p:nvGraphicFramePr>
          <p:xfrm>
            <a:off x="531710" y="3247104"/>
            <a:ext cx="87153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668B3B-E11F-44BE-990D-A815CA1F02AE}"/>
                </a:ext>
              </a:extLst>
            </p:cNvPr>
            <p:cNvCxnSpPr/>
            <p:nvPr/>
          </p:nvCxnSpPr>
          <p:spPr>
            <a:xfrm>
              <a:off x="8023892" y="3582937"/>
              <a:ext cx="9525" cy="141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C5FA1BDF-B342-4A74-BB7F-1DEA7435987A}"/>
                </a:ext>
              </a:extLst>
            </p:cNvPr>
            <p:cNvSpPr txBox="1"/>
            <p:nvPr/>
          </p:nvSpPr>
          <p:spPr>
            <a:xfrm>
              <a:off x="7957217" y="3478162"/>
              <a:ext cx="93884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Scale Change</a:t>
              </a: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22F9B4B-3A1B-454B-94D1-79A2577AB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207113"/>
              </p:ext>
            </p:extLst>
          </p:nvPr>
        </p:nvGraphicFramePr>
        <p:xfrm>
          <a:off x="531710" y="274848"/>
          <a:ext cx="8801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232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5F0E124-911D-4CF7-9E08-59185370B138}"/>
              </a:ext>
            </a:extLst>
          </p:cNvPr>
          <p:cNvGrpSpPr/>
          <p:nvPr/>
        </p:nvGrpSpPr>
        <p:grpSpPr>
          <a:xfrm>
            <a:off x="531710" y="3247104"/>
            <a:ext cx="8715375" cy="2148840"/>
            <a:chOff x="531710" y="3247104"/>
            <a:chExt cx="8715375" cy="274320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039DC37-A97F-4E3C-85A9-4C453FA167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26912"/>
                </p:ext>
              </p:extLst>
            </p:nvPr>
          </p:nvGraphicFramePr>
          <p:xfrm>
            <a:off x="531710" y="3247104"/>
            <a:ext cx="87153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668B3B-E11F-44BE-990D-A815CA1F02AE}"/>
                </a:ext>
              </a:extLst>
            </p:cNvPr>
            <p:cNvCxnSpPr>
              <a:cxnSpLocks/>
            </p:cNvCxnSpPr>
            <p:nvPr/>
          </p:nvCxnSpPr>
          <p:spPr>
            <a:xfrm>
              <a:off x="8023892" y="3582937"/>
              <a:ext cx="0" cy="1660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C5FA1BDF-B342-4A74-BB7F-1DEA7435987A}"/>
                </a:ext>
              </a:extLst>
            </p:cNvPr>
            <p:cNvSpPr txBox="1"/>
            <p:nvPr/>
          </p:nvSpPr>
          <p:spPr>
            <a:xfrm>
              <a:off x="7181965" y="3478159"/>
              <a:ext cx="93884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Scale Change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DFC5D2D9-1932-4464-BC71-2BD265401184}"/>
                </a:ext>
              </a:extLst>
            </p:cNvPr>
            <p:cNvSpPr txBox="1"/>
            <p:nvPr/>
          </p:nvSpPr>
          <p:spPr>
            <a:xfrm>
              <a:off x="3686704" y="3413987"/>
              <a:ext cx="2679836" cy="392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D13, P50, #Iterations by #Clusters</a:t>
              </a: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22F9B4B-3A1B-454B-94D1-79A2577AB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921784"/>
              </p:ext>
            </p:extLst>
          </p:nvPr>
        </p:nvGraphicFramePr>
        <p:xfrm>
          <a:off x="531710" y="867696"/>
          <a:ext cx="8801100" cy="215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F368C0-2A1D-4197-AC6D-EF59A92B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18" y="-684497"/>
            <a:ext cx="8296275" cy="193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AD8588-9FF3-43A0-BB06-EEBD88F0F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667" y="5274801"/>
            <a:ext cx="8172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9DD774-8222-4740-AD75-28EF3F59D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57625"/>
              </p:ext>
            </p:extLst>
          </p:nvPr>
        </p:nvGraphicFramePr>
        <p:xfrm>
          <a:off x="1690687" y="425245"/>
          <a:ext cx="8810625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3A34FE-812A-4891-A90C-4676632546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44153"/>
              </p:ext>
            </p:extLst>
          </p:nvPr>
        </p:nvGraphicFramePr>
        <p:xfrm>
          <a:off x="1690687" y="3401321"/>
          <a:ext cx="8810625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EA6549-7E5C-489C-935B-EA1F8EFB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-635261"/>
            <a:ext cx="8296275" cy="194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873375-D543-40AC-A4BC-042FDBA1F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25" y="5816876"/>
            <a:ext cx="8248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18602</TotalTime>
  <Words>469</Words>
  <Application>Microsoft Office PowerPoint</Application>
  <PresentationFormat>Widescreen</PresentationFormat>
  <Paragraphs>110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K-Means Paper Images</vt:lpstr>
      <vt:lpstr>Contrived examples to show inherent issues</vt:lpstr>
      <vt:lpstr>Contrived examples to show inherent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Paper Images</dc:title>
  <dc:creator>Bob Boyer</dc:creator>
  <cp:lastModifiedBy>Bob Boyer</cp:lastModifiedBy>
  <cp:revision>73</cp:revision>
  <dcterms:created xsi:type="dcterms:W3CDTF">2019-03-25T05:26:22Z</dcterms:created>
  <dcterms:modified xsi:type="dcterms:W3CDTF">2019-04-18T07:03:32Z</dcterms:modified>
</cp:coreProperties>
</file>