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faf150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faf150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93d931c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93d931c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af150e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af150e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af150e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af150e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93d931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93d931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7a4b54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7a4b54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29740" l="0" r="0" t="29463"/>
          <a:stretch/>
        </p:blipFill>
        <p:spPr>
          <a:xfrm>
            <a:off x="0" y="0"/>
            <a:ext cx="9144000" cy="192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247575" y="234032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1B2147"/>
                </a:solidFill>
              </a:rPr>
              <a:t>Чат Бот ВКонтакте</a:t>
            </a:r>
            <a:endParaRPr sz="4800">
              <a:solidFill>
                <a:srgbClr val="1B2147"/>
              </a:solidFill>
            </a:endParaRPr>
          </a:p>
        </p:txBody>
      </p:sp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311700" y="3395025"/>
            <a:ext cx="24168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Разработали</a:t>
            </a:r>
            <a:r>
              <a:rPr lang="ru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Ш</a:t>
            </a:r>
            <a:r>
              <a:rPr b="1" lang="ru">
                <a:solidFill>
                  <a:srgbClr val="000000"/>
                </a:solidFill>
              </a:rPr>
              <a:t>тырова</a:t>
            </a:r>
            <a:r>
              <a:rPr lang="ru">
                <a:solidFill>
                  <a:srgbClr val="000000"/>
                </a:solidFill>
              </a:rPr>
              <a:t> Влада</a:t>
            </a:r>
            <a:br>
              <a:rPr lang="ru">
                <a:solidFill>
                  <a:srgbClr val="000000"/>
                </a:solidFill>
              </a:rPr>
            </a:br>
            <a:r>
              <a:rPr b="1" lang="ru">
                <a:solidFill>
                  <a:srgbClr val="000000"/>
                </a:solidFill>
              </a:rPr>
              <a:t>Татеосян </a:t>
            </a:r>
            <a:r>
              <a:rPr lang="ru">
                <a:solidFill>
                  <a:srgbClr val="000000"/>
                </a:solidFill>
              </a:rPr>
              <a:t>Роберт</a:t>
            </a:r>
            <a:br>
              <a:rPr lang="ru">
                <a:solidFill>
                  <a:srgbClr val="000000"/>
                </a:solidFill>
              </a:rPr>
            </a:br>
            <a:r>
              <a:rPr b="1" lang="ru">
                <a:solidFill>
                  <a:srgbClr val="000000"/>
                </a:solidFill>
              </a:rPr>
              <a:t>Злобин </a:t>
            </a:r>
            <a:r>
              <a:rPr lang="ru">
                <a:solidFill>
                  <a:srgbClr val="000000"/>
                </a:solidFill>
              </a:rPr>
              <a:t>Данил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5864" l="0" r="0" t="15871"/>
          <a:stretch/>
        </p:blipFill>
        <p:spPr>
          <a:xfrm>
            <a:off x="4975750" y="550875"/>
            <a:ext cx="3960900" cy="405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03625" y="960925"/>
            <a:ext cx="4563900" cy="39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B2147"/>
                </a:solidFill>
              </a:rPr>
              <a:t>Идея проекта</a:t>
            </a:r>
            <a:endParaRPr b="1" sz="2400">
              <a:solidFill>
                <a:srgbClr val="1B21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Создание полноценного бота, способного помогать сообществу </a:t>
            </a:r>
            <a:r>
              <a:rPr i="1" lang="ru" sz="1800">
                <a:solidFill>
                  <a:srgbClr val="000000"/>
                </a:solidFill>
              </a:rPr>
              <a:t>“</a:t>
            </a:r>
            <a:r>
              <a:rPr b="1" i="1" lang="ru" sz="1800">
                <a:solidFill>
                  <a:srgbClr val="000000"/>
                </a:solidFill>
              </a:rPr>
              <a:t>Дождъ</a:t>
            </a:r>
            <a:r>
              <a:rPr i="1" lang="ru" sz="1800">
                <a:solidFill>
                  <a:srgbClr val="000000"/>
                </a:solidFill>
              </a:rPr>
              <a:t>”</a:t>
            </a:r>
            <a:r>
              <a:rPr lang="ru" sz="1800">
                <a:solidFill>
                  <a:srgbClr val="000000"/>
                </a:solidFill>
              </a:rPr>
              <a:t> в продаже товара.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B2147"/>
                </a:solidFill>
              </a:rPr>
              <a:t>Возможности</a:t>
            </a:r>
            <a:endParaRPr b="1" sz="2400">
              <a:solidFill>
                <a:srgbClr val="1B214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43C68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Информирование пользователя о прогнозе погоды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C68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Помощь в выборе товаров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125"/>
            <a:ext cx="4572000" cy="516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1450" y="3897025"/>
            <a:ext cx="8741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Парсинг погоды осуществляется с сайта </a:t>
            </a:r>
            <a:r>
              <a:rPr b="1" lang="ru" sz="2200">
                <a:solidFill>
                  <a:srgbClr val="674EA7"/>
                </a:solidFill>
              </a:rPr>
              <a:t>https://openweathermap.org</a:t>
            </a:r>
            <a:endParaRPr b="1" sz="2200">
              <a:solidFill>
                <a:srgbClr val="674EA7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278425" y="1757338"/>
            <a:ext cx="27222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random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●"/>
            </a:pPr>
            <a:r>
              <a:rPr lang="ru" sz="2400">
                <a:solidFill>
                  <a:srgbClr val="674EA7"/>
                </a:solidFill>
              </a:rPr>
              <a:t>vk_api</a:t>
            </a:r>
            <a:endParaRPr sz="2400">
              <a:solidFill>
                <a:srgbClr val="674EA7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 flipH="1" rot="-5400000">
            <a:off x="5548250" y="45425"/>
            <a:ext cx="3641100" cy="3550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28875" y="29451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Затем, для “поддержания жизни” бота, разместили код на </a:t>
            </a:r>
            <a:r>
              <a:rPr b="1" lang="ru" sz="2200">
                <a:solidFill>
                  <a:srgbClr val="674EA7"/>
                </a:solidFill>
              </a:rPr>
              <a:t>pythonanywhere.com</a:t>
            </a:r>
            <a:r>
              <a:rPr lang="ru" sz="2200">
                <a:solidFill>
                  <a:srgbClr val="674EA7"/>
                </a:solidFill>
              </a:rPr>
              <a:t> </a:t>
            </a:r>
            <a:endParaRPr sz="2200">
              <a:solidFill>
                <a:srgbClr val="674EA7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238775" y="1757350"/>
            <a:ext cx="3000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●"/>
            </a:pPr>
            <a:r>
              <a:rPr lang="ru" sz="2400">
                <a:solidFill>
                  <a:srgbClr val="674EA7"/>
                </a:solidFill>
              </a:rPr>
              <a:t>json</a:t>
            </a:r>
            <a:endParaRPr sz="2400">
              <a:solidFill>
                <a:srgbClr val="674EA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requests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28875" y="10649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При написании проекта мы работали с библиотеками:</a:t>
            </a:r>
            <a:endParaRPr sz="2200"/>
          </a:p>
        </p:txBody>
      </p:sp>
      <p:sp>
        <p:nvSpPr>
          <p:cNvPr id="80" name="Google Shape;80;p16"/>
          <p:cNvSpPr txBox="1"/>
          <p:nvPr>
            <p:ph idx="4294967295" type="ctrTitle"/>
          </p:nvPr>
        </p:nvSpPr>
        <p:spPr>
          <a:xfrm>
            <a:off x="283200" y="10042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351C75"/>
                </a:solidFill>
              </a:rPr>
              <a:t>Описание технологий</a:t>
            </a:r>
            <a:endParaRPr sz="4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38800" y="578650"/>
            <a:ext cx="3279000" cy="440700"/>
          </a:xfrm>
          <a:prstGeom prst="rect">
            <a:avLst/>
          </a:prstGeom>
          <a:solidFill>
            <a:srgbClr val="4A5385">
              <a:alpha val="5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311700" y="119400"/>
            <a:ext cx="51717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000000"/>
                </a:solidFill>
              </a:rPr>
              <a:t>Результат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50" y="1137775"/>
            <a:ext cx="2953425" cy="350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5" y="1083850"/>
            <a:ext cx="2953424" cy="356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825" y="1153175"/>
            <a:ext cx="2953425" cy="34931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38800" y="4596425"/>
            <a:ext cx="2553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работы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118250" y="4499375"/>
            <a:ext cx="3133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Когда пользователь вступает в группу, бот присылает ему приветственное сообщение</a:t>
            </a:r>
            <a:endParaRPr sz="1200"/>
          </a:p>
        </p:txBody>
      </p:sp>
      <p:sp>
        <p:nvSpPr>
          <p:cNvPr id="92" name="Google Shape;92;p17"/>
          <p:cNvSpPr txBox="1"/>
          <p:nvPr/>
        </p:nvSpPr>
        <p:spPr>
          <a:xfrm>
            <a:off x="6071675" y="4596425"/>
            <a:ext cx="32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Когда пользователь покидает группу, бот присылает ему прощальное сообщение</a:t>
            </a:r>
            <a:endParaRPr sz="1200"/>
          </a:p>
        </p:txBody>
      </p:sp>
      <p:sp>
        <p:nvSpPr>
          <p:cNvPr id="93" name="Google Shape;93;p17"/>
          <p:cNvSpPr/>
          <p:nvPr/>
        </p:nvSpPr>
        <p:spPr>
          <a:xfrm>
            <a:off x="293925" y="220425"/>
            <a:ext cx="3003300" cy="652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2226" cy="38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950" y="0"/>
            <a:ext cx="3350651" cy="26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375" y="1766800"/>
            <a:ext cx="2876625" cy="33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53025" y="3830075"/>
            <a:ext cx="28146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“Прогноз погоды”, бот присылает прогноз погоды на сегодняшний день В Санкт-Петербурге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361650" y="2750275"/>
            <a:ext cx="2771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545350" y="2823750"/>
            <a:ext cx="2351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 бот отображает товары данной группы, при нажатии кнопки “Товары”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337525" y="628575"/>
            <a:ext cx="26451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Появляется новая кнопка “Посмотреть ещё”, чтобы посмотреть больше товаров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ctrTitle"/>
          </p:nvPr>
        </p:nvSpPr>
        <p:spPr>
          <a:xfrm>
            <a:off x="311700" y="21740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351C75"/>
                </a:solidFill>
              </a:rPr>
              <a:t>Заключение</a:t>
            </a:r>
            <a:endParaRPr sz="4800">
              <a:solidFill>
                <a:srgbClr val="351C75"/>
              </a:solidFill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742050" y="1356975"/>
            <a:ext cx="8520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 результате совместной работы над проектом мы...</a:t>
            </a:r>
            <a:endParaRPr sz="2400"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742050" y="2272250"/>
            <a:ext cx="76599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Научились решать </a:t>
            </a:r>
            <a:r>
              <a:rPr lang="ru" sz="2200">
                <a:solidFill>
                  <a:srgbClr val="351C75"/>
                </a:solidFill>
              </a:rPr>
              <a:t>реальные практические </a:t>
            </a:r>
            <a:r>
              <a:rPr lang="ru" sz="2200">
                <a:solidFill>
                  <a:srgbClr val="351C75"/>
                </a:solidFill>
              </a:rPr>
              <a:t>задачи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Развернули проект </a:t>
            </a:r>
            <a:r>
              <a:rPr lang="ru" sz="2200">
                <a:solidFill>
                  <a:srgbClr val="351C75"/>
                </a:solidFill>
              </a:rPr>
              <a:t>в облаке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Детально изучили </a:t>
            </a:r>
            <a:r>
              <a:rPr lang="ru" sz="2200">
                <a:solidFill>
                  <a:srgbClr val="351C75"/>
                </a:solidFill>
              </a:rPr>
              <a:t>vk_api </a:t>
            </a:r>
            <a:r>
              <a:rPr lang="ru" sz="2200">
                <a:solidFill>
                  <a:srgbClr val="000000"/>
                </a:solidFill>
              </a:rPr>
              <a:t>и </a:t>
            </a:r>
            <a:r>
              <a:rPr lang="ru" sz="2200">
                <a:solidFill>
                  <a:srgbClr val="351C75"/>
                </a:solidFill>
              </a:rPr>
              <a:t>json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Создали полноценного </a:t>
            </a:r>
            <a:r>
              <a:rPr lang="ru" sz="2200">
                <a:solidFill>
                  <a:srgbClr val="351C75"/>
                </a:solidFill>
              </a:rPr>
              <a:t>бота </a:t>
            </a:r>
            <a:endParaRPr sz="2200">
              <a:solidFill>
                <a:srgbClr val="351C75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350" y="2761150"/>
            <a:ext cx="2682600" cy="201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