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DFF8E-1BA2-4B65-A1FB-45B3D4B1038F}" v="1608" dt="2021-01-22T11:54:06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066AF-A646-46E1-8744-E47EA8415B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9A19DFE-572F-4335-B4C5-B7DBD1BB37CD}">
      <dgm:prSet/>
      <dgm:spPr/>
      <dgm:t>
        <a:bodyPr/>
        <a:lstStyle/>
        <a:p>
          <a:r>
            <a:rPr lang="en-GB"/>
            <a:t>Github </a:t>
          </a:r>
          <a:endParaRPr lang="en-US"/>
        </a:p>
      </dgm:t>
    </dgm:pt>
    <dgm:pt modelId="{E6A4614A-AD85-4FF8-B741-D9A3E86FFBDC}" type="parTrans" cxnId="{C7F04C67-696A-420A-8280-0A49DBCDA903}">
      <dgm:prSet/>
      <dgm:spPr/>
      <dgm:t>
        <a:bodyPr/>
        <a:lstStyle/>
        <a:p>
          <a:endParaRPr lang="en-US"/>
        </a:p>
      </dgm:t>
    </dgm:pt>
    <dgm:pt modelId="{C2F01FEF-6F71-4815-93F1-119E831F102A}" type="sibTrans" cxnId="{C7F04C67-696A-420A-8280-0A49DBCDA903}">
      <dgm:prSet/>
      <dgm:spPr/>
      <dgm:t>
        <a:bodyPr/>
        <a:lstStyle/>
        <a:p>
          <a:endParaRPr lang="en-US"/>
        </a:p>
      </dgm:t>
    </dgm:pt>
    <dgm:pt modelId="{9807E7FA-1DD0-4FA8-96BE-F949FBD9C5C3}">
      <dgm:prSet/>
      <dgm:spPr/>
      <dgm:t>
        <a:bodyPr/>
        <a:lstStyle/>
        <a:p>
          <a:r>
            <a:rPr lang="en-GB"/>
            <a:t>MySQL</a:t>
          </a:r>
          <a:endParaRPr lang="en-US"/>
        </a:p>
      </dgm:t>
    </dgm:pt>
    <dgm:pt modelId="{801FA1A1-72FD-4DF4-842F-0AA5068DE6CB}" type="parTrans" cxnId="{BFB8820A-D438-4E07-A307-06AA9F7FC861}">
      <dgm:prSet/>
      <dgm:spPr/>
      <dgm:t>
        <a:bodyPr/>
        <a:lstStyle/>
        <a:p>
          <a:endParaRPr lang="en-US"/>
        </a:p>
      </dgm:t>
    </dgm:pt>
    <dgm:pt modelId="{44207475-D382-46F2-AF93-AB6D3B36B3EA}" type="sibTrans" cxnId="{BFB8820A-D438-4E07-A307-06AA9F7FC861}">
      <dgm:prSet/>
      <dgm:spPr/>
      <dgm:t>
        <a:bodyPr/>
        <a:lstStyle/>
        <a:p>
          <a:endParaRPr lang="en-US"/>
        </a:p>
      </dgm:t>
    </dgm:pt>
    <dgm:pt modelId="{4D37F278-743E-4794-902C-7D87F49C0295}">
      <dgm:prSet/>
      <dgm:spPr/>
      <dgm:t>
        <a:bodyPr/>
        <a:lstStyle/>
        <a:p>
          <a:r>
            <a:rPr lang="en-GB"/>
            <a:t>Java / Eclipse</a:t>
          </a:r>
          <a:endParaRPr lang="en-US"/>
        </a:p>
      </dgm:t>
    </dgm:pt>
    <dgm:pt modelId="{EFC48677-C2E2-40B2-B19E-D508C05967BA}" type="parTrans" cxnId="{55216B59-A9DD-40C7-8C2F-540D69D4E3EF}">
      <dgm:prSet/>
      <dgm:spPr/>
      <dgm:t>
        <a:bodyPr/>
        <a:lstStyle/>
        <a:p>
          <a:endParaRPr lang="en-US"/>
        </a:p>
      </dgm:t>
    </dgm:pt>
    <dgm:pt modelId="{0B37796D-C4A2-4753-A2D4-321B389FCF87}" type="sibTrans" cxnId="{55216B59-A9DD-40C7-8C2F-540D69D4E3EF}">
      <dgm:prSet/>
      <dgm:spPr/>
      <dgm:t>
        <a:bodyPr/>
        <a:lstStyle/>
        <a:p>
          <a:endParaRPr lang="en-US"/>
        </a:p>
      </dgm:t>
    </dgm:pt>
    <dgm:pt modelId="{AF2843FB-DA19-4F5B-A57B-B66CE320EBAF}" type="pres">
      <dgm:prSet presAssocID="{C8C066AF-A646-46E1-8744-E47EA8415B7C}" presName="root" presStyleCnt="0">
        <dgm:presLayoutVars>
          <dgm:dir/>
          <dgm:resizeHandles val="exact"/>
        </dgm:presLayoutVars>
      </dgm:prSet>
      <dgm:spPr/>
    </dgm:pt>
    <dgm:pt modelId="{A72483F6-B3D9-4AAC-8C8B-6EC5949B304A}" type="pres">
      <dgm:prSet presAssocID="{F9A19DFE-572F-4335-B4C5-B7DBD1BB37CD}" presName="compNode" presStyleCnt="0"/>
      <dgm:spPr/>
    </dgm:pt>
    <dgm:pt modelId="{C006576C-B899-43BF-8F7B-CD8FB6ECAC7A}" type="pres">
      <dgm:prSet presAssocID="{F9A19DFE-572F-4335-B4C5-B7DBD1BB37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6E779910-B6CE-4B27-8D68-08E5520B9922}" type="pres">
      <dgm:prSet presAssocID="{F9A19DFE-572F-4335-B4C5-B7DBD1BB37CD}" presName="spaceRect" presStyleCnt="0"/>
      <dgm:spPr/>
    </dgm:pt>
    <dgm:pt modelId="{B2EC2335-85FC-40C4-B592-B4EDEF0BD10F}" type="pres">
      <dgm:prSet presAssocID="{F9A19DFE-572F-4335-B4C5-B7DBD1BB37CD}" presName="textRect" presStyleLbl="revTx" presStyleIdx="0" presStyleCnt="3">
        <dgm:presLayoutVars>
          <dgm:chMax val="1"/>
          <dgm:chPref val="1"/>
        </dgm:presLayoutVars>
      </dgm:prSet>
      <dgm:spPr/>
    </dgm:pt>
    <dgm:pt modelId="{883A1C58-E30B-4172-997C-F3F324607CCA}" type="pres">
      <dgm:prSet presAssocID="{C2F01FEF-6F71-4815-93F1-119E831F102A}" presName="sibTrans" presStyleCnt="0"/>
      <dgm:spPr/>
    </dgm:pt>
    <dgm:pt modelId="{9ACA4F7B-0EBF-4210-8735-B1FAF0A0D983}" type="pres">
      <dgm:prSet presAssocID="{9807E7FA-1DD0-4FA8-96BE-F949FBD9C5C3}" presName="compNode" presStyleCnt="0"/>
      <dgm:spPr/>
    </dgm:pt>
    <dgm:pt modelId="{C6FA9D86-9F63-423D-B899-D6510BDC9016}" type="pres">
      <dgm:prSet presAssocID="{9807E7FA-1DD0-4FA8-96BE-F949FBD9C5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B7781CD-5113-47F2-933C-EFABF3D5D9DF}" type="pres">
      <dgm:prSet presAssocID="{9807E7FA-1DD0-4FA8-96BE-F949FBD9C5C3}" presName="spaceRect" presStyleCnt="0"/>
      <dgm:spPr/>
    </dgm:pt>
    <dgm:pt modelId="{94CA1463-B831-447C-B838-9AA7C713B30F}" type="pres">
      <dgm:prSet presAssocID="{9807E7FA-1DD0-4FA8-96BE-F949FBD9C5C3}" presName="textRect" presStyleLbl="revTx" presStyleIdx="1" presStyleCnt="3">
        <dgm:presLayoutVars>
          <dgm:chMax val="1"/>
          <dgm:chPref val="1"/>
        </dgm:presLayoutVars>
      </dgm:prSet>
      <dgm:spPr/>
    </dgm:pt>
    <dgm:pt modelId="{AD2B7EAB-3CB9-43D7-A6D6-5247E16810E9}" type="pres">
      <dgm:prSet presAssocID="{44207475-D382-46F2-AF93-AB6D3B36B3EA}" presName="sibTrans" presStyleCnt="0"/>
      <dgm:spPr/>
    </dgm:pt>
    <dgm:pt modelId="{7DFE1083-4680-46F8-B569-8387F6EFB491}" type="pres">
      <dgm:prSet presAssocID="{4D37F278-743E-4794-902C-7D87F49C0295}" presName="compNode" presStyleCnt="0"/>
      <dgm:spPr/>
    </dgm:pt>
    <dgm:pt modelId="{82CBAEBC-E010-408B-91D2-C472FACA03C2}" type="pres">
      <dgm:prSet presAssocID="{4D37F278-743E-4794-902C-7D87F49C02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D04D02-E1CD-43EE-9CB4-82CBE07A7D7E}" type="pres">
      <dgm:prSet presAssocID="{4D37F278-743E-4794-902C-7D87F49C0295}" presName="spaceRect" presStyleCnt="0"/>
      <dgm:spPr/>
    </dgm:pt>
    <dgm:pt modelId="{74A897CB-E778-43E5-A536-C93D5F793471}" type="pres">
      <dgm:prSet presAssocID="{4D37F278-743E-4794-902C-7D87F49C02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B8820A-D438-4E07-A307-06AA9F7FC861}" srcId="{C8C066AF-A646-46E1-8744-E47EA8415B7C}" destId="{9807E7FA-1DD0-4FA8-96BE-F949FBD9C5C3}" srcOrd="1" destOrd="0" parTransId="{801FA1A1-72FD-4DF4-842F-0AA5068DE6CB}" sibTransId="{44207475-D382-46F2-AF93-AB6D3B36B3EA}"/>
    <dgm:cxn modelId="{C7F04C67-696A-420A-8280-0A49DBCDA903}" srcId="{C8C066AF-A646-46E1-8744-E47EA8415B7C}" destId="{F9A19DFE-572F-4335-B4C5-B7DBD1BB37CD}" srcOrd="0" destOrd="0" parTransId="{E6A4614A-AD85-4FF8-B741-D9A3E86FFBDC}" sibTransId="{C2F01FEF-6F71-4815-93F1-119E831F102A}"/>
    <dgm:cxn modelId="{55216B59-A9DD-40C7-8C2F-540D69D4E3EF}" srcId="{C8C066AF-A646-46E1-8744-E47EA8415B7C}" destId="{4D37F278-743E-4794-902C-7D87F49C0295}" srcOrd="2" destOrd="0" parTransId="{EFC48677-C2E2-40B2-B19E-D508C05967BA}" sibTransId="{0B37796D-C4A2-4753-A2D4-321B389FCF87}"/>
    <dgm:cxn modelId="{F5B1C383-83F4-4E6A-8BFB-BA28E6122080}" type="presOf" srcId="{4D37F278-743E-4794-902C-7D87F49C0295}" destId="{74A897CB-E778-43E5-A536-C93D5F793471}" srcOrd="0" destOrd="0" presId="urn:microsoft.com/office/officeart/2018/2/layout/IconLabelList"/>
    <dgm:cxn modelId="{5B497499-6D7C-461D-A02C-36D2497768DD}" type="presOf" srcId="{9807E7FA-1DD0-4FA8-96BE-F949FBD9C5C3}" destId="{94CA1463-B831-447C-B838-9AA7C713B30F}" srcOrd="0" destOrd="0" presId="urn:microsoft.com/office/officeart/2018/2/layout/IconLabelList"/>
    <dgm:cxn modelId="{C2CACAA0-8A3E-4C2F-82BC-F3EE1C758769}" type="presOf" srcId="{C8C066AF-A646-46E1-8744-E47EA8415B7C}" destId="{AF2843FB-DA19-4F5B-A57B-B66CE320EBAF}" srcOrd="0" destOrd="0" presId="urn:microsoft.com/office/officeart/2018/2/layout/IconLabelList"/>
    <dgm:cxn modelId="{B7C8EBFF-6059-4149-B6B5-0AF2CE86E09A}" type="presOf" srcId="{F9A19DFE-572F-4335-B4C5-B7DBD1BB37CD}" destId="{B2EC2335-85FC-40C4-B592-B4EDEF0BD10F}" srcOrd="0" destOrd="0" presId="urn:microsoft.com/office/officeart/2018/2/layout/IconLabelList"/>
    <dgm:cxn modelId="{A03775B8-1983-44A1-964E-AC6299B7A420}" type="presParOf" srcId="{AF2843FB-DA19-4F5B-A57B-B66CE320EBAF}" destId="{A72483F6-B3D9-4AAC-8C8B-6EC5949B304A}" srcOrd="0" destOrd="0" presId="urn:microsoft.com/office/officeart/2018/2/layout/IconLabelList"/>
    <dgm:cxn modelId="{E657E7AF-5631-47D5-95FC-5803E63E9469}" type="presParOf" srcId="{A72483F6-B3D9-4AAC-8C8B-6EC5949B304A}" destId="{C006576C-B899-43BF-8F7B-CD8FB6ECAC7A}" srcOrd="0" destOrd="0" presId="urn:microsoft.com/office/officeart/2018/2/layout/IconLabelList"/>
    <dgm:cxn modelId="{8105229E-E2C7-4F62-924A-EA825025A137}" type="presParOf" srcId="{A72483F6-B3D9-4AAC-8C8B-6EC5949B304A}" destId="{6E779910-B6CE-4B27-8D68-08E5520B9922}" srcOrd="1" destOrd="0" presId="urn:microsoft.com/office/officeart/2018/2/layout/IconLabelList"/>
    <dgm:cxn modelId="{8958AE0D-023D-4723-BA32-96DEA23474F7}" type="presParOf" srcId="{A72483F6-B3D9-4AAC-8C8B-6EC5949B304A}" destId="{B2EC2335-85FC-40C4-B592-B4EDEF0BD10F}" srcOrd="2" destOrd="0" presId="urn:microsoft.com/office/officeart/2018/2/layout/IconLabelList"/>
    <dgm:cxn modelId="{52B9D29E-17E9-4FBD-B16D-3C79C9175940}" type="presParOf" srcId="{AF2843FB-DA19-4F5B-A57B-B66CE320EBAF}" destId="{883A1C58-E30B-4172-997C-F3F324607CCA}" srcOrd="1" destOrd="0" presId="urn:microsoft.com/office/officeart/2018/2/layout/IconLabelList"/>
    <dgm:cxn modelId="{B014A770-A372-45CA-94EF-45617EEC3FCE}" type="presParOf" srcId="{AF2843FB-DA19-4F5B-A57B-B66CE320EBAF}" destId="{9ACA4F7B-0EBF-4210-8735-B1FAF0A0D983}" srcOrd="2" destOrd="0" presId="urn:microsoft.com/office/officeart/2018/2/layout/IconLabelList"/>
    <dgm:cxn modelId="{62DAD200-738A-4630-974C-91E38CC79BEA}" type="presParOf" srcId="{9ACA4F7B-0EBF-4210-8735-B1FAF0A0D983}" destId="{C6FA9D86-9F63-423D-B899-D6510BDC9016}" srcOrd="0" destOrd="0" presId="urn:microsoft.com/office/officeart/2018/2/layout/IconLabelList"/>
    <dgm:cxn modelId="{00EAC57E-1237-4F8F-8016-11681BF3CE44}" type="presParOf" srcId="{9ACA4F7B-0EBF-4210-8735-B1FAF0A0D983}" destId="{7B7781CD-5113-47F2-933C-EFABF3D5D9DF}" srcOrd="1" destOrd="0" presId="urn:microsoft.com/office/officeart/2018/2/layout/IconLabelList"/>
    <dgm:cxn modelId="{BFA20C7D-7C4B-4D44-A1A6-BDF6A190048D}" type="presParOf" srcId="{9ACA4F7B-0EBF-4210-8735-B1FAF0A0D983}" destId="{94CA1463-B831-447C-B838-9AA7C713B30F}" srcOrd="2" destOrd="0" presId="urn:microsoft.com/office/officeart/2018/2/layout/IconLabelList"/>
    <dgm:cxn modelId="{890C21A4-5516-48CA-A80C-F58BAC6884AD}" type="presParOf" srcId="{AF2843FB-DA19-4F5B-A57B-B66CE320EBAF}" destId="{AD2B7EAB-3CB9-43D7-A6D6-5247E16810E9}" srcOrd="3" destOrd="0" presId="urn:microsoft.com/office/officeart/2018/2/layout/IconLabelList"/>
    <dgm:cxn modelId="{C7436CE6-AA02-47C1-99AA-68A2098C3D37}" type="presParOf" srcId="{AF2843FB-DA19-4F5B-A57B-B66CE320EBAF}" destId="{7DFE1083-4680-46F8-B569-8387F6EFB491}" srcOrd="4" destOrd="0" presId="urn:microsoft.com/office/officeart/2018/2/layout/IconLabelList"/>
    <dgm:cxn modelId="{1EA87801-A6AC-473E-B405-9D6C79DA7B65}" type="presParOf" srcId="{7DFE1083-4680-46F8-B569-8387F6EFB491}" destId="{82CBAEBC-E010-408B-91D2-C472FACA03C2}" srcOrd="0" destOrd="0" presId="urn:microsoft.com/office/officeart/2018/2/layout/IconLabelList"/>
    <dgm:cxn modelId="{84BC911C-673F-48CD-85E0-5FD9E5F10A91}" type="presParOf" srcId="{7DFE1083-4680-46F8-B569-8387F6EFB491}" destId="{48D04D02-E1CD-43EE-9CB4-82CBE07A7D7E}" srcOrd="1" destOrd="0" presId="urn:microsoft.com/office/officeart/2018/2/layout/IconLabelList"/>
    <dgm:cxn modelId="{85240051-2111-4126-B473-A1C92F5D0D3C}" type="presParOf" srcId="{7DFE1083-4680-46F8-B569-8387F6EFB491}" destId="{74A897CB-E778-43E5-A536-C93D5F7934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F736E-D8FE-4FE6-8DF9-165FD5A2D56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4083A8-68D9-4B3E-8A34-56EBB56B56E8}">
      <dgm:prSet/>
      <dgm:spPr/>
      <dgm:t>
        <a:bodyPr/>
        <a:lstStyle/>
        <a:p>
          <a:r>
            <a:rPr lang="en-GB"/>
            <a:t>Allowed me to start my project</a:t>
          </a:r>
          <a:endParaRPr lang="en-US"/>
        </a:p>
      </dgm:t>
    </dgm:pt>
    <dgm:pt modelId="{28AFCD58-5CDB-4A08-928C-1E5A4EA55C8F}" type="parTrans" cxnId="{800D7F4F-7E8D-4060-B0D1-9CA0603D389C}">
      <dgm:prSet/>
      <dgm:spPr/>
      <dgm:t>
        <a:bodyPr/>
        <a:lstStyle/>
        <a:p>
          <a:endParaRPr lang="en-US"/>
        </a:p>
      </dgm:t>
    </dgm:pt>
    <dgm:pt modelId="{0C4EBF83-9902-4A5E-A643-0123D3835C52}" type="sibTrans" cxnId="{800D7F4F-7E8D-4060-B0D1-9CA0603D389C}">
      <dgm:prSet/>
      <dgm:spPr/>
      <dgm:t>
        <a:bodyPr/>
        <a:lstStyle/>
        <a:p>
          <a:endParaRPr lang="en-US"/>
        </a:p>
      </dgm:t>
    </dgm:pt>
    <dgm:pt modelId="{34CE21CE-17F1-4C33-981D-5215F479585F}">
      <dgm:prSet/>
      <dgm:spPr/>
      <dgm:t>
        <a:bodyPr/>
        <a:lstStyle/>
        <a:p>
          <a:r>
            <a:rPr lang="en-GB"/>
            <a:t>Provided a way for me to safely integrate new code</a:t>
          </a:r>
          <a:endParaRPr lang="en-US"/>
        </a:p>
      </dgm:t>
    </dgm:pt>
    <dgm:pt modelId="{AA0C375B-2AAF-4279-8C6E-C2D99936EC84}" type="parTrans" cxnId="{50A18C0E-0A7A-4FCA-B484-768BF6C79821}">
      <dgm:prSet/>
      <dgm:spPr/>
      <dgm:t>
        <a:bodyPr/>
        <a:lstStyle/>
        <a:p>
          <a:endParaRPr lang="en-US"/>
        </a:p>
      </dgm:t>
    </dgm:pt>
    <dgm:pt modelId="{962CF8D1-0B06-42C1-A65B-C9674592A1DC}" type="sibTrans" cxnId="{50A18C0E-0A7A-4FCA-B484-768BF6C79821}">
      <dgm:prSet/>
      <dgm:spPr/>
      <dgm:t>
        <a:bodyPr/>
        <a:lstStyle/>
        <a:p>
          <a:endParaRPr lang="en-US"/>
        </a:p>
      </dgm:t>
    </dgm:pt>
    <dgm:pt modelId="{78C4C6CD-3EF2-4491-8CA7-8AAD4089BE5D}">
      <dgm:prSet/>
      <dgm:spPr/>
      <dgm:t>
        <a:bodyPr/>
        <a:lstStyle/>
        <a:p>
          <a:r>
            <a:rPr lang="en-GB"/>
            <a:t>Branching</a:t>
          </a:r>
          <a:endParaRPr lang="en-US"/>
        </a:p>
      </dgm:t>
    </dgm:pt>
    <dgm:pt modelId="{3FBB1D60-D74F-4526-B330-5E5ACBD1F6AC}" type="parTrans" cxnId="{7EAA7510-7C0E-4331-8A67-09AFED5AA3D5}">
      <dgm:prSet/>
      <dgm:spPr/>
      <dgm:t>
        <a:bodyPr/>
        <a:lstStyle/>
        <a:p>
          <a:endParaRPr lang="en-US"/>
        </a:p>
      </dgm:t>
    </dgm:pt>
    <dgm:pt modelId="{0F6A748E-51A8-4FB7-81A3-A59A995D620E}" type="sibTrans" cxnId="{7EAA7510-7C0E-4331-8A67-09AFED5AA3D5}">
      <dgm:prSet/>
      <dgm:spPr/>
      <dgm:t>
        <a:bodyPr/>
        <a:lstStyle/>
        <a:p>
          <a:endParaRPr lang="en-US"/>
        </a:p>
      </dgm:t>
    </dgm:pt>
    <dgm:pt modelId="{078F643B-F43A-47F2-9AB6-44A0C04770C6}">
      <dgm:prSet/>
      <dgm:spPr/>
      <dgm:t>
        <a:bodyPr/>
        <a:lstStyle/>
        <a:p>
          <a:r>
            <a:rPr lang="en-GB"/>
            <a:t>Restoring</a:t>
          </a:r>
          <a:endParaRPr lang="en-US"/>
        </a:p>
      </dgm:t>
    </dgm:pt>
    <dgm:pt modelId="{6A15AC8A-0095-43DD-BCC5-BA067DE11420}" type="parTrans" cxnId="{C35FD8CF-9EBA-449B-A0BC-A375AE3B24C3}">
      <dgm:prSet/>
      <dgm:spPr/>
      <dgm:t>
        <a:bodyPr/>
        <a:lstStyle/>
        <a:p>
          <a:endParaRPr lang="en-US"/>
        </a:p>
      </dgm:t>
    </dgm:pt>
    <dgm:pt modelId="{58F16AC2-0756-48CF-AA18-7684CCC0C9E1}" type="sibTrans" cxnId="{C35FD8CF-9EBA-449B-A0BC-A375AE3B24C3}">
      <dgm:prSet/>
      <dgm:spPr/>
      <dgm:t>
        <a:bodyPr/>
        <a:lstStyle/>
        <a:p>
          <a:endParaRPr lang="en-US"/>
        </a:p>
      </dgm:t>
    </dgm:pt>
    <dgm:pt modelId="{79534549-A066-4A00-B9B8-F3CC2F4909C8}">
      <dgm:prSet/>
      <dgm:spPr/>
      <dgm:t>
        <a:bodyPr/>
        <a:lstStyle/>
        <a:p>
          <a:r>
            <a:rPr lang="en-GB" dirty="0"/>
            <a:t>Reverting</a:t>
          </a:r>
          <a:endParaRPr lang="en-US" dirty="0"/>
        </a:p>
      </dgm:t>
    </dgm:pt>
    <dgm:pt modelId="{9AB9950D-3377-4E6B-AB35-DC195C62DDD4}" type="parTrans" cxnId="{D68E123A-E897-4648-B5EF-27F8C58B799B}">
      <dgm:prSet/>
      <dgm:spPr/>
      <dgm:t>
        <a:bodyPr/>
        <a:lstStyle/>
        <a:p>
          <a:endParaRPr lang="en-US"/>
        </a:p>
      </dgm:t>
    </dgm:pt>
    <dgm:pt modelId="{50A2E228-0760-4BAA-A261-D5F613261F0D}" type="sibTrans" cxnId="{D68E123A-E897-4648-B5EF-27F8C58B799B}">
      <dgm:prSet/>
      <dgm:spPr/>
      <dgm:t>
        <a:bodyPr/>
        <a:lstStyle/>
        <a:p>
          <a:endParaRPr lang="en-US"/>
        </a:p>
      </dgm:t>
    </dgm:pt>
    <dgm:pt modelId="{DDA3C5C8-7B29-48A3-A922-7BB51D6F396D}">
      <dgm:prSet/>
      <dgm:spPr/>
      <dgm:t>
        <a:bodyPr/>
        <a:lstStyle/>
        <a:p>
          <a:pPr rtl="0"/>
          <a:r>
            <a:rPr lang="en-GB" dirty="0">
              <a:latin typeface="Neue Haas Grotesk Text Pro"/>
            </a:rPr>
            <a:t>A final repository for</a:t>
          </a:r>
          <a:r>
            <a:rPr lang="en-GB" dirty="0">
              <a:solidFill>
                <a:srgbClr val="010000"/>
              </a:solidFill>
              <a:latin typeface="Neue Haas Grotesk Text Pro"/>
            </a:rPr>
            <a:t> </a:t>
          </a:r>
          <a:r>
            <a:rPr lang="en-GB" dirty="0">
              <a:latin typeface="Neue Haas Grotesk Text Pro"/>
            </a:rPr>
            <a:t>all</a:t>
          </a:r>
          <a:r>
            <a:rPr lang="en-GB" dirty="0">
              <a:solidFill>
                <a:srgbClr val="010000"/>
              </a:solidFill>
              <a:latin typeface="Neue Haas Grotesk Text Pro"/>
            </a:rPr>
            <a:t> </a:t>
          </a:r>
          <a:r>
            <a:rPr lang="en-GB" dirty="0">
              <a:latin typeface="Neue Haas Grotesk Text Pro"/>
            </a:rPr>
            <a:t>aspects of the</a:t>
          </a:r>
          <a:r>
            <a:rPr lang="en-GB" dirty="0">
              <a:solidFill>
                <a:srgbClr val="010000"/>
              </a:solidFill>
              <a:latin typeface="Neue Haas Grotesk Text Pro"/>
            </a:rPr>
            <a:t> </a:t>
          </a:r>
          <a:r>
            <a:rPr lang="en-GB" dirty="0">
              <a:latin typeface="Neue Haas Grotesk Text Pro"/>
            </a:rPr>
            <a:t>project</a:t>
          </a:r>
          <a:br>
            <a:rPr lang="en-GB" dirty="0"/>
          </a:br>
          <a:endParaRPr lang="en-US" dirty="0"/>
        </a:p>
      </dgm:t>
    </dgm:pt>
    <dgm:pt modelId="{7B519FE1-C7E2-4F2E-9DFB-94A7E055881E}" type="parTrans" cxnId="{9ECCE4F3-631D-43C0-ADCC-1C8C12D1E10B}">
      <dgm:prSet/>
      <dgm:spPr/>
      <dgm:t>
        <a:bodyPr/>
        <a:lstStyle/>
        <a:p>
          <a:endParaRPr lang="en-US"/>
        </a:p>
      </dgm:t>
    </dgm:pt>
    <dgm:pt modelId="{E752A47F-773F-4488-A002-70D51558941F}" type="sibTrans" cxnId="{9ECCE4F3-631D-43C0-ADCC-1C8C12D1E10B}">
      <dgm:prSet/>
      <dgm:spPr/>
      <dgm:t>
        <a:bodyPr/>
        <a:lstStyle/>
        <a:p>
          <a:endParaRPr lang="en-US"/>
        </a:p>
      </dgm:t>
    </dgm:pt>
    <dgm:pt modelId="{E1E5100F-348D-4687-8EE4-F042BB3D692A}">
      <dgm:prSet phldr="0"/>
      <dgm:spPr/>
      <dgm:t>
        <a:bodyPr/>
        <a:lstStyle/>
        <a:p>
          <a:pPr rtl="0"/>
          <a:r>
            <a:rPr lang="en-GB" dirty="0">
              <a:latin typeface="Neue Haas Grotesk Text Pro"/>
            </a:rPr>
            <a:t>Key to version control</a:t>
          </a:r>
        </a:p>
      </dgm:t>
    </dgm:pt>
    <dgm:pt modelId="{22E61960-F46D-4B31-B6E8-51297AEB0210}" type="parTrans" cxnId="{8D2BCA0F-3766-46FB-A3D2-28B9DC70AFDA}">
      <dgm:prSet/>
      <dgm:spPr/>
    </dgm:pt>
    <dgm:pt modelId="{35046907-4B0B-4FA7-9797-E98F09ED926C}" type="sibTrans" cxnId="{8D2BCA0F-3766-46FB-A3D2-28B9DC70AFDA}">
      <dgm:prSet/>
      <dgm:spPr/>
    </dgm:pt>
    <dgm:pt modelId="{27F90A7F-4BE4-4774-B293-95EAA4CBDA2C}" type="pres">
      <dgm:prSet presAssocID="{185F736E-D8FE-4FE6-8DF9-165FD5A2D56B}" presName="linear" presStyleCnt="0">
        <dgm:presLayoutVars>
          <dgm:dir/>
          <dgm:animLvl val="lvl"/>
          <dgm:resizeHandles val="exact"/>
        </dgm:presLayoutVars>
      </dgm:prSet>
      <dgm:spPr/>
    </dgm:pt>
    <dgm:pt modelId="{387FB283-4ABD-4BDA-8C1B-948FE2B39BF1}" type="pres">
      <dgm:prSet presAssocID="{014083A8-68D9-4B3E-8A34-56EBB56B56E8}" presName="parentLin" presStyleCnt="0"/>
      <dgm:spPr/>
    </dgm:pt>
    <dgm:pt modelId="{B9D30CE8-2947-4AC6-87A4-678787D831BD}" type="pres">
      <dgm:prSet presAssocID="{014083A8-68D9-4B3E-8A34-56EBB56B56E8}" presName="parentLeftMargin" presStyleLbl="node1" presStyleIdx="0" presStyleCnt="4"/>
      <dgm:spPr/>
    </dgm:pt>
    <dgm:pt modelId="{FBBF7474-0E12-4AAC-8CCA-D3C2BD4034DF}" type="pres">
      <dgm:prSet presAssocID="{014083A8-68D9-4B3E-8A34-56EBB56B56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B174C5-AD1D-4A2C-931E-044FF3DE920E}" type="pres">
      <dgm:prSet presAssocID="{014083A8-68D9-4B3E-8A34-56EBB56B56E8}" presName="negativeSpace" presStyleCnt="0"/>
      <dgm:spPr/>
    </dgm:pt>
    <dgm:pt modelId="{91C3A704-BE4D-4E57-9497-5320E57737E3}" type="pres">
      <dgm:prSet presAssocID="{014083A8-68D9-4B3E-8A34-56EBB56B56E8}" presName="childText" presStyleLbl="conFgAcc1" presStyleIdx="0" presStyleCnt="4">
        <dgm:presLayoutVars>
          <dgm:bulletEnabled val="1"/>
        </dgm:presLayoutVars>
      </dgm:prSet>
      <dgm:spPr/>
    </dgm:pt>
    <dgm:pt modelId="{511D2A2F-6538-4FF3-AD56-E94F33A3A5C7}" type="pres">
      <dgm:prSet presAssocID="{0C4EBF83-9902-4A5E-A643-0123D3835C52}" presName="spaceBetweenRectangles" presStyleCnt="0"/>
      <dgm:spPr/>
    </dgm:pt>
    <dgm:pt modelId="{5BEF8680-91EF-4757-AE62-A048BE7EADC3}" type="pres">
      <dgm:prSet presAssocID="{34CE21CE-17F1-4C33-981D-5215F479585F}" presName="parentLin" presStyleCnt="0"/>
      <dgm:spPr/>
    </dgm:pt>
    <dgm:pt modelId="{19E3CA19-9A63-4BD3-B3FF-469FC52E6B0D}" type="pres">
      <dgm:prSet presAssocID="{34CE21CE-17F1-4C33-981D-5215F479585F}" presName="parentLeftMargin" presStyleLbl="node1" presStyleIdx="0" presStyleCnt="4"/>
      <dgm:spPr/>
    </dgm:pt>
    <dgm:pt modelId="{00EF8B82-861B-4665-81D2-67B4D1E23FEF}" type="pres">
      <dgm:prSet presAssocID="{34CE21CE-17F1-4C33-981D-5215F47958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1610A9-9EAF-429A-9679-CDB7C4C8078E}" type="pres">
      <dgm:prSet presAssocID="{34CE21CE-17F1-4C33-981D-5215F479585F}" presName="negativeSpace" presStyleCnt="0"/>
      <dgm:spPr/>
    </dgm:pt>
    <dgm:pt modelId="{A7588899-00D8-40E4-A272-D80C894E3F45}" type="pres">
      <dgm:prSet presAssocID="{34CE21CE-17F1-4C33-981D-5215F479585F}" presName="childText" presStyleLbl="conFgAcc1" presStyleIdx="1" presStyleCnt="4">
        <dgm:presLayoutVars>
          <dgm:bulletEnabled val="1"/>
        </dgm:presLayoutVars>
      </dgm:prSet>
      <dgm:spPr/>
    </dgm:pt>
    <dgm:pt modelId="{418E1315-1267-462A-AF91-10D953082019}" type="pres">
      <dgm:prSet presAssocID="{962CF8D1-0B06-42C1-A65B-C9674592A1DC}" presName="spaceBetweenRectangles" presStyleCnt="0"/>
      <dgm:spPr/>
    </dgm:pt>
    <dgm:pt modelId="{1813D17F-54D6-4EF6-A404-F589FE7AEAFF}" type="pres">
      <dgm:prSet presAssocID="{E1E5100F-348D-4687-8EE4-F042BB3D692A}" presName="parentLin" presStyleCnt="0"/>
      <dgm:spPr/>
    </dgm:pt>
    <dgm:pt modelId="{32D7B76D-566C-4506-9559-9737F09476BE}" type="pres">
      <dgm:prSet presAssocID="{E1E5100F-348D-4687-8EE4-F042BB3D692A}" presName="parentLeftMargin" presStyleLbl="node1" presStyleIdx="1" presStyleCnt="4"/>
      <dgm:spPr/>
    </dgm:pt>
    <dgm:pt modelId="{0215B2F4-173C-4B3C-A56E-3986D8CBE62B}" type="pres">
      <dgm:prSet presAssocID="{E1E5100F-348D-4687-8EE4-F042BB3D69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C70C2C-76D9-4679-8083-68719431BF3A}" type="pres">
      <dgm:prSet presAssocID="{E1E5100F-348D-4687-8EE4-F042BB3D692A}" presName="negativeSpace" presStyleCnt="0"/>
      <dgm:spPr/>
    </dgm:pt>
    <dgm:pt modelId="{CEA4382F-8DE2-41BC-8977-9AC894CCE325}" type="pres">
      <dgm:prSet presAssocID="{E1E5100F-348D-4687-8EE4-F042BB3D692A}" presName="childText" presStyleLbl="conFgAcc1" presStyleIdx="2" presStyleCnt="4">
        <dgm:presLayoutVars>
          <dgm:bulletEnabled val="1"/>
        </dgm:presLayoutVars>
      </dgm:prSet>
      <dgm:spPr/>
    </dgm:pt>
    <dgm:pt modelId="{E79CEEEE-B6F4-43AD-A963-F29D1272A091}" type="pres">
      <dgm:prSet presAssocID="{35046907-4B0B-4FA7-9797-E98F09ED926C}" presName="spaceBetweenRectangles" presStyleCnt="0"/>
      <dgm:spPr/>
    </dgm:pt>
    <dgm:pt modelId="{15981810-1CA0-4173-9DDC-B3BEC35B244F}" type="pres">
      <dgm:prSet presAssocID="{DDA3C5C8-7B29-48A3-A922-7BB51D6F396D}" presName="parentLin" presStyleCnt="0"/>
      <dgm:spPr/>
    </dgm:pt>
    <dgm:pt modelId="{E0A2D5EC-BA15-4319-BB3C-6B0952818900}" type="pres">
      <dgm:prSet presAssocID="{DDA3C5C8-7B29-48A3-A922-7BB51D6F396D}" presName="parentLeftMargin" presStyleLbl="node1" presStyleIdx="2" presStyleCnt="4"/>
      <dgm:spPr/>
    </dgm:pt>
    <dgm:pt modelId="{EA781AFC-29E5-48F8-9CD6-64B85220ADF2}" type="pres">
      <dgm:prSet presAssocID="{DDA3C5C8-7B29-48A3-A922-7BB51D6F396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029384-1F96-4590-ABC2-0294FCB9CA30}" type="pres">
      <dgm:prSet presAssocID="{DDA3C5C8-7B29-48A3-A922-7BB51D6F396D}" presName="negativeSpace" presStyleCnt="0"/>
      <dgm:spPr/>
    </dgm:pt>
    <dgm:pt modelId="{42D120F2-4F85-4D52-BAFF-AC394BF1B55D}" type="pres">
      <dgm:prSet presAssocID="{DDA3C5C8-7B29-48A3-A922-7BB51D6F396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2198707-9BFD-4F08-B74A-B321D45FD88E}" type="presOf" srcId="{E1E5100F-348D-4687-8EE4-F042BB3D692A}" destId="{0215B2F4-173C-4B3C-A56E-3986D8CBE62B}" srcOrd="1" destOrd="0" presId="urn:microsoft.com/office/officeart/2005/8/layout/list1"/>
    <dgm:cxn modelId="{50A18C0E-0A7A-4FCA-B484-768BF6C79821}" srcId="{185F736E-D8FE-4FE6-8DF9-165FD5A2D56B}" destId="{34CE21CE-17F1-4C33-981D-5215F479585F}" srcOrd="1" destOrd="0" parTransId="{AA0C375B-2AAF-4279-8C6E-C2D99936EC84}" sibTransId="{962CF8D1-0B06-42C1-A65B-C9674592A1DC}"/>
    <dgm:cxn modelId="{8D2BCA0F-3766-46FB-A3D2-28B9DC70AFDA}" srcId="{185F736E-D8FE-4FE6-8DF9-165FD5A2D56B}" destId="{E1E5100F-348D-4687-8EE4-F042BB3D692A}" srcOrd="2" destOrd="0" parTransId="{22E61960-F46D-4B31-B6E8-51297AEB0210}" sibTransId="{35046907-4B0B-4FA7-9797-E98F09ED926C}"/>
    <dgm:cxn modelId="{7EAA7510-7C0E-4331-8A67-09AFED5AA3D5}" srcId="{34CE21CE-17F1-4C33-981D-5215F479585F}" destId="{78C4C6CD-3EF2-4491-8CA7-8AAD4089BE5D}" srcOrd="0" destOrd="0" parTransId="{3FBB1D60-D74F-4526-B330-5E5ACBD1F6AC}" sibTransId="{0F6A748E-51A8-4FB7-81A3-A59A995D620E}"/>
    <dgm:cxn modelId="{01C85A21-64BC-4366-9D7D-F5810B11E440}" type="presOf" srcId="{34CE21CE-17F1-4C33-981D-5215F479585F}" destId="{00EF8B82-861B-4665-81D2-67B4D1E23FEF}" srcOrd="1" destOrd="0" presId="urn:microsoft.com/office/officeart/2005/8/layout/list1"/>
    <dgm:cxn modelId="{5E35D727-C0AB-4790-892E-9FBC74900643}" type="presOf" srcId="{185F736E-D8FE-4FE6-8DF9-165FD5A2D56B}" destId="{27F90A7F-4BE4-4774-B293-95EAA4CBDA2C}" srcOrd="0" destOrd="0" presId="urn:microsoft.com/office/officeart/2005/8/layout/list1"/>
    <dgm:cxn modelId="{07C7942F-373B-474B-9BF4-99EF9CFF41E6}" type="presOf" srcId="{014083A8-68D9-4B3E-8A34-56EBB56B56E8}" destId="{FBBF7474-0E12-4AAC-8CCA-D3C2BD4034DF}" srcOrd="1" destOrd="0" presId="urn:microsoft.com/office/officeart/2005/8/layout/list1"/>
    <dgm:cxn modelId="{05379231-4EA1-4100-A742-41707E623139}" type="presOf" srcId="{E1E5100F-348D-4687-8EE4-F042BB3D692A}" destId="{32D7B76D-566C-4506-9559-9737F09476BE}" srcOrd="0" destOrd="0" presId="urn:microsoft.com/office/officeart/2005/8/layout/list1"/>
    <dgm:cxn modelId="{D68E123A-E897-4648-B5EF-27F8C58B799B}" srcId="{34CE21CE-17F1-4C33-981D-5215F479585F}" destId="{79534549-A066-4A00-B9B8-F3CC2F4909C8}" srcOrd="2" destOrd="0" parTransId="{9AB9950D-3377-4E6B-AB35-DC195C62DDD4}" sibTransId="{50A2E228-0760-4BAA-A261-D5F613261F0D}"/>
    <dgm:cxn modelId="{2A660B3C-DD22-4FC4-A948-8607747CF7DA}" type="presOf" srcId="{014083A8-68D9-4B3E-8A34-56EBB56B56E8}" destId="{B9D30CE8-2947-4AC6-87A4-678787D831BD}" srcOrd="0" destOrd="0" presId="urn:microsoft.com/office/officeart/2005/8/layout/list1"/>
    <dgm:cxn modelId="{5B05B66C-F94A-40FA-9C94-35794FA286D4}" type="presOf" srcId="{078F643B-F43A-47F2-9AB6-44A0C04770C6}" destId="{A7588899-00D8-40E4-A272-D80C894E3F45}" srcOrd="0" destOrd="1" presId="urn:microsoft.com/office/officeart/2005/8/layout/list1"/>
    <dgm:cxn modelId="{800D7F4F-7E8D-4060-B0D1-9CA0603D389C}" srcId="{185F736E-D8FE-4FE6-8DF9-165FD5A2D56B}" destId="{014083A8-68D9-4B3E-8A34-56EBB56B56E8}" srcOrd="0" destOrd="0" parTransId="{28AFCD58-5CDB-4A08-928C-1E5A4EA55C8F}" sibTransId="{0C4EBF83-9902-4A5E-A643-0123D3835C52}"/>
    <dgm:cxn modelId="{2052E976-3EF8-4D0B-9E07-FEB759B8A1DF}" type="presOf" srcId="{DDA3C5C8-7B29-48A3-A922-7BB51D6F396D}" destId="{EA781AFC-29E5-48F8-9CD6-64B85220ADF2}" srcOrd="1" destOrd="0" presId="urn:microsoft.com/office/officeart/2005/8/layout/list1"/>
    <dgm:cxn modelId="{1A900A92-6DA4-4481-8CDD-D7E667BDD03A}" type="presOf" srcId="{34CE21CE-17F1-4C33-981D-5215F479585F}" destId="{19E3CA19-9A63-4BD3-B3FF-469FC52E6B0D}" srcOrd="0" destOrd="0" presId="urn:microsoft.com/office/officeart/2005/8/layout/list1"/>
    <dgm:cxn modelId="{62F900A1-8389-4216-B9B3-2CDA29A10437}" type="presOf" srcId="{DDA3C5C8-7B29-48A3-A922-7BB51D6F396D}" destId="{E0A2D5EC-BA15-4319-BB3C-6B0952818900}" srcOrd="0" destOrd="0" presId="urn:microsoft.com/office/officeart/2005/8/layout/list1"/>
    <dgm:cxn modelId="{1517FCB9-AB38-423C-8991-E2DC6E3F1D2B}" type="presOf" srcId="{78C4C6CD-3EF2-4491-8CA7-8AAD4089BE5D}" destId="{A7588899-00D8-40E4-A272-D80C894E3F45}" srcOrd="0" destOrd="0" presId="urn:microsoft.com/office/officeart/2005/8/layout/list1"/>
    <dgm:cxn modelId="{C35FD8CF-9EBA-449B-A0BC-A375AE3B24C3}" srcId="{34CE21CE-17F1-4C33-981D-5215F479585F}" destId="{078F643B-F43A-47F2-9AB6-44A0C04770C6}" srcOrd="1" destOrd="0" parTransId="{6A15AC8A-0095-43DD-BCC5-BA067DE11420}" sibTransId="{58F16AC2-0756-48CF-AA18-7684CCC0C9E1}"/>
    <dgm:cxn modelId="{AEC881EF-0E60-4034-B522-17CB178FBBB4}" type="presOf" srcId="{79534549-A066-4A00-B9B8-F3CC2F4909C8}" destId="{A7588899-00D8-40E4-A272-D80C894E3F45}" srcOrd="0" destOrd="2" presId="urn:microsoft.com/office/officeart/2005/8/layout/list1"/>
    <dgm:cxn modelId="{9ECCE4F3-631D-43C0-ADCC-1C8C12D1E10B}" srcId="{185F736E-D8FE-4FE6-8DF9-165FD5A2D56B}" destId="{DDA3C5C8-7B29-48A3-A922-7BB51D6F396D}" srcOrd="3" destOrd="0" parTransId="{7B519FE1-C7E2-4F2E-9DFB-94A7E055881E}" sibTransId="{E752A47F-773F-4488-A002-70D51558941F}"/>
    <dgm:cxn modelId="{63434A3B-042E-4EAB-898C-9DD7EEA67A4C}" type="presParOf" srcId="{27F90A7F-4BE4-4774-B293-95EAA4CBDA2C}" destId="{387FB283-4ABD-4BDA-8C1B-948FE2B39BF1}" srcOrd="0" destOrd="0" presId="urn:microsoft.com/office/officeart/2005/8/layout/list1"/>
    <dgm:cxn modelId="{D87B51E2-4984-4FA1-828D-ABAF4022E2BA}" type="presParOf" srcId="{387FB283-4ABD-4BDA-8C1B-948FE2B39BF1}" destId="{B9D30CE8-2947-4AC6-87A4-678787D831BD}" srcOrd="0" destOrd="0" presId="urn:microsoft.com/office/officeart/2005/8/layout/list1"/>
    <dgm:cxn modelId="{4562CCD8-45E4-4C3C-AB88-05282B2CF5F4}" type="presParOf" srcId="{387FB283-4ABD-4BDA-8C1B-948FE2B39BF1}" destId="{FBBF7474-0E12-4AAC-8CCA-D3C2BD4034DF}" srcOrd="1" destOrd="0" presId="urn:microsoft.com/office/officeart/2005/8/layout/list1"/>
    <dgm:cxn modelId="{632CED67-E105-4F2F-AB97-64D8C5E6C3B1}" type="presParOf" srcId="{27F90A7F-4BE4-4774-B293-95EAA4CBDA2C}" destId="{DEB174C5-AD1D-4A2C-931E-044FF3DE920E}" srcOrd="1" destOrd="0" presId="urn:microsoft.com/office/officeart/2005/8/layout/list1"/>
    <dgm:cxn modelId="{96BF5C3A-819D-4638-AC63-A5A594946C11}" type="presParOf" srcId="{27F90A7F-4BE4-4774-B293-95EAA4CBDA2C}" destId="{91C3A704-BE4D-4E57-9497-5320E57737E3}" srcOrd="2" destOrd="0" presId="urn:microsoft.com/office/officeart/2005/8/layout/list1"/>
    <dgm:cxn modelId="{191E645F-3F39-4AF1-B161-4BAEEF635460}" type="presParOf" srcId="{27F90A7F-4BE4-4774-B293-95EAA4CBDA2C}" destId="{511D2A2F-6538-4FF3-AD56-E94F33A3A5C7}" srcOrd="3" destOrd="0" presId="urn:microsoft.com/office/officeart/2005/8/layout/list1"/>
    <dgm:cxn modelId="{10259A01-D007-4E5C-8A47-E7E630656268}" type="presParOf" srcId="{27F90A7F-4BE4-4774-B293-95EAA4CBDA2C}" destId="{5BEF8680-91EF-4757-AE62-A048BE7EADC3}" srcOrd="4" destOrd="0" presId="urn:microsoft.com/office/officeart/2005/8/layout/list1"/>
    <dgm:cxn modelId="{665F8780-12E8-4530-A95C-8C399D69D262}" type="presParOf" srcId="{5BEF8680-91EF-4757-AE62-A048BE7EADC3}" destId="{19E3CA19-9A63-4BD3-B3FF-469FC52E6B0D}" srcOrd="0" destOrd="0" presId="urn:microsoft.com/office/officeart/2005/8/layout/list1"/>
    <dgm:cxn modelId="{22214A18-DDF5-43BF-B0C4-6B58B5376567}" type="presParOf" srcId="{5BEF8680-91EF-4757-AE62-A048BE7EADC3}" destId="{00EF8B82-861B-4665-81D2-67B4D1E23FEF}" srcOrd="1" destOrd="0" presId="urn:microsoft.com/office/officeart/2005/8/layout/list1"/>
    <dgm:cxn modelId="{A34575C6-AF36-4556-8DBF-D7144C504A4B}" type="presParOf" srcId="{27F90A7F-4BE4-4774-B293-95EAA4CBDA2C}" destId="{301610A9-9EAF-429A-9679-CDB7C4C8078E}" srcOrd="5" destOrd="0" presId="urn:microsoft.com/office/officeart/2005/8/layout/list1"/>
    <dgm:cxn modelId="{30A29107-A112-4D6A-9B51-1956EB09B490}" type="presParOf" srcId="{27F90A7F-4BE4-4774-B293-95EAA4CBDA2C}" destId="{A7588899-00D8-40E4-A272-D80C894E3F45}" srcOrd="6" destOrd="0" presId="urn:microsoft.com/office/officeart/2005/8/layout/list1"/>
    <dgm:cxn modelId="{C1EDAEDC-D20A-470A-BCAE-06D4D2DD8A61}" type="presParOf" srcId="{27F90A7F-4BE4-4774-B293-95EAA4CBDA2C}" destId="{418E1315-1267-462A-AF91-10D953082019}" srcOrd="7" destOrd="0" presId="urn:microsoft.com/office/officeart/2005/8/layout/list1"/>
    <dgm:cxn modelId="{D4EAE657-9055-4B70-BC97-875DC167FC38}" type="presParOf" srcId="{27F90A7F-4BE4-4774-B293-95EAA4CBDA2C}" destId="{1813D17F-54D6-4EF6-A404-F589FE7AEAFF}" srcOrd="8" destOrd="0" presId="urn:microsoft.com/office/officeart/2005/8/layout/list1"/>
    <dgm:cxn modelId="{DF1CD784-4766-4404-8E16-7F8C40F535D9}" type="presParOf" srcId="{1813D17F-54D6-4EF6-A404-F589FE7AEAFF}" destId="{32D7B76D-566C-4506-9559-9737F09476BE}" srcOrd="0" destOrd="0" presId="urn:microsoft.com/office/officeart/2005/8/layout/list1"/>
    <dgm:cxn modelId="{D90C1575-E5C5-471C-BE1F-0457B2E2ECCB}" type="presParOf" srcId="{1813D17F-54D6-4EF6-A404-F589FE7AEAFF}" destId="{0215B2F4-173C-4B3C-A56E-3986D8CBE62B}" srcOrd="1" destOrd="0" presId="urn:microsoft.com/office/officeart/2005/8/layout/list1"/>
    <dgm:cxn modelId="{233971F1-F576-4D6D-B91D-49322E36AF8F}" type="presParOf" srcId="{27F90A7F-4BE4-4774-B293-95EAA4CBDA2C}" destId="{32C70C2C-76D9-4679-8083-68719431BF3A}" srcOrd="9" destOrd="0" presId="urn:microsoft.com/office/officeart/2005/8/layout/list1"/>
    <dgm:cxn modelId="{6893850C-F22A-434F-9557-8A6B75C153BF}" type="presParOf" srcId="{27F90A7F-4BE4-4774-B293-95EAA4CBDA2C}" destId="{CEA4382F-8DE2-41BC-8977-9AC894CCE325}" srcOrd="10" destOrd="0" presId="urn:microsoft.com/office/officeart/2005/8/layout/list1"/>
    <dgm:cxn modelId="{99A271AE-6E47-42A9-9A44-17B14A0B3862}" type="presParOf" srcId="{27F90A7F-4BE4-4774-B293-95EAA4CBDA2C}" destId="{E79CEEEE-B6F4-43AD-A963-F29D1272A091}" srcOrd="11" destOrd="0" presId="urn:microsoft.com/office/officeart/2005/8/layout/list1"/>
    <dgm:cxn modelId="{07DA9420-48F5-49D0-8EEF-847C2F3F93CA}" type="presParOf" srcId="{27F90A7F-4BE4-4774-B293-95EAA4CBDA2C}" destId="{15981810-1CA0-4173-9DDC-B3BEC35B244F}" srcOrd="12" destOrd="0" presId="urn:microsoft.com/office/officeart/2005/8/layout/list1"/>
    <dgm:cxn modelId="{DE3D3FD8-99A0-4C14-ABDC-A12F3B7E6DC2}" type="presParOf" srcId="{15981810-1CA0-4173-9DDC-B3BEC35B244F}" destId="{E0A2D5EC-BA15-4319-BB3C-6B0952818900}" srcOrd="0" destOrd="0" presId="urn:microsoft.com/office/officeart/2005/8/layout/list1"/>
    <dgm:cxn modelId="{19DF870B-A3A4-4B80-8749-1F3644A78888}" type="presParOf" srcId="{15981810-1CA0-4173-9DDC-B3BEC35B244F}" destId="{EA781AFC-29E5-48F8-9CD6-64B85220ADF2}" srcOrd="1" destOrd="0" presId="urn:microsoft.com/office/officeart/2005/8/layout/list1"/>
    <dgm:cxn modelId="{51397779-9034-4BB5-BB2A-42CA194048CE}" type="presParOf" srcId="{27F90A7F-4BE4-4774-B293-95EAA4CBDA2C}" destId="{BF029384-1F96-4590-ABC2-0294FCB9CA30}" srcOrd="13" destOrd="0" presId="urn:microsoft.com/office/officeart/2005/8/layout/list1"/>
    <dgm:cxn modelId="{E5024E18-8A37-4B50-B9F5-EA43C3EDB1C8}" type="presParOf" srcId="{27F90A7F-4BE4-4774-B293-95EAA4CBDA2C}" destId="{42D120F2-4F85-4D52-BAFF-AC394BF1B55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830B19-A648-4AEC-9F3B-B27E5F62B70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63F864-AD2B-4D0D-A926-E0D61A2D5F82}">
      <dgm:prSet/>
      <dgm:spPr/>
      <dgm:t>
        <a:bodyPr/>
        <a:lstStyle/>
        <a:p>
          <a:r>
            <a:rPr lang="en-GB" dirty="0"/>
            <a:t>Pros:</a:t>
          </a:r>
          <a:endParaRPr lang="en-US" dirty="0"/>
        </a:p>
      </dgm:t>
    </dgm:pt>
    <dgm:pt modelId="{AFCF37F2-5B4D-400B-BE5A-E8FDE5E794E0}" type="parTrans" cxnId="{F24C2194-8DE5-4E78-ACAD-AF42345C4AC6}">
      <dgm:prSet/>
      <dgm:spPr/>
      <dgm:t>
        <a:bodyPr/>
        <a:lstStyle/>
        <a:p>
          <a:endParaRPr lang="en-US"/>
        </a:p>
      </dgm:t>
    </dgm:pt>
    <dgm:pt modelId="{0C0530E2-BA92-47E5-B585-056AC4ECD8DF}" type="sibTrans" cxnId="{F24C2194-8DE5-4E78-ACAD-AF42345C4AC6}">
      <dgm:prSet/>
      <dgm:spPr/>
      <dgm:t>
        <a:bodyPr/>
        <a:lstStyle/>
        <a:p>
          <a:endParaRPr lang="en-US"/>
        </a:p>
      </dgm:t>
    </dgm:pt>
    <dgm:pt modelId="{86188243-1D2D-444C-BC71-A6BA7E173C26}">
      <dgm:prSet/>
      <dgm:spPr/>
      <dgm:t>
        <a:bodyPr/>
        <a:lstStyle/>
        <a:p>
          <a:r>
            <a:rPr lang="en-GB" dirty="0"/>
            <a:t>Provided minimum requirements for project to be complete</a:t>
          </a:r>
          <a:endParaRPr lang="en-US" dirty="0"/>
        </a:p>
      </dgm:t>
    </dgm:pt>
    <dgm:pt modelId="{EFBD6ED5-72F1-43C0-A883-51005C2D8A72}" type="parTrans" cxnId="{A139A649-01F9-4777-B550-5F3476F706B0}">
      <dgm:prSet/>
      <dgm:spPr/>
      <dgm:t>
        <a:bodyPr/>
        <a:lstStyle/>
        <a:p>
          <a:endParaRPr lang="en-US"/>
        </a:p>
      </dgm:t>
    </dgm:pt>
    <dgm:pt modelId="{3486A5BC-2F8C-44B5-A475-FEBBD07FF9CA}" type="sibTrans" cxnId="{A139A649-01F9-4777-B550-5F3476F706B0}">
      <dgm:prSet/>
      <dgm:spPr/>
      <dgm:t>
        <a:bodyPr/>
        <a:lstStyle/>
        <a:p>
          <a:endParaRPr lang="en-US"/>
        </a:p>
      </dgm:t>
    </dgm:pt>
    <dgm:pt modelId="{C5536DCF-CD76-4362-8674-DAB24C0F074F}">
      <dgm:prSet/>
      <dgm:spPr/>
      <dgm:t>
        <a:bodyPr/>
        <a:lstStyle/>
        <a:p>
          <a:r>
            <a:rPr lang="en-GB" dirty="0"/>
            <a:t>Added post project completion objectives</a:t>
          </a:r>
          <a:endParaRPr lang="en-US" dirty="0"/>
        </a:p>
      </dgm:t>
    </dgm:pt>
    <dgm:pt modelId="{FBE213FF-8E81-4DA4-A526-7B63B69D9989}" type="parTrans" cxnId="{DE781E5E-9A21-4638-AFF1-CA7EFD068724}">
      <dgm:prSet/>
      <dgm:spPr/>
      <dgm:t>
        <a:bodyPr/>
        <a:lstStyle/>
        <a:p>
          <a:endParaRPr lang="en-US"/>
        </a:p>
      </dgm:t>
    </dgm:pt>
    <dgm:pt modelId="{092F3E39-AA93-46F7-B8BF-6C8558CC66CC}" type="sibTrans" cxnId="{DE781E5E-9A21-4638-AFF1-CA7EFD068724}">
      <dgm:prSet/>
      <dgm:spPr/>
      <dgm:t>
        <a:bodyPr/>
        <a:lstStyle/>
        <a:p>
          <a:endParaRPr lang="en-US"/>
        </a:p>
      </dgm:t>
    </dgm:pt>
    <dgm:pt modelId="{63062982-1EC4-4D2B-B138-4280F39709A5}">
      <dgm:prSet/>
      <dgm:spPr/>
      <dgm:t>
        <a:bodyPr/>
        <a:lstStyle/>
        <a:p>
          <a:r>
            <a:rPr lang="en-GB" dirty="0"/>
            <a:t>Clear with order &amp; priorities </a:t>
          </a:r>
          <a:endParaRPr lang="en-US" dirty="0"/>
        </a:p>
      </dgm:t>
    </dgm:pt>
    <dgm:pt modelId="{0235BDDB-8EAB-4E4C-AB55-8C40DEA23CBF}" type="parTrans" cxnId="{5B64C2ED-EB4E-4CAE-B184-60CB338AC0FE}">
      <dgm:prSet/>
      <dgm:spPr/>
      <dgm:t>
        <a:bodyPr/>
        <a:lstStyle/>
        <a:p>
          <a:endParaRPr lang="en-US"/>
        </a:p>
      </dgm:t>
    </dgm:pt>
    <dgm:pt modelId="{7AD1C0E0-D3D8-498B-8E84-4CE2BD05AF29}" type="sibTrans" cxnId="{5B64C2ED-EB4E-4CAE-B184-60CB338AC0FE}">
      <dgm:prSet/>
      <dgm:spPr/>
      <dgm:t>
        <a:bodyPr/>
        <a:lstStyle/>
        <a:p>
          <a:endParaRPr lang="en-US"/>
        </a:p>
      </dgm:t>
    </dgm:pt>
    <dgm:pt modelId="{66053361-584B-4B82-98CB-47C16F127713}">
      <dgm:prSet/>
      <dgm:spPr/>
      <dgm:t>
        <a:bodyPr/>
        <a:lstStyle/>
        <a:p>
          <a:r>
            <a:rPr lang="en-GB" dirty="0"/>
            <a:t>Cons:</a:t>
          </a:r>
          <a:endParaRPr lang="en-US" dirty="0"/>
        </a:p>
      </dgm:t>
    </dgm:pt>
    <dgm:pt modelId="{55417E66-CB8B-49D9-A34D-18399B6C11A1}" type="parTrans" cxnId="{561AF54D-D39E-437F-91AB-CA8DC17F83A8}">
      <dgm:prSet/>
      <dgm:spPr/>
      <dgm:t>
        <a:bodyPr/>
        <a:lstStyle/>
        <a:p>
          <a:endParaRPr lang="en-US"/>
        </a:p>
      </dgm:t>
    </dgm:pt>
    <dgm:pt modelId="{C491A62C-6CC5-475A-B921-7B18F02E360C}" type="sibTrans" cxnId="{561AF54D-D39E-437F-91AB-CA8DC17F83A8}">
      <dgm:prSet/>
      <dgm:spPr/>
      <dgm:t>
        <a:bodyPr/>
        <a:lstStyle/>
        <a:p>
          <a:endParaRPr lang="en-US"/>
        </a:p>
      </dgm:t>
    </dgm:pt>
    <dgm:pt modelId="{4F53858F-4FCD-4C80-A663-FFFA93869141}">
      <dgm:prSet/>
      <dgm:spPr/>
      <dgm:t>
        <a:bodyPr/>
        <a:lstStyle/>
        <a:p>
          <a:pPr rtl="0"/>
          <a:r>
            <a:rPr lang="en-GB" dirty="0">
              <a:latin typeface="Neue Haas Grotesk Text Pro"/>
            </a:rPr>
            <a:t>Could have provided</a:t>
          </a:r>
          <a:r>
            <a:rPr lang="en-GB" dirty="0"/>
            <a:t> more detail into each step</a:t>
          </a:r>
          <a:endParaRPr lang="en-US" dirty="0"/>
        </a:p>
      </dgm:t>
    </dgm:pt>
    <dgm:pt modelId="{CD24D344-1CDD-46E2-9C2E-C821DC60F4F2}" type="parTrans" cxnId="{1F3D422B-481F-4BB9-AFFC-7560F7B4D1C1}">
      <dgm:prSet/>
      <dgm:spPr/>
      <dgm:t>
        <a:bodyPr/>
        <a:lstStyle/>
        <a:p>
          <a:endParaRPr lang="en-US"/>
        </a:p>
      </dgm:t>
    </dgm:pt>
    <dgm:pt modelId="{F5984D66-EE00-461E-907F-2AD489CBD79C}" type="sibTrans" cxnId="{1F3D422B-481F-4BB9-AFFC-7560F7B4D1C1}">
      <dgm:prSet/>
      <dgm:spPr/>
      <dgm:t>
        <a:bodyPr/>
        <a:lstStyle/>
        <a:p>
          <a:endParaRPr lang="en-US"/>
        </a:p>
      </dgm:t>
    </dgm:pt>
    <dgm:pt modelId="{6F0A31E4-2F1B-4F2E-8E45-9CBED7AB7DAC}">
      <dgm:prSet/>
      <dgm:spPr/>
      <dgm:t>
        <a:bodyPr/>
        <a:lstStyle/>
        <a:p>
          <a:pPr rtl="0"/>
          <a:r>
            <a:rPr lang="en-GB" dirty="0">
              <a:latin typeface="Neue Haas Grotesk Text Pro"/>
            </a:rPr>
            <a:t>Should have broken</a:t>
          </a:r>
          <a:r>
            <a:rPr lang="en-GB" dirty="0"/>
            <a:t> each step down into smaller </a:t>
          </a:r>
          <a:r>
            <a:rPr lang="en-GB" dirty="0">
              <a:latin typeface="Neue Haas Grotesk Text Pro"/>
            </a:rPr>
            <a:t>steps</a:t>
          </a:r>
          <a:endParaRPr lang="en-US" dirty="0"/>
        </a:p>
      </dgm:t>
    </dgm:pt>
    <dgm:pt modelId="{9DB3113D-0315-43A0-8DCF-FDF2DD432008}" type="parTrans" cxnId="{28DA9654-2DC4-444B-9010-D8B3F3BE9198}">
      <dgm:prSet/>
      <dgm:spPr/>
      <dgm:t>
        <a:bodyPr/>
        <a:lstStyle/>
        <a:p>
          <a:endParaRPr lang="en-US"/>
        </a:p>
      </dgm:t>
    </dgm:pt>
    <dgm:pt modelId="{F3D5AFCA-5ADA-442C-8335-EC7E3E7DFB14}" type="sibTrans" cxnId="{28DA9654-2DC4-444B-9010-D8B3F3BE9198}">
      <dgm:prSet/>
      <dgm:spPr/>
      <dgm:t>
        <a:bodyPr/>
        <a:lstStyle/>
        <a:p>
          <a:endParaRPr lang="en-US"/>
        </a:p>
      </dgm:t>
    </dgm:pt>
    <dgm:pt modelId="{1ACDBA37-9499-4F78-96FC-0572624D227D}" type="pres">
      <dgm:prSet presAssocID="{E8830B19-A648-4AEC-9F3B-B27E5F62B707}" presName="diagram" presStyleCnt="0">
        <dgm:presLayoutVars>
          <dgm:dir/>
          <dgm:resizeHandles val="exact"/>
        </dgm:presLayoutVars>
      </dgm:prSet>
      <dgm:spPr/>
    </dgm:pt>
    <dgm:pt modelId="{61C2CA94-313B-4DAF-A859-AB137149F58B}" type="pres">
      <dgm:prSet presAssocID="{1663F864-AD2B-4D0D-A926-E0D61A2D5F82}" presName="node" presStyleLbl="node1" presStyleIdx="0" presStyleCnt="2">
        <dgm:presLayoutVars>
          <dgm:bulletEnabled val="1"/>
        </dgm:presLayoutVars>
      </dgm:prSet>
      <dgm:spPr/>
    </dgm:pt>
    <dgm:pt modelId="{90259447-FDDA-482D-9CD4-B88D2CBF390F}" type="pres">
      <dgm:prSet presAssocID="{0C0530E2-BA92-47E5-B585-056AC4ECD8DF}" presName="sibTrans" presStyleCnt="0"/>
      <dgm:spPr/>
    </dgm:pt>
    <dgm:pt modelId="{25D40414-026B-4375-9358-CA2D555EF005}" type="pres">
      <dgm:prSet presAssocID="{66053361-584B-4B82-98CB-47C16F127713}" presName="node" presStyleLbl="node1" presStyleIdx="1" presStyleCnt="2">
        <dgm:presLayoutVars>
          <dgm:bulletEnabled val="1"/>
        </dgm:presLayoutVars>
      </dgm:prSet>
      <dgm:spPr/>
    </dgm:pt>
  </dgm:ptLst>
  <dgm:cxnLst>
    <dgm:cxn modelId="{372F730C-F499-4E96-92AF-A65BDD3E1CEC}" type="presOf" srcId="{4F53858F-4FCD-4C80-A663-FFFA93869141}" destId="{25D40414-026B-4375-9358-CA2D555EF005}" srcOrd="0" destOrd="1" presId="urn:microsoft.com/office/officeart/2005/8/layout/default"/>
    <dgm:cxn modelId="{43926E0F-3FED-4E10-ACBC-EBAACF8B1073}" type="presOf" srcId="{E8830B19-A648-4AEC-9F3B-B27E5F62B707}" destId="{1ACDBA37-9499-4F78-96FC-0572624D227D}" srcOrd="0" destOrd="0" presId="urn:microsoft.com/office/officeart/2005/8/layout/default"/>
    <dgm:cxn modelId="{1051D222-FA3C-4728-B04D-5984E161653A}" type="presOf" srcId="{6F0A31E4-2F1B-4F2E-8E45-9CBED7AB7DAC}" destId="{25D40414-026B-4375-9358-CA2D555EF005}" srcOrd="0" destOrd="2" presId="urn:microsoft.com/office/officeart/2005/8/layout/default"/>
    <dgm:cxn modelId="{1F3D422B-481F-4BB9-AFFC-7560F7B4D1C1}" srcId="{66053361-584B-4B82-98CB-47C16F127713}" destId="{4F53858F-4FCD-4C80-A663-FFFA93869141}" srcOrd="0" destOrd="0" parTransId="{CD24D344-1CDD-46E2-9C2E-C821DC60F4F2}" sibTransId="{F5984D66-EE00-461E-907F-2AD489CBD79C}"/>
    <dgm:cxn modelId="{DE781E5E-9A21-4638-AFF1-CA7EFD068724}" srcId="{1663F864-AD2B-4D0D-A926-E0D61A2D5F82}" destId="{C5536DCF-CD76-4362-8674-DAB24C0F074F}" srcOrd="1" destOrd="0" parTransId="{FBE213FF-8E81-4DA4-A526-7B63B69D9989}" sibTransId="{092F3E39-AA93-46F7-B8BF-6C8558CC66CC}"/>
    <dgm:cxn modelId="{A139A649-01F9-4777-B550-5F3476F706B0}" srcId="{1663F864-AD2B-4D0D-A926-E0D61A2D5F82}" destId="{86188243-1D2D-444C-BC71-A6BA7E173C26}" srcOrd="0" destOrd="0" parTransId="{EFBD6ED5-72F1-43C0-A883-51005C2D8A72}" sibTransId="{3486A5BC-2F8C-44B5-A475-FEBBD07FF9CA}"/>
    <dgm:cxn modelId="{AFE1764D-7539-41BE-8636-E6F0959BFD0C}" type="presOf" srcId="{86188243-1D2D-444C-BC71-A6BA7E173C26}" destId="{61C2CA94-313B-4DAF-A859-AB137149F58B}" srcOrd="0" destOrd="1" presId="urn:microsoft.com/office/officeart/2005/8/layout/default"/>
    <dgm:cxn modelId="{561AF54D-D39E-437F-91AB-CA8DC17F83A8}" srcId="{E8830B19-A648-4AEC-9F3B-B27E5F62B707}" destId="{66053361-584B-4B82-98CB-47C16F127713}" srcOrd="1" destOrd="0" parTransId="{55417E66-CB8B-49D9-A34D-18399B6C11A1}" sibTransId="{C491A62C-6CC5-475A-B921-7B18F02E360C}"/>
    <dgm:cxn modelId="{32EBA46F-4494-40C8-8726-0E369B72B4D1}" type="presOf" srcId="{63062982-1EC4-4D2B-B138-4280F39709A5}" destId="{61C2CA94-313B-4DAF-A859-AB137149F58B}" srcOrd="0" destOrd="3" presId="urn:microsoft.com/office/officeart/2005/8/layout/default"/>
    <dgm:cxn modelId="{28DA9654-2DC4-444B-9010-D8B3F3BE9198}" srcId="{66053361-584B-4B82-98CB-47C16F127713}" destId="{6F0A31E4-2F1B-4F2E-8E45-9CBED7AB7DAC}" srcOrd="1" destOrd="0" parTransId="{9DB3113D-0315-43A0-8DCF-FDF2DD432008}" sibTransId="{F3D5AFCA-5ADA-442C-8335-EC7E3E7DFB14}"/>
    <dgm:cxn modelId="{F24C2194-8DE5-4E78-ACAD-AF42345C4AC6}" srcId="{E8830B19-A648-4AEC-9F3B-B27E5F62B707}" destId="{1663F864-AD2B-4D0D-A926-E0D61A2D5F82}" srcOrd="0" destOrd="0" parTransId="{AFCF37F2-5B4D-400B-BE5A-E8FDE5E794E0}" sibTransId="{0C0530E2-BA92-47E5-B585-056AC4ECD8DF}"/>
    <dgm:cxn modelId="{CEA240C3-70A6-463D-99DB-53B593378BCD}" type="presOf" srcId="{1663F864-AD2B-4D0D-A926-E0D61A2D5F82}" destId="{61C2CA94-313B-4DAF-A859-AB137149F58B}" srcOrd="0" destOrd="0" presId="urn:microsoft.com/office/officeart/2005/8/layout/default"/>
    <dgm:cxn modelId="{CB6E4FDB-0E57-4D38-A3E8-B252DDADE046}" type="presOf" srcId="{66053361-584B-4B82-98CB-47C16F127713}" destId="{25D40414-026B-4375-9358-CA2D555EF005}" srcOrd="0" destOrd="0" presId="urn:microsoft.com/office/officeart/2005/8/layout/default"/>
    <dgm:cxn modelId="{AC7DABED-7EC9-42E6-89C8-F39021DC620A}" type="presOf" srcId="{C5536DCF-CD76-4362-8674-DAB24C0F074F}" destId="{61C2CA94-313B-4DAF-A859-AB137149F58B}" srcOrd="0" destOrd="2" presId="urn:microsoft.com/office/officeart/2005/8/layout/default"/>
    <dgm:cxn modelId="{5B64C2ED-EB4E-4CAE-B184-60CB338AC0FE}" srcId="{1663F864-AD2B-4D0D-A926-E0D61A2D5F82}" destId="{63062982-1EC4-4D2B-B138-4280F39709A5}" srcOrd="2" destOrd="0" parTransId="{0235BDDB-8EAB-4E4C-AB55-8C40DEA23CBF}" sibTransId="{7AD1C0E0-D3D8-498B-8E84-4CE2BD05AF29}"/>
    <dgm:cxn modelId="{3A21A60A-C578-4310-AF2E-125798754D2D}" type="presParOf" srcId="{1ACDBA37-9499-4F78-96FC-0572624D227D}" destId="{61C2CA94-313B-4DAF-A859-AB137149F58B}" srcOrd="0" destOrd="0" presId="urn:microsoft.com/office/officeart/2005/8/layout/default"/>
    <dgm:cxn modelId="{0F553CEF-DA46-48AF-804E-7562A8FA8C57}" type="presParOf" srcId="{1ACDBA37-9499-4F78-96FC-0572624D227D}" destId="{90259447-FDDA-482D-9CD4-B88D2CBF390F}" srcOrd="1" destOrd="0" presId="urn:microsoft.com/office/officeart/2005/8/layout/default"/>
    <dgm:cxn modelId="{9B8E319C-925B-44B2-9C20-6A1FF45F6E96}" type="presParOf" srcId="{1ACDBA37-9499-4F78-96FC-0572624D227D}" destId="{25D40414-026B-4375-9358-CA2D555EF00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6576C-B899-43BF-8F7B-CD8FB6ECAC7A}">
      <dsp:nvSpPr>
        <dsp:cNvPr id="0" name=""/>
        <dsp:cNvSpPr/>
      </dsp:nvSpPr>
      <dsp:spPr>
        <a:xfrm>
          <a:off x="1165038" y="377538"/>
          <a:ext cx="1229267" cy="1229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C2335-85FC-40C4-B592-B4EDEF0BD10F}">
      <dsp:nvSpPr>
        <dsp:cNvPr id="0" name=""/>
        <dsp:cNvSpPr/>
      </dsp:nvSpPr>
      <dsp:spPr>
        <a:xfrm>
          <a:off x="413819" y="1970661"/>
          <a:ext cx="27317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Github </a:t>
          </a:r>
          <a:endParaRPr lang="en-US" sz="3300" kern="1200"/>
        </a:p>
      </dsp:txBody>
      <dsp:txXfrm>
        <a:off x="413819" y="1970661"/>
        <a:ext cx="2731706" cy="720000"/>
      </dsp:txXfrm>
    </dsp:sp>
    <dsp:sp modelId="{C6FA9D86-9F63-423D-B899-D6510BDC9016}">
      <dsp:nvSpPr>
        <dsp:cNvPr id="0" name=""/>
        <dsp:cNvSpPr/>
      </dsp:nvSpPr>
      <dsp:spPr>
        <a:xfrm>
          <a:off x="4374793" y="377538"/>
          <a:ext cx="1229267" cy="1229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A1463-B831-447C-B838-9AA7C713B30F}">
      <dsp:nvSpPr>
        <dsp:cNvPr id="0" name=""/>
        <dsp:cNvSpPr/>
      </dsp:nvSpPr>
      <dsp:spPr>
        <a:xfrm>
          <a:off x="3623574" y="1970661"/>
          <a:ext cx="27317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MySQL</a:t>
          </a:r>
          <a:endParaRPr lang="en-US" sz="3300" kern="1200"/>
        </a:p>
      </dsp:txBody>
      <dsp:txXfrm>
        <a:off x="3623574" y="1970661"/>
        <a:ext cx="2731706" cy="720000"/>
      </dsp:txXfrm>
    </dsp:sp>
    <dsp:sp modelId="{82CBAEBC-E010-408B-91D2-C472FACA03C2}">
      <dsp:nvSpPr>
        <dsp:cNvPr id="0" name=""/>
        <dsp:cNvSpPr/>
      </dsp:nvSpPr>
      <dsp:spPr>
        <a:xfrm>
          <a:off x="2769916" y="3373588"/>
          <a:ext cx="1229267" cy="1229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897CB-E778-43E5-A536-C93D5F793471}">
      <dsp:nvSpPr>
        <dsp:cNvPr id="0" name=""/>
        <dsp:cNvSpPr/>
      </dsp:nvSpPr>
      <dsp:spPr>
        <a:xfrm>
          <a:off x="2018696" y="4966711"/>
          <a:ext cx="27317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Java / Eclipse</a:t>
          </a:r>
          <a:endParaRPr lang="en-US" sz="3300" kern="1200"/>
        </a:p>
      </dsp:txBody>
      <dsp:txXfrm>
        <a:off x="2018696" y="4966711"/>
        <a:ext cx="273170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3A704-BE4D-4E57-9497-5320E57737E3}">
      <dsp:nvSpPr>
        <dsp:cNvPr id="0" name=""/>
        <dsp:cNvSpPr/>
      </dsp:nvSpPr>
      <dsp:spPr>
        <a:xfrm>
          <a:off x="0" y="1653685"/>
          <a:ext cx="67691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F7474-0E12-4AAC-8CCA-D3C2BD4034DF}">
      <dsp:nvSpPr>
        <dsp:cNvPr id="0" name=""/>
        <dsp:cNvSpPr/>
      </dsp:nvSpPr>
      <dsp:spPr>
        <a:xfrm>
          <a:off x="338455" y="1447044"/>
          <a:ext cx="473837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99" tIns="0" rIns="17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Allowed me to start my project</a:t>
          </a:r>
          <a:endParaRPr lang="en-US" sz="1400" kern="1200"/>
        </a:p>
      </dsp:txBody>
      <dsp:txXfrm>
        <a:off x="358630" y="1467219"/>
        <a:ext cx="4698020" cy="372930"/>
      </dsp:txXfrm>
    </dsp:sp>
    <dsp:sp modelId="{A7588899-00D8-40E4-A272-D80C894E3F45}">
      <dsp:nvSpPr>
        <dsp:cNvPr id="0" name=""/>
        <dsp:cNvSpPr/>
      </dsp:nvSpPr>
      <dsp:spPr>
        <a:xfrm>
          <a:off x="0" y="2288725"/>
          <a:ext cx="67691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96047"/>
              <a:satOff val="-2906"/>
              <a:lumOff val="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357" tIns="291592" rIns="52535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Branching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Restoring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Reverting</a:t>
          </a:r>
          <a:endParaRPr lang="en-US" sz="1400" kern="1200" dirty="0"/>
        </a:p>
      </dsp:txBody>
      <dsp:txXfrm>
        <a:off x="0" y="2288725"/>
        <a:ext cx="6769100" cy="1058400"/>
      </dsp:txXfrm>
    </dsp:sp>
    <dsp:sp modelId="{00EF8B82-861B-4665-81D2-67B4D1E23FEF}">
      <dsp:nvSpPr>
        <dsp:cNvPr id="0" name=""/>
        <dsp:cNvSpPr/>
      </dsp:nvSpPr>
      <dsp:spPr>
        <a:xfrm>
          <a:off x="338455" y="2082085"/>
          <a:ext cx="4738370" cy="413280"/>
        </a:xfrm>
        <a:prstGeom prst="roundRect">
          <a:avLst/>
        </a:prstGeom>
        <a:solidFill>
          <a:schemeClr val="accent2">
            <a:hueOff val="496047"/>
            <a:satOff val="-2906"/>
            <a:lumOff val="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99" tIns="0" rIns="17909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Provided a way for me to safely integrate new code</a:t>
          </a:r>
          <a:endParaRPr lang="en-US" sz="1400" kern="1200"/>
        </a:p>
      </dsp:txBody>
      <dsp:txXfrm>
        <a:off x="358630" y="2102260"/>
        <a:ext cx="4698020" cy="372930"/>
      </dsp:txXfrm>
    </dsp:sp>
    <dsp:sp modelId="{CEA4382F-8DE2-41BC-8977-9AC894CCE325}">
      <dsp:nvSpPr>
        <dsp:cNvPr id="0" name=""/>
        <dsp:cNvSpPr/>
      </dsp:nvSpPr>
      <dsp:spPr>
        <a:xfrm>
          <a:off x="0" y="3629364"/>
          <a:ext cx="67691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92094"/>
              <a:satOff val="-5813"/>
              <a:lumOff val="1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5B2F4-173C-4B3C-A56E-3986D8CBE62B}">
      <dsp:nvSpPr>
        <dsp:cNvPr id="0" name=""/>
        <dsp:cNvSpPr/>
      </dsp:nvSpPr>
      <dsp:spPr>
        <a:xfrm>
          <a:off x="338455" y="3422725"/>
          <a:ext cx="4738370" cy="413280"/>
        </a:xfrm>
        <a:prstGeom prst="roundRect">
          <a:avLst/>
        </a:prstGeom>
        <a:solidFill>
          <a:schemeClr val="accent2">
            <a:hueOff val="992094"/>
            <a:satOff val="-5813"/>
            <a:lumOff val="14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99" tIns="0" rIns="179099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Neue Haas Grotesk Text Pro"/>
            </a:rPr>
            <a:t>Key to version control</a:t>
          </a:r>
        </a:p>
      </dsp:txBody>
      <dsp:txXfrm>
        <a:off x="358630" y="3442900"/>
        <a:ext cx="4698020" cy="372930"/>
      </dsp:txXfrm>
    </dsp:sp>
    <dsp:sp modelId="{42D120F2-4F85-4D52-BAFF-AC394BF1B55D}">
      <dsp:nvSpPr>
        <dsp:cNvPr id="0" name=""/>
        <dsp:cNvSpPr/>
      </dsp:nvSpPr>
      <dsp:spPr>
        <a:xfrm>
          <a:off x="0" y="4264405"/>
          <a:ext cx="67691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88142"/>
              <a:satOff val="-8719"/>
              <a:lumOff val="2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81AFC-29E5-48F8-9CD6-64B85220ADF2}">
      <dsp:nvSpPr>
        <dsp:cNvPr id="0" name=""/>
        <dsp:cNvSpPr/>
      </dsp:nvSpPr>
      <dsp:spPr>
        <a:xfrm>
          <a:off x="338455" y="4057765"/>
          <a:ext cx="4738370" cy="413280"/>
        </a:xfrm>
        <a:prstGeom prst="roundRect">
          <a:avLst/>
        </a:prstGeom>
        <a:solidFill>
          <a:schemeClr val="accent2">
            <a:hueOff val="1488142"/>
            <a:satOff val="-8719"/>
            <a:lumOff val="2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99" tIns="0" rIns="179099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Neue Haas Grotesk Text Pro"/>
            </a:rPr>
            <a:t>A final repository for</a:t>
          </a:r>
          <a:r>
            <a:rPr lang="en-GB" sz="1400" kern="1200" dirty="0">
              <a:solidFill>
                <a:srgbClr val="010000"/>
              </a:solidFill>
              <a:latin typeface="Neue Haas Grotesk Text Pro"/>
            </a:rPr>
            <a:t> </a:t>
          </a:r>
          <a:r>
            <a:rPr lang="en-GB" sz="1400" kern="1200" dirty="0">
              <a:latin typeface="Neue Haas Grotesk Text Pro"/>
            </a:rPr>
            <a:t>all</a:t>
          </a:r>
          <a:r>
            <a:rPr lang="en-GB" sz="1400" kern="1200" dirty="0">
              <a:solidFill>
                <a:srgbClr val="010000"/>
              </a:solidFill>
              <a:latin typeface="Neue Haas Grotesk Text Pro"/>
            </a:rPr>
            <a:t> </a:t>
          </a:r>
          <a:r>
            <a:rPr lang="en-GB" sz="1400" kern="1200" dirty="0">
              <a:latin typeface="Neue Haas Grotesk Text Pro"/>
            </a:rPr>
            <a:t>aspects of the</a:t>
          </a:r>
          <a:r>
            <a:rPr lang="en-GB" sz="1400" kern="1200" dirty="0">
              <a:solidFill>
                <a:srgbClr val="010000"/>
              </a:solidFill>
              <a:latin typeface="Neue Haas Grotesk Text Pro"/>
            </a:rPr>
            <a:t> </a:t>
          </a:r>
          <a:r>
            <a:rPr lang="en-GB" sz="1400" kern="1200" dirty="0">
              <a:latin typeface="Neue Haas Grotesk Text Pro"/>
            </a:rPr>
            <a:t>project</a:t>
          </a:r>
          <a:br>
            <a:rPr lang="en-GB" sz="1400" kern="1200" dirty="0"/>
          </a:br>
          <a:endParaRPr lang="en-US" sz="1400" kern="1200" dirty="0"/>
        </a:p>
      </dsp:txBody>
      <dsp:txXfrm>
        <a:off x="358630" y="4077940"/>
        <a:ext cx="4698020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2CA94-313B-4DAF-A859-AB137149F58B}">
      <dsp:nvSpPr>
        <dsp:cNvPr id="0" name=""/>
        <dsp:cNvSpPr/>
      </dsp:nvSpPr>
      <dsp:spPr>
        <a:xfrm>
          <a:off x="1270" y="469582"/>
          <a:ext cx="4954058" cy="2972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Pros: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Provided minimum requirements for project to be complete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Added post project completion objectives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Clear with order &amp; priorities </a:t>
          </a:r>
          <a:endParaRPr lang="en-US" sz="2400" kern="1200" dirty="0"/>
        </a:p>
      </dsp:txBody>
      <dsp:txXfrm>
        <a:off x="1270" y="469582"/>
        <a:ext cx="4954058" cy="2972434"/>
      </dsp:txXfrm>
    </dsp:sp>
    <dsp:sp modelId="{25D40414-026B-4375-9358-CA2D555EF005}">
      <dsp:nvSpPr>
        <dsp:cNvPr id="0" name=""/>
        <dsp:cNvSpPr/>
      </dsp:nvSpPr>
      <dsp:spPr>
        <a:xfrm>
          <a:off x="5450734" y="469582"/>
          <a:ext cx="4954058" cy="2972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Cons:</a:t>
          </a:r>
          <a:endParaRPr lang="en-US" sz="31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Neue Haas Grotesk Text Pro"/>
            </a:rPr>
            <a:t>Could have provided</a:t>
          </a:r>
          <a:r>
            <a:rPr lang="en-GB" sz="2400" kern="1200" dirty="0"/>
            <a:t> more detail into each step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Neue Haas Grotesk Text Pro"/>
            </a:rPr>
            <a:t>Should have broken</a:t>
          </a:r>
          <a:r>
            <a:rPr lang="en-GB" sz="2400" kern="1200" dirty="0"/>
            <a:t> each step down into smaller </a:t>
          </a:r>
          <a:r>
            <a:rPr lang="en-GB" sz="2400" kern="1200" dirty="0">
              <a:latin typeface="Neue Haas Grotesk Text Pro"/>
            </a:rPr>
            <a:t>steps</a:t>
          </a:r>
          <a:endParaRPr lang="en-US" sz="2400" kern="1200" dirty="0"/>
        </a:p>
      </dsp:txBody>
      <dsp:txXfrm>
        <a:off x="5450734" y="469582"/>
        <a:ext cx="4954058" cy="2972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E5ECF-24DD-4EE3-9AF5-93717EEEFA76}" type="datetimeFigureOut">
              <a:rPr lang="en-GB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2B4AE-4A21-439C-9CF3-C9CB1DC7AC11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my name is:</a:t>
            </a:r>
          </a:p>
          <a:p>
            <a:r>
              <a:rPr lang="en-US" dirty="0">
                <a:cs typeface="Calibri"/>
              </a:rPr>
              <a:t>Today ill be taking you through the progress of my IMS </a:t>
            </a:r>
            <a:r>
              <a:rPr lang="en-US" dirty="0" err="1">
                <a:cs typeface="Calibri"/>
              </a:rPr>
              <a:t>proejct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general overview of this was to provide a user with the means to access a program that he could input and output data by simply typing out a few options that were presented before him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2B4AE-4A21-439C-9CF3-C9CB1DC7AC11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9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 truly make the most of this project</a:t>
            </a:r>
          </a:p>
          <a:p>
            <a:r>
              <a:rPr lang="en-US" dirty="0">
                <a:cs typeface="Calibri"/>
              </a:rPr>
              <a:t>Utilize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 – version control</a:t>
            </a:r>
          </a:p>
          <a:p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 – data storage</a:t>
            </a:r>
          </a:p>
          <a:p>
            <a:r>
              <a:rPr lang="en-US" dirty="0">
                <a:cs typeface="Calibri"/>
              </a:rPr>
              <a:t>Java – provide the bridge for the user to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2B4AE-4A21-439C-9CF3-C9CB1DC7AC11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6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This is the language we will need to input the data </a:t>
            </a:r>
          </a:p>
          <a:p>
            <a:r>
              <a:rPr lang="en-US" dirty="0">
                <a:cs typeface="Calibri"/>
              </a:rPr>
              <a:t>As well as create the tables and columns in which to store the data.</a:t>
            </a:r>
          </a:p>
          <a:p>
            <a:r>
              <a:rPr lang="en-US" dirty="0">
                <a:cs typeface="Calibri"/>
              </a:rPr>
              <a:t>This includes the primary and foreign keys to link the data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2B4AE-4A21-439C-9CF3-C9CB1DC7AC11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3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Total cost was stored in the java methods which would be called </a:t>
            </a:r>
            <a:r>
              <a:rPr lang="en-US" dirty="0" err="1">
                <a:cs typeface="Calibri"/>
              </a:rPr>
              <a:t>apon</a:t>
            </a:r>
            <a:r>
              <a:rPr lang="en-US" dirty="0">
                <a:cs typeface="Calibri"/>
              </a:rPr>
              <a:t> with the primary keys to link the items and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2B4AE-4A21-439C-9CF3-C9CB1DC7AC11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5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 was required to integrate with previously written code that I gained when cloning the repository, this was a hurdle in itself however turned out to be advantages for my own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2B4AE-4A21-439C-9CF3-C9CB1DC7AC11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2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Controller + Data access classes are the heart of the project, providing the methods that take in the users input and turns that into a language that can then transfer this information to the database</a:t>
            </a:r>
          </a:p>
          <a:p>
            <a:r>
              <a:rPr lang="en-US" dirty="0">
                <a:cs typeface="Calibri"/>
              </a:rPr>
              <a:t>Tables classes are temporary data storage for what the user inputs to then be called </a:t>
            </a:r>
            <a:r>
              <a:rPr lang="en-US" dirty="0" err="1">
                <a:cs typeface="Calibri"/>
              </a:rPr>
              <a:t>apon</a:t>
            </a:r>
            <a:r>
              <a:rPr lang="en-US" dirty="0">
                <a:cs typeface="Calibri"/>
              </a:rPr>
              <a:t> to be turned into an </a:t>
            </a:r>
            <a:r>
              <a:rPr lang="en-US" dirty="0" err="1">
                <a:cs typeface="Calibri"/>
              </a:rPr>
              <a:t>sql</a:t>
            </a:r>
            <a:r>
              <a:rPr lang="en-US" dirty="0">
                <a:cs typeface="Calibri"/>
              </a:rPr>
              <a:t>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2B4AE-4A21-439C-9CF3-C9CB1DC7AC11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2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Friday, January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2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Friday, January 22, 2021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Friday, January 22, 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Friday, January 22, 2021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9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Friday, January 22,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3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Friday, January 22, 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7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Friday, January 22, 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Friday, January 22, 2021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41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Friday, January 22, 2021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2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Friday, January 22, 2021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7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Friday, January 22, 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1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Friday, January 22, 2021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16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C84BFB9B-F6B2-4B26-AB01-CAE1C0A53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3" r="-2" b="7294"/>
          <a:stretch/>
        </p:blipFill>
        <p:spPr>
          <a:xfrm>
            <a:off x="20" y="2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801" y="323999"/>
            <a:ext cx="2725960" cy="4031611"/>
          </a:xfrm>
        </p:spPr>
        <p:txBody>
          <a:bodyPr anchor="t"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  <a:ea typeface="Microsoft Sans Serif"/>
                <a:cs typeface="Calibri Light"/>
              </a:rPr>
              <a:t>IMS Project</a:t>
            </a:r>
            <a:endParaRPr lang="en-GB" sz="6000" dirty="0">
              <a:solidFill>
                <a:schemeClr val="bg1"/>
              </a:solidFill>
              <a:ea typeface="Microsoft Sans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027" y="5265738"/>
            <a:ext cx="2735482" cy="1150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solidFill>
                  <a:schemeClr val="bg2">
                    <a:alpha val="56000"/>
                  </a:schemeClr>
                </a:solidFill>
                <a:ea typeface="Microsoft Sans Serif"/>
                <a:cs typeface="Calibri"/>
              </a:rPr>
              <a:t>By Robert Tolley</a:t>
            </a:r>
            <a:endParaRPr lang="en-GB" sz="2000" dirty="0">
              <a:solidFill>
                <a:schemeClr val="bg2">
                  <a:alpha val="56000"/>
                </a:schemeClr>
              </a:solidFill>
              <a:ea typeface="Microsoft Sans Serif"/>
            </a:endParaRPr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91A098-B37B-47BA-986A-B8257A291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78521-105B-43B9-B092-E9B060F8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0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863921-42F4-49ED-AA3D-7A2E75A93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00000" y="0"/>
            <a:ext cx="11292000" cy="206057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DCD18-2BAB-4F78-87E9-060721C3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52653"/>
            <a:ext cx="6769324" cy="123961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  <a:t>Sprint Review</a:t>
            </a:r>
            <a:b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</a:br>
            <a: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  <a:t>Day One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1115C9-5DAD-4FC1-BCFE-3F946A33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65" y="2058349"/>
            <a:ext cx="11374065" cy="4014892"/>
          </a:xfrm>
          <a:custGeom>
            <a:avLst/>
            <a:gdLst/>
            <a:ahLst/>
            <a:cxnLst/>
            <a:rect l="l" t="t" r="r" b="b"/>
            <a:pathLst>
              <a:path w="11292000" h="3218400">
                <a:moveTo>
                  <a:pt x="0" y="0"/>
                </a:moveTo>
                <a:lnTo>
                  <a:pt x="11292000" y="0"/>
                </a:lnTo>
                <a:lnTo>
                  <a:pt x="11292000" y="3218400"/>
                </a:lnTo>
                <a:lnTo>
                  <a:pt x="0" y="32184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69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F91A098-B37B-47BA-986A-B8257A291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C78521-105B-43B9-B092-E9B060F8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0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63921-42F4-49ED-AA3D-7A2E75A93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00000" y="0"/>
            <a:ext cx="11292000" cy="206057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5315-9281-43E2-9611-F3E4566F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52653"/>
            <a:ext cx="6769324" cy="123961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  <a:t>Later Sprint Review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28EF98-D882-40F6-8DF5-BAC204534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82" y="2058439"/>
            <a:ext cx="11289635" cy="4801696"/>
          </a:xfrm>
          <a:custGeom>
            <a:avLst/>
            <a:gdLst/>
            <a:ahLst/>
            <a:cxnLst/>
            <a:rect l="l" t="t" r="r" b="b"/>
            <a:pathLst>
              <a:path w="11292000" h="3218400">
                <a:moveTo>
                  <a:pt x="0" y="0"/>
                </a:moveTo>
                <a:lnTo>
                  <a:pt x="11292000" y="0"/>
                </a:lnTo>
                <a:lnTo>
                  <a:pt x="11292000" y="3218400"/>
                </a:lnTo>
                <a:lnTo>
                  <a:pt x="0" y="32184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462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8AB2B1-D99F-4218-ADF7-E10BA38E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C3BBF4-07B5-4EB8-B146-181AFFDB7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00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C9D40-D12D-498A-8DD1-4756164B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98801" y="0"/>
            <a:ext cx="11293200" cy="206057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0DFFA-66C9-454A-B4A2-16E4DA90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4000"/>
            <a:ext cx="10406063" cy="126342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2"/>
                </a:solidFill>
                <a:ea typeface="Microsoft Sans Serif"/>
                <a:cs typeface="Microsoft Sans Serif"/>
              </a:rPr>
              <a:t>Final sprint review</a:t>
            </a:r>
            <a:endParaRPr lang="en-GB">
              <a:solidFill>
                <a:schemeClr val="bg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4AB790-1C05-462A-B7B9-A7D87A55D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B5A84F-60BF-43AE-B548-9FA20559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8800" y="3639600"/>
            <a:ext cx="112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92A36C8-F195-463E-B443-801A4C22C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665598"/>
              </p:ext>
            </p:extLst>
          </p:nvPr>
        </p:nvGraphicFramePr>
        <p:xfrm>
          <a:off x="1343025" y="2505075"/>
          <a:ext cx="10406063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9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D534D-F250-400B-87DB-4ABFE631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>
                <a:solidFill>
                  <a:schemeClr val="bg2"/>
                </a:solidFill>
                <a:ea typeface="Microsoft Sans Serif"/>
                <a:cs typeface="Microsoft Sans Serif"/>
              </a:rPr>
              <a:t>To conclude:</a:t>
            </a:r>
            <a:endParaRPr lang="en-GB" sz="2400">
              <a:solidFill>
                <a:schemeClr val="bg2"/>
              </a:solidFill>
            </a:endParaRP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1C9FAC9E-6B13-4081-9FAF-E5AE93661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1675" y="0"/>
            <a:ext cx="76803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FD4C-E072-4E61-B9CC-AD5E052D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88" y="338400"/>
            <a:ext cx="6769100" cy="6063875"/>
          </a:xfrm>
        </p:spPr>
        <p:txBody>
          <a:bodyPr vert="horz" lIns="0" tIns="0" rIns="0" bIns="0" rtlCol="0" anchor="t">
            <a:normAutofit/>
          </a:bodyPr>
          <a:lstStyle/>
          <a:p>
            <a:pPr marL="359410" indent="-359410">
              <a:lnSpc>
                <a:spcPct val="110000"/>
              </a:lnSpc>
            </a:pPr>
            <a:r>
              <a:rPr lang="en-GB" sz="2900" dirty="0">
                <a:solidFill>
                  <a:schemeClr val="tx2"/>
                </a:solidFill>
                <a:ea typeface="Microsoft Sans Serif"/>
                <a:cs typeface="Microsoft Sans Serif"/>
              </a:rPr>
              <a:t>Project was a success</a:t>
            </a:r>
            <a:endParaRPr lang="en-US" dirty="0">
              <a:solidFill>
                <a:schemeClr val="tx2"/>
              </a:solidFill>
            </a:endParaRPr>
          </a:p>
          <a:p>
            <a:pPr marL="719455" lvl="1" indent="-359410">
              <a:lnSpc>
                <a:spcPct val="110000"/>
              </a:lnSpc>
            </a:pPr>
            <a:r>
              <a:rPr lang="en-GB" sz="2900" dirty="0">
                <a:solidFill>
                  <a:schemeClr val="tx2"/>
                </a:solidFill>
                <a:ea typeface="+mn-lt"/>
                <a:cs typeface="+mn-lt"/>
              </a:rPr>
              <a:t>minimum viable product completed</a:t>
            </a:r>
            <a:endParaRPr lang="en-GB" sz="2900" dirty="0">
              <a:solidFill>
                <a:schemeClr val="tx2"/>
              </a:solidFill>
              <a:ea typeface="Microsoft Sans Serif"/>
              <a:cs typeface="Microsoft Sans Serif"/>
            </a:endParaRPr>
          </a:p>
          <a:p>
            <a:pPr marL="359410" indent="-359410">
              <a:lnSpc>
                <a:spcPct val="110000"/>
              </a:lnSpc>
            </a:pPr>
            <a:r>
              <a:rPr lang="en-GB" sz="2900" dirty="0">
                <a:solidFill>
                  <a:schemeClr val="tx2"/>
                </a:solidFill>
                <a:ea typeface="Microsoft Sans Serif"/>
                <a:cs typeface="Microsoft Sans Serif"/>
              </a:rPr>
              <a:t>Took full advantage of git integration</a:t>
            </a:r>
          </a:p>
          <a:p>
            <a:pPr marL="359410" indent="-359410">
              <a:lnSpc>
                <a:spcPct val="110000"/>
              </a:lnSpc>
            </a:pPr>
            <a:r>
              <a:rPr lang="en-GB" sz="2900" dirty="0">
                <a:solidFill>
                  <a:schemeClr val="tx2"/>
                </a:solidFill>
                <a:ea typeface="Microsoft Sans Serif"/>
                <a:cs typeface="Microsoft Sans Serif"/>
              </a:rPr>
              <a:t>Developed new techniques from previously created code</a:t>
            </a:r>
            <a:endParaRPr lang="en-GB" sz="2900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2900" dirty="0">
                <a:solidFill>
                  <a:schemeClr val="tx2"/>
                </a:solidFill>
                <a:ea typeface="Microsoft Sans Serif"/>
                <a:cs typeface="Microsoft Sans Serif"/>
              </a:rPr>
              <a:t>To work on:</a:t>
            </a:r>
          </a:p>
          <a:p>
            <a:pPr marL="359410" indent="-359410">
              <a:lnSpc>
                <a:spcPct val="110000"/>
              </a:lnSpc>
            </a:pPr>
            <a:r>
              <a:rPr lang="en-GB" sz="2900" dirty="0">
                <a:solidFill>
                  <a:schemeClr val="tx2"/>
                </a:solidFill>
                <a:ea typeface="Microsoft Sans Serif"/>
                <a:cs typeface="Microsoft Sans Serif"/>
              </a:rPr>
              <a:t>Junit testing</a:t>
            </a:r>
          </a:p>
          <a:p>
            <a:pPr marL="719455" lvl="1" indent="-359410">
              <a:lnSpc>
                <a:spcPct val="110000"/>
              </a:lnSpc>
            </a:pPr>
            <a:r>
              <a:rPr lang="en-GB" sz="2900" dirty="0">
                <a:solidFill>
                  <a:schemeClr val="tx2"/>
                </a:solidFill>
                <a:ea typeface="Microsoft Sans Serif"/>
                <a:cs typeface="Microsoft Sans Serif"/>
              </a:rPr>
              <a:t>Test along the way</a:t>
            </a:r>
          </a:p>
          <a:p>
            <a:pPr marL="719455" lvl="1" indent="-359410">
              <a:lnSpc>
                <a:spcPct val="110000"/>
              </a:lnSpc>
            </a:pPr>
            <a:r>
              <a:rPr lang="en-GB" sz="2900" dirty="0">
                <a:solidFill>
                  <a:schemeClr val="tx2"/>
                </a:solidFill>
                <a:ea typeface="Microsoft Sans Serif"/>
                <a:cs typeface="Microsoft Sans Serif"/>
              </a:rPr>
              <a:t>Provide more time</a:t>
            </a:r>
          </a:p>
          <a:p>
            <a:pPr marL="359410" indent="-359410">
              <a:lnSpc>
                <a:spcPct val="110000"/>
              </a:lnSpc>
            </a:pPr>
            <a:endParaRPr lang="en-GB" sz="29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5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0E59EF-F8DF-488B-B09D-66E4CF18A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9DC53-C095-4CE5-8313-CDA05D633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27" r="5" b="5"/>
          <a:stretch/>
        </p:blipFill>
        <p:spPr>
          <a:xfrm>
            <a:off x="-1200" y="1"/>
            <a:ext cx="12193199" cy="68579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92CAB6-7734-4F8B-96B0-946ECE3DF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400" y="-3"/>
            <a:ext cx="12192001" cy="3213099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58000"/>
                </a:srgbClr>
              </a:gs>
              <a:gs pos="0">
                <a:srgbClr val="000000">
                  <a:alpha val="0"/>
                </a:srgbClr>
              </a:gs>
              <a:gs pos="40000">
                <a:srgbClr val="000000">
                  <a:alpha val="45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A1241-30C7-4F5A-A09E-8AD7EB9C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24000"/>
            <a:ext cx="11306175" cy="738664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E823C-8212-4F03-B7CE-CD87222F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062000"/>
            <a:ext cx="11306175" cy="694036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4600">
                <a:solidFill>
                  <a:srgbClr val="FFFFFF">
                    <a:alpha val="56000"/>
                  </a:srgbClr>
                </a:solidFill>
                <a:latin typeface="+mj-lt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270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5C3AA-F03C-4EDF-8288-0D716611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>
                <a:solidFill>
                  <a:schemeClr val="bg2"/>
                </a:solidFill>
                <a:ea typeface="Microsoft Sans Serif"/>
                <a:cs typeface="Microsoft Sans Serif"/>
              </a:rPr>
              <a:t>What have I learned?</a:t>
            </a:r>
            <a:endParaRPr lang="en-GB" sz="2400">
              <a:solidFill>
                <a:schemeClr val="bg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2B899B-0CCB-4D2A-A6BA-3A2946944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077540"/>
              </p:ext>
            </p:extLst>
          </p:nvPr>
        </p:nvGraphicFramePr>
        <p:xfrm>
          <a:off x="4979988" y="352425"/>
          <a:ext cx="6769100" cy="606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38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16263-9717-4BF7-B633-79895CF5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>
                <a:solidFill>
                  <a:schemeClr val="bg2"/>
                </a:solidFill>
                <a:ea typeface="Microsoft Sans Serif"/>
                <a:cs typeface="Microsoft Sans Serif"/>
              </a:rPr>
              <a:t>Github</a:t>
            </a:r>
            <a:endParaRPr lang="en-GB" sz="2400">
              <a:solidFill>
                <a:schemeClr val="bg2"/>
              </a:solidFill>
            </a:endParaRPr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6DE803E-5249-45FE-8F58-C907B37ED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272868"/>
              </p:ext>
            </p:extLst>
          </p:nvPr>
        </p:nvGraphicFramePr>
        <p:xfrm>
          <a:off x="5054939" y="-1115362"/>
          <a:ext cx="6769100" cy="606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92" name="Picture 692" descr="Text&#10;&#10;Description automatically generated">
            <a:extLst>
              <a:ext uri="{FF2B5EF4-FFF2-40B4-BE49-F238E27FC236}">
                <a16:creationId xmlns:a16="http://schemas.microsoft.com/office/drawing/2014/main" id="{3E1CF49B-8BF6-4C13-938D-B6BD998AB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88" y="3687519"/>
            <a:ext cx="5622560" cy="293239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913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C0163-D66E-4723-90F3-CD251B33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GB" sz="2400">
                <a:solidFill>
                  <a:schemeClr val="bg2"/>
                </a:solidFill>
                <a:ea typeface="Microsoft Sans Serif"/>
                <a:cs typeface="Microsoft Sans Serif"/>
              </a:rPr>
              <a:t>MySQL</a:t>
            </a:r>
            <a:endParaRPr lang="en-GB" sz="2400">
              <a:solidFill>
                <a:schemeClr val="bg2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F622922-D3D0-448B-9520-FBCB37B9C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30" r="6" b="19796"/>
          <a:stretch/>
        </p:blipFill>
        <p:spPr>
          <a:xfrm>
            <a:off x="4512491" y="10"/>
            <a:ext cx="7679508" cy="3218390"/>
          </a:xfrm>
          <a:custGeom>
            <a:avLst/>
            <a:gdLst/>
            <a:ahLst/>
            <a:cxnLst/>
            <a:rect l="l" t="t" r="r" b="b"/>
            <a:pathLst>
              <a:path w="7679508" h="3218400">
                <a:moveTo>
                  <a:pt x="0" y="0"/>
                </a:moveTo>
                <a:lnTo>
                  <a:pt x="7679508" y="0"/>
                </a:lnTo>
                <a:lnTo>
                  <a:pt x="7679508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1492095D-3AAE-46F7-B381-A67878581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17039B04-A883-41EC-9194-9716955FA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404E-7302-4E3B-82C2-C5F35322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88" y="3644900"/>
            <a:ext cx="6769100" cy="2771775"/>
          </a:xfrm>
        </p:spPr>
        <p:txBody>
          <a:bodyPr vert="horz" lIns="0" tIns="0" rIns="0" bIns="0" rtlCol="0" anchor="t">
            <a:normAutofit/>
          </a:bodyPr>
          <a:lstStyle/>
          <a:p>
            <a:pPr marL="359410" indent="-359410"/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Language used to input data into a database</a:t>
            </a:r>
          </a:p>
          <a:p>
            <a:pPr marL="359410" indent="-359410"/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Creating primary and foreign keys to link tables</a:t>
            </a:r>
          </a:p>
          <a:p>
            <a:pPr marL="359410" indent="-359410"/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Knowing the correct syntax to be able to manipulate data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806A6B1B-212A-453D-BE9E-2E91A806A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137" y="909403"/>
            <a:ext cx="2123366" cy="563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052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6D940-CD1A-46A6-8495-AD6F6CF8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1A7874-B5D6-41C7-9C9D-14BFF206A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3119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D5A88-AEB4-4736-BE67-A44B1F08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1" y="324000"/>
            <a:ext cx="4537300" cy="2658894"/>
          </a:xfrm>
        </p:spPr>
        <p:txBody>
          <a:bodyPr vert="horz" wrap="square" lIns="0" tIns="0" rIns="0" bIns="0" rtlCol="0" anchor="t" anchorCtr="0">
            <a:normAutofit fontScale="90000"/>
          </a:bodyPr>
          <a:lstStyle/>
          <a:p>
            <a: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  <a:t>Initial </a:t>
            </a:r>
            <a:b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</a:br>
            <a:br>
              <a:rPr lang="en-US" sz="3200" dirty="0">
                <a:ea typeface="Microsoft Sans Serif"/>
                <a:cs typeface="Microsoft Sans Serif"/>
              </a:rPr>
            </a:br>
            <a: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  <a:t>Entity Relationship Diagram</a:t>
            </a:r>
            <a:br>
              <a:rPr lang="en-US" dirty="0">
                <a:solidFill>
                  <a:schemeClr val="bg2"/>
                </a:solidFill>
                <a:ea typeface="Microsoft Sans Serif"/>
                <a:cs typeface="Microsoft Sans Serif"/>
              </a:rPr>
            </a:br>
            <a:br>
              <a:rPr lang="en-US" dirty="0"/>
            </a:br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D760680-4D32-4313-912B-43B94375B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3159"/>
          <a:stretch/>
        </p:blipFill>
        <p:spPr>
          <a:xfrm>
            <a:off x="6311899" y="4446"/>
            <a:ext cx="5880101" cy="3430800"/>
          </a:xfrm>
          <a:custGeom>
            <a:avLst/>
            <a:gdLst/>
            <a:ahLst/>
            <a:cxnLst/>
            <a:rect l="l" t="t" r="r" b="b"/>
            <a:pathLst>
              <a:path w="5880101" h="3430800">
                <a:moveTo>
                  <a:pt x="0" y="0"/>
                </a:moveTo>
                <a:lnTo>
                  <a:pt x="5880101" y="0"/>
                </a:lnTo>
                <a:lnTo>
                  <a:pt x="5880101" y="3430800"/>
                </a:lnTo>
                <a:lnTo>
                  <a:pt x="0" y="3430800"/>
                </a:lnTo>
                <a:close/>
              </a:path>
            </a:pathLst>
          </a:cu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00749625-53C8-44DC-A6A8-7991B333AB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13" r="-2" b="-2"/>
          <a:stretch/>
        </p:blipFill>
        <p:spPr>
          <a:xfrm>
            <a:off x="6311899" y="3429001"/>
            <a:ext cx="5880101" cy="3430800"/>
          </a:xfrm>
          <a:custGeom>
            <a:avLst/>
            <a:gdLst/>
            <a:ahLst/>
            <a:cxnLst/>
            <a:rect l="l" t="t" r="r" b="b"/>
            <a:pathLst>
              <a:path w="5880101" h="3430800">
                <a:moveTo>
                  <a:pt x="0" y="0"/>
                </a:moveTo>
                <a:lnTo>
                  <a:pt x="5880101" y="0"/>
                </a:lnTo>
                <a:lnTo>
                  <a:pt x="5880101" y="3430800"/>
                </a:lnTo>
                <a:lnTo>
                  <a:pt x="0" y="3430800"/>
                </a:lnTo>
                <a:close/>
              </a:path>
            </a:pathLst>
          </a:cu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B8C1227-6D54-47C6-B5F5-B12BB70FF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3429000"/>
            <a:ext cx="11292001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7259FD-9282-4F3A-A093-393FC1CC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0463890-36B2-458F-97BD-1D79642EB832}"/>
              </a:ext>
            </a:extLst>
          </p:cNvPr>
          <p:cNvSpPr txBox="1">
            <a:spLocks/>
          </p:cNvSpPr>
          <p:nvPr/>
        </p:nvSpPr>
        <p:spPr>
          <a:xfrm>
            <a:off x="1339053" y="3649318"/>
            <a:ext cx="4537300" cy="265889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  <a:t>Final</a:t>
            </a:r>
            <a:b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</a:br>
            <a:br>
              <a:rPr lang="en-US" sz="3200" dirty="0">
                <a:ea typeface="Microsoft Sans Serif"/>
                <a:cs typeface="Microsoft Sans Serif"/>
              </a:rPr>
            </a:br>
            <a:r>
              <a:rPr lang="en-US" sz="3200" dirty="0">
                <a:solidFill>
                  <a:schemeClr val="bg2"/>
                </a:solidFill>
                <a:ea typeface="Microsoft Sans Serif"/>
                <a:cs typeface="Microsoft Sans Serif"/>
              </a:rPr>
              <a:t>Entity Relationship Diagram</a:t>
            </a:r>
            <a:br>
              <a:rPr lang="en-US" dirty="0">
                <a:solidFill>
                  <a:schemeClr val="bg2"/>
                </a:solidFill>
                <a:ea typeface="Microsoft Sans Serif"/>
                <a:cs typeface="Microsoft Sans Serif"/>
              </a:rPr>
            </a:br>
            <a:br>
              <a:rPr lang="en-US" dirty="0"/>
            </a:b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4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19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3D03A-70F1-4B12-B36F-1056C75E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4001"/>
            <a:ext cx="4525960" cy="6092674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2"/>
                </a:solidFill>
                <a:ea typeface="Microsoft Sans Serif"/>
                <a:cs typeface="Microsoft Sans Serif"/>
              </a:rPr>
              <a:t>Java / Eclipse</a:t>
            </a:r>
            <a:endParaRPr lang="en-GB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A5207-625C-4051-A730-05CF63609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" b="2691"/>
          <a:stretch/>
        </p:blipFill>
        <p:spPr>
          <a:xfrm>
            <a:off x="6312734" y="10"/>
            <a:ext cx="5879267" cy="3162176"/>
          </a:xfrm>
          <a:custGeom>
            <a:avLst/>
            <a:gdLst/>
            <a:ahLst/>
            <a:cxnLst/>
            <a:rect l="l" t="t" r="r" b="b"/>
            <a:pathLst>
              <a:path w="5879267" h="3218400">
                <a:moveTo>
                  <a:pt x="0" y="0"/>
                </a:moveTo>
                <a:lnTo>
                  <a:pt x="5879267" y="0"/>
                </a:lnTo>
                <a:lnTo>
                  <a:pt x="5879267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03B7D9-A8DC-4B4E-B297-FDE3A3622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076B2E-01EF-48D3-8414-1FB359F8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1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0EC0-FE1E-4C8D-BD8D-0563C895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722" y="3226424"/>
            <a:ext cx="4968874" cy="3458824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359410" indent="-359410"/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The foundation for the application</a:t>
            </a:r>
          </a:p>
          <a:p>
            <a:pPr marL="359410" indent="-359410"/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Required to adapt and integrate with previously written code</a:t>
            </a:r>
          </a:p>
          <a:p>
            <a:pPr marL="359410" indent="-359410"/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Able to create virtual links to different classes/methods to replicate a database</a:t>
            </a:r>
          </a:p>
          <a:p>
            <a:pPr marL="359410" indent="-359410"/>
            <a:r>
              <a:rPr lang="en-GB" dirty="0">
                <a:solidFill>
                  <a:schemeClr val="tx2"/>
                </a:solidFill>
                <a:ea typeface="+mn-lt"/>
                <a:cs typeface="+mn-lt"/>
              </a:rPr>
              <a:t>Methods that would provide a user easy access to a database they don’t have to interact with</a:t>
            </a:r>
            <a:endParaRPr lang="en-GB" dirty="0">
              <a:solidFill>
                <a:schemeClr val="tx2"/>
              </a:solidFill>
            </a:endParaRPr>
          </a:p>
          <a:p>
            <a:pPr marL="359410" indent="-359410"/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3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544338-CF79-402E-B6D0-9E44FE3B5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4511675" cy="206057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9F388-E243-4053-A358-2DBDD5BF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60000"/>
            <a:ext cx="2725737" cy="1232263"/>
          </a:xfrm>
        </p:spPr>
        <p:txBody>
          <a:bodyPr anchor="t"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  <a:ea typeface="Microsoft Sans Serif"/>
                <a:cs typeface="Microsoft Sans Serif"/>
              </a:rPr>
              <a:t>UML diagram</a:t>
            </a:r>
            <a:endParaRPr lang="en-GB" sz="2400" dirty="0">
              <a:solidFill>
                <a:schemeClr val="bg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07088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76A34E2-22DC-4D4D-A449-4956EDA2C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88" y="352800"/>
            <a:ext cx="6769100" cy="1239463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74CE6D-2663-49E0-9F27-C2247451C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2060575"/>
            <a:ext cx="112920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36FF4C-D5A9-41D4-B706-CE8E3285B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868B1E9B-7DFD-409D-BFBD-5179B3B3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30" y="1771133"/>
            <a:ext cx="11295341" cy="5089002"/>
          </a:xfrm>
          <a:custGeom>
            <a:avLst/>
            <a:gdLst/>
            <a:ahLst/>
            <a:cxnLst/>
            <a:rect l="l" t="t" r="r" b="b"/>
            <a:pathLst>
              <a:path w="11292000" h="4797425">
                <a:moveTo>
                  <a:pt x="0" y="0"/>
                </a:moveTo>
                <a:lnTo>
                  <a:pt x="11292000" y="0"/>
                </a:lnTo>
                <a:lnTo>
                  <a:pt x="11292000" y="4797425"/>
                </a:lnTo>
                <a:lnTo>
                  <a:pt x="0" y="4797425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B350B7-D5CF-4161-979A-491D8804228E}"/>
              </a:ext>
            </a:extLst>
          </p:cNvPr>
          <p:cNvSpPr txBox="1"/>
          <p:nvPr/>
        </p:nvSpPr>
        <p:spPr>
          <a:xfrm>
            <a:off x="6523219" y="1807564"/>
            <a:ext cx="23059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Main 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03BF2-3A0B-455C-99ED-096BB8A6564A}"/>
              </a:ext>
            </a:extLst>
          </p:cNvPr>
          <p:cNvSpPr txBox="1"/>
          <p:nvPr/>
        </p:nvSpPr>
        <p:spPr>
          <a:xfrm>
            <a:off x="932357" y="24501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Controllers + Data Access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3A9E4-5E95-46DA-A0C2-3C83209C1050}"/>
              </a:ext>
            </a:extLst>
          </p:cNvPr>
          <p:cNvSpPr txBox="1"/>
          <p:nvPr/>
        </p:nvSpPr>
        <p:spPr>
          <a:xfrm>
            <a:off x="981543" y="455419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Table Classes</a:t>
            </a:r>
            <a:endParaRPr lang="en-US" dirty="0"/>
          </a:p>
          <a:p>
            <a:r>
              <a:rPr lang="en-GB" dirty="0"/>
              <a:t>Utility Classes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2CD1-236D-40CB-BA72-F720D32B4B63}"/>
              </a:ext>
            </a:extLst>
          </p:cNvPr>
          <p:cNvSpPr txBox="1"/>
          <p:nvPr/>
        </p:nvSpPr>
        <p:spPr>
          <a:xfrm>
            <a:off x="7295369" y="23486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Initialization</a:t>
            </a:r>
          </a:p>
          <a:p>
            <a:r>
              <a:rPr lang="en-GB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68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97A9643C-0F0B-4917-87F3-420FE2F6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EF83FF0-437E-4124-9C71-9368F8055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957"/>
            <a:ext cx="4367213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2F9DC-EEF5-4D49-ABAE-3111FF15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/>
          </a:bodyPr>
          <a:lstStyle/>
          <a:p>
            <a:r>
              <a:rPr lang="en-GB" sz="2400">
                <a:solidFill>
                  <a:schemeClr val="bg2"/>
                </a:solidFill>
                <a:ea typeface="Microsoft Sans Serif"/>
                <a:cs typeface="Microsoft Sans Serif"/>
              </a:rPr>
              <a:t>Testing / Coverage</a:t>
            </a:r>
            <a:endParaRPr lang="en-GB" sz="2400">
              <a:solidFill>
                <a:schemeClr val="bg2"/>
              </a:solidFill>
            </a:endParaRP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99717042-A45E-4EB9-8479-B44DAE94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 vert="horz" lIns="0" tIns="0" rIns="0" bIns="0" rtlCol="0" anchor="t">
            <a:normAutofit/>
          </a:bodyPr>
          <a:lstStyle/>
          <a:p>
            <a:pPr marL="359410" indent="-359410"/>
            <a:r>
              <a:rPr lang="en-US" dirty="0">
                <a:solidFill>
                  <a:schemeClr val="tx2"/>
                </a:solidFill>
                <a:ea typeface="Microsoft Sans Serif"/>
                <a:cs typeface="Microsoft Sans Serif"/>
              </a:rPr>
              <a:t>65% Total coverage</a:t>
            </a:r>
          </a:p>
          <a:p>
            <a:pPr marL="359410" indent="-359410"/>
            <a:r>
              <a:rPr lang="en-US" dirty="0">
                <a:solidFill>
                  <a:schemeClr val="tx2"/>
                </a:solidFill>
                <a:ea typeface="Microsoft Sans Serif"/>
                <a:cs typeface="Microsoft Sans Serif"/>
              </a:rPr>
              <a:t>Easily attainable 80%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B05A6A-064A-4D11-9265-EC8F83C35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96" b="1"/>
          <a:stretch/>
        </p:blipFill>
        <p:spPr>
          <a:xfrm>
            <a:off x="4367212" y="6"/>
            <a:ext cx="7824788" cy="5957994"/>
          </a:xfrm>
          <a:custGeom>
            <a:avLst/>
            <a:gdLst/>
            <a:ahLst/>
            <a:cxnLst/>
            <a:rect l="l" t="t" r="r" b="b"/>
            <a:pathLst>
              <a:path w="7824788" h="5957994">
                <a:moveTo>
                  <a:pt x="0" y="0"/>
                </a:moveTo>
                <a:lnTo>
                  <a:pt x="7824788" y="0"/>
                </a:lnTo>
                <a:lnTo>
                  <a:pt x="7824788" y="5957994"/>
                </a:lnTo>
                <a:lnTo>
                  <a:pt x="0" y="5957994"/>
                </a:lnTo>
                <a:close/>
              </a:path>
            </a:pathLst>
          </a:custGeom>
        </p:spPr>
      </p:pic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460F136F-57CE-4B28-BF9B-C0FF6CF99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6021" y="-1"/>
            <a:ext cx="0" cy="59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6">
            <a:extLst>
              <a:ext uri="{FF2B5EF4-FFF2-40B4-BE49-F238E27FC236}">
                <a16:creationId xmlns:a16="http://schemas.microsoft.com/office/drawing/2014/main" id="{3F48E4C5-8C10-4F16-A8A9-2D0CA5FF4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2DE1B176-45A8-43D4-BC6C-0F26FEC02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47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19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B58CA-82C3-43A5-B926-8FB88AAD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6" y="324001"/>
            <a:ext cx="4525960" cy="6092674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2"/>
                </a:solidFill>
                <a:ea typeface="Microsoft Sans Serif"/>
                <a:cs typeface="Microsoft Sans Serif"/>
              </a:rPr>
              <a:t>Demonstration</a:t>
            </a:r>
            <a:endParaRPr lang="en-GB">
              <a:solidFill>
                <a:schemeClr val="bg2"/>
              </a:solidFill>
            </a:endParaRPr>
          </a:p>
        </p:txBody>
      </p:sp>
      <p:pic>
        <p:nvPicPr>
          <p:cNvPr id="8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F5FB5ED-3BD6-4B3A-B2E0-C22312B6E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11" b="9511"/>
          <a:stretch/>
        </p:blipFill>
        <p:spPr>
          <a:xfrm>
            <a:off x="6312734" y="10"/>
            <a:ext cx="5879267" cy="3218390"/>
          </a:xfrm>
          <a:custGeom>
            <a:avLst/>
            <a:gdLst/>
            <a:ahLst/>
            <a:cxnLst/>
            <a:rect l="l" t="t" r="r" b="b"/>
            <a:pathLst>
              <a:path w="5879267" h="3218400">
                <a:moveTo>
                  <a:pt x="0" y="0"/>
                </a:moveTo>
                <a:lnTo>
                  <a:pt x="5879267" y="0"/>
                </a:lnTo>
                <a:lnTo>
                  <a:pt x="5879267" y="3218400"/>
                </a:lnTo>
                <a:lnTo>
                  <a:pt x="0" y="3218400"/>
                </a:lnTo>
                <a:close/>
              </a:path>
            </a:pathLst>
          </a:custGeom>
        </p:spPr>
      </p:pic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C803B7D9-A8DC-4B4E-B297-FDE3A3622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93076B2E-01EF-48D3-8414-1FB359F8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1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599B-87E1-4BFB-A9E0-A7F76F7D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214" y="3644900"/>
            <a:ext cx="4968874" cy="277177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2"/>
                </a:solidFill>
                <a:ea typeface="Microsoft Sans Serif"/>
                <a:cs typeface="Microsoft Sans Serif"/>
              </a:rPr>
              <a:t>What we will go through:</a:t>
            </a:r>
            <a:endParaRPr lang="en-GB" sz="2400" dirty="0">
              <a:solidFill>
                <a:schemeClr val="tx2"/>
              </a:solidFill>
            </a:endParaRPr>
          </a:p>
          <a:p>
            <a:pPr marL="817245" lvl="1" indent="-457200">
              <a:buAutoNum type="arabicPeriod"/>
            </a:pPr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Creating a customer</a:t>
            </a:r>
            <a:endParaRPr lang="en-GB" dirty="0">
              <a:solidFill>
                <a:schemeClr val="tx2"/>
              </a:solidFill>
            </a:endParaRPr>
          </a:p>
          <a:p>
            <a:pPr marL="817245" lvl="1" indent="-457200">
              <a:buAutoNum type="arabicPeriod"/>
            </a:pPr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Creating 2 items</a:t>
            </a:r>
          </a:p>
          <a:p>
            <a:pPr marL="817245" lvl="1" indent="-457200">
              <a:buAutoNum type="arabicPeriod"/>
            </a:pPr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Create an order with both items </a:t>
            </a:r>
          </a:p>
          <a:p>
            <a:pPr marL="817245" lvl="1" indent="-457200">
              <a:buAutoNum type="arabicPeriod"/>
            </a:pPr>
            <a:r>
              <a:rPr lang="en-GB" dirty="0">
                <a:solidFill>
                  <a:schemeClr val="tx2"/>
                </a:solidFill>
                <a:ea typeface="Microsoft Sans Serif"/>
                <a:cs typeface="Microsoft Sans Serif"/>
              </a:rPr>
              <a:t>The total cost for these items</a:t>
            </a:r>
          </a:p>
        </p:txBody>
      </p:sp>
    </p:spTree>
    <p:extLst>
      <p:ext uri="{BB962C8B-B14F-4D97-AF65-F5344CB8AC3E}">
        <p14:creationId xmlns:p14="http://schemas.microsoft.com/office/powerpoint/2010/main" val="3092280828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RegularSeedRightStep">
      <a:dk1>
        <a:srgbClr val="000000"/>
      </a:dk1>
      <a:lt1>
        <a:srgbClr val="FFFFFF"/>
      </a:lt1>
      <a:dk2>
        <a:srgbClr val="1B302A"/>
      </a:dk2>
      <a:lt2>
        <a:srgbClr val="F2F0F3"/>
      </a:lt2>
      <a:accent1>
        <a:srgbClr val="74B130"/>
      </a:accent1>
      <a:accent2>
        <a:srgbClr val="36B726"/>
      </a:accent2>
      <a:accent3>
        <a:srgbClr val="32B65A"/>
      </a:accent3>
      <a:accent4>
        <a:srgbClr val="25B58D"/>
      </a:accent4>
      <a:accent5>
        <a:srgbClr val="35AEC2"/>
      </a:accent5>
      <a:accent6>
        <a:srgbClr val="286DC4"/>
      </a:accent6>
      <a:hlink>
        <a:srgbClr val="905DC9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LinesVTI</vt:lpstr>
      <vt:lpstr>IMS Project</vt:lpstr>
      <vt:lpstr>What have I learned?</vt:lpstr>
      <vt:lpstr>Github</vt:lpstr>
      <vt:lpstr>MySQL</vt:lpstr>
      <vt:lpstr>Initial   Entity Relationship Diagram  </vt:lpstr>
      <vt:lpstr>Java / Eclipse</vt:lpstr>
      <vt:lpstr>UML diagram</vt:lpstr>
      <vt:lpstr>Testing / Coverage</vt:lpstr>
      <vt:lpstr>Demonstration</vt:lpstr>
      <vt:lpstr>Sprint Review Day One</vt:lpstr>
      <vt:lpstr>Later Sprint Review</vt:lpstr>
      <vt:lpstr>Final sprint review</vt:lpstr>
      <vt:lpstr>To conclude: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372</cp:revision>
  <dcterms:created xsi:type="dcterms:W3CDTF">2021-01-22T09:16:59Z</dcterms:created>
  <dcterms:modified xsi:type="dcterms:W3CDTF">2021-01-22T11:56:14Z</dcterms:modified>
</cp:coreProperties>
</file>