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video" Target="https://www.youtube.com/embed/-bNcdLiwc1w?feature=oembed" TargetMode="External"/><Relationship Id="rId7" Type="http://schemas.openxmlformats.org/officeDocument/2006/relationships/image" Target="../media/image7.jpeg"/><Relationship Id="rId2" Type="http://schemas.openxmlformats.org/officeDocument/2006/relationships/video" Target="https://www.youtube.com/embed/YMlONbnZ-Fk?feature=oembed" TargetMode="External"/><Relationship Id="rId1" Type="http://schemas.openxmlformats.org/officeDocument/2006/relationships/video" Target="https://www.youtube.com/embed/BiNEIz11HQ8?feature=oembed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SSL/TLS Webserver &amp; </a:t>
            </a:r>
            <a:r>
              <a:rPr lang="en-US" sz="4400" dirty="0" err="1">
                <a:solidFill>
                  <a:schemeClr val="tx1"/>
                </a:solidFill>
              </a:rPr>
              <a:t>webcrawler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Robert Campbell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6DD68-C86C-46D1-81AC-14B17ABD77F5}"/>
              </a:ext>
            </a:extLst>
          </p:cNvPr>
          <p:cNvSpPr txBox="1"/>
          <p:nvPr/>
        </p:nvSpPr>
        <p:spPr>
          <a:xfrm>
            <a:off x="5372100" y="2006600"/>
            <a:ext cx="6087084" cy="327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Modify a working HTTP Webserver to function with TLS/SSL encryption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Modify a working HTTP </a:t>
            </a:r>
            <a:r>
              <a:rPr lang="en-US" sz="2000" dirty="0" err="1"/>
              <a:t>Webcrawler</a:t>
            </a:r>
            <a:r>
              <a:rPr lang="en-US" sz="2000" dirty="0"/>
              <a:t> to function with TLS/SSL encryption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Programs should be able to communicate with each other, standard web browsers, and remote webservers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39150-4FDD-4FA2-A46F-027EFE210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30" y="491044"/>
            <a:ext cx="2076450" cy="58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988D4-D962-4F91-A005-7CE505D9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0" y="579256"/>
            <a:ext cx="5325650" cy="5508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1C93B9-78C0-4CE2-8BC4-2091B32CA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54" y="579256"/>
            <a:ext cx="5325649" cy="55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Demo:</a:t>
            </a:r>
          </a:p>
        </p:txBody>
      </p:sp>
      <p:pic>
        <p:nvPicPr>
          <p:cNvPr id="8" name="Online Media 7" title="Webserver Firefox">
            <a:hlinkClick r:id="" action="ppaction://media"/>
            <a:extLst>
              <a:ext uri="{FF2B5EF4-FFF2-40B4-BE49-F238E27FC236}">
                <a16:creationId xmlns:a16="http://schemas.microsoft.com/office/drawing/2014/main" id="{4FB2AAD4-1C35-4DCB-B65A-4194E2BB8A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8714671" y="2447920"/>
            <a:ext cx="2540000" cy="1435100"/>
          </a:xfrm>
          <a:prstGeom prst="rect">
            <a:avLst/>
          </a:prstGeom>
        </p:spPr>
      </p:pic>
      <p:pic>
        <p:nvPicPr>
          <p:cNvPr id="9" name="Online Media 8" title="Webserver Crawler">
            <a:hlinkClick r:id="" action="ppaction://media"/>
            <a:extLst>
              <a:ext uri="{FF2B5EF4-FFF2-40B4-BE49-F238E27FC236}">
                <a16:creationId xmlns:a16="http://schemas.microsoft.com/office/drawing/2014/main" id="{B0C88FF4-67EA-4BF8-ACBE-AA6DAABDDA6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8714671" y="603236"/>
            <a:ext cx="2540000" cy="1435100"/>
          </a:xfrm>
          <a:prstGeom prst="rect">
            <a:avLst/>
          </a:prstGeom>
        </p:spPr>
      </p:pic>
      <p:pic>
        <p:nvPicPr>
          <p:cNvPr id="10" name="Online Media 9" title="Google Crawler">
            <a:hlinkClick r:id="" action="ppaction://media"/>
            <a:extLst>
              <a:ext uri="{FF2B5EF4-FFF2-40B4-BE49-F238E27FC236}">
                <a16:creationId xmlns:a16="http://schemas.microsoft.com/office/drawing/2014/main" id="{44B3F7E3-FBD6-4D51-BE8E-EA26A973BA8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8"/>
          <a:stretch>
            <a:fillRect/>
          </a:stretch>
        </p:blipFill>
        <p:spPr>
          <a:xfrm>
            <a:off x="8714671" y="4267734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1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{C7045AEE-3C19-44CA-A2CC-4E753EF4B1EC}tf56410444</Template>
  <TotalTime>57</TotalTime>
  <Words>55</Words>
  <Application>Microsoft Office PowerPoint</Application>
  <PresentationFormat>Widescreen</PresentationFormat>
  <Paragraphs>8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Garamond</vt:lpstr>
      <vt:lpstr>SavonVTI</vt:lpstr>
      <vt:lpstr>SSL/TLS Webserver &amp; webcrawler</vt:lpstr>
      <vt:lpstr>Objective:</vt:lpstr>
      <vt:lpstr>PowerPoint Presentation</vt:lpstr>
      <vt:lpstr>Demo: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SSL/TLS Webserver &amp; webcrawler</dc:title>
  <dc:creator>Robert Campbell</dc:creator>
  <cp:lastModifiedBy>Robert Campbell</cp:lastModifiedBy>
  <cp:revision>5</cp:revision>
  <dcterms:created xsi:type="dcterms:W3CDTF">2021-05-14T03:46:09Z</dcterms:created>
  <dcterms:modified xsi:type="dcterms:W3CDTF">2021-05-14T04:43:47Z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