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3" r:id="rId5"/>
    <p:sldId id="260" r:id="rId6"/>
    <p:sldId id="259" r:id="rId7"/>
    <p:sldId id="257" r:id="rId8"/>
    <p:sldId id="264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1EE8-22C1-43E5-841E-507D498BA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D058D-675E-47C7-963F-88022AA4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9353-C9C7-467C-A58A-210D8EFB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B833-529A-49B1-80C5-176E9D1A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01DE-026A-476A-98DD-737918ED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9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6EF-6580-4EC9-B9E0-53BDF7B8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825B-86EE-409C-8CFB-54026FCD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7E3F-5650-4A35-BCAE-D4A29249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A436-C6B2-4717-8CDD-0F3F7B8D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AB04-1A6B-4FBD-BC4C-E2962A3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9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FED17-6CAA-49EE-90C6-5D4283AE7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9DAE8-2593-40E3-A3A5-E793A917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61F7-03DA-4D37-8520-59699B31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10E1-C033-4D87-8BFC-ECE41F2B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09F0-F462-4604-B08E-727A06A9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69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93F-0546-4109-8CAA-24443D67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1341-52CC-4078-B0D9-A2B846E2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C3E8-0222-48AA-86C5-E843282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8BF0-FF6C-495A-820B-140C9969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7B10-D2CE-472F-9ECA-2898164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5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C7DD-F2D3-4CB1-B52C-D7441659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F5381-3493-4EC1-B893-D98B230B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5376-F32F-49DE-A65D-87E9BFA5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F255-0A55-4F4D-B463-F057451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496C-1E78-4A86-BE66-3592BFA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3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FEB3-145B-4234-BE15-203A79EA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EDB8-5329-4343-9607-B05B453F9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D7CD-5A09-4379-AEDC-97B243E5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06E2-1B92-4241-8BF1-D3274827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5A5F-05B6-41B6-8AED-56B1683A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453A-39C6-496C-AA6F-5C6AEE25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35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9BAB-D7E0-4DAF-8BCC-DC196BC2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3D30-8D87-4F27-A412-B03A2E94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89C62-AB7E-4679-A142-06249EF0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99AF-ABA9-4955-B001-43D7DE22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7C56-1F8C-4007-9173-6AF605479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BEC65-D0BE-446E-9214-D24EE4D0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697AC-C068-4915-B046-3AC03B2F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B195C-D059-4658-B0F8-2054C782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69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DC6F-2485-4F2B-A4FF-76E6D6FA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4A2D4-44E1-43C7-978F-1EC1EE9B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6C86D-B1E6-43C6-8C20-79999D4A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A981-89E8-4429-8571-4CF710B6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10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AE063-4928-4A5E-813F-816B7DEA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1FB07-63B5-4CFA-86DC-761FC737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49F2-5A75-405E-AA86-E5D8172C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20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8CEB-DF65-4D7C-9C1D-1D61E9A6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3C7B-D085-4268-8E1B-D7F52ACB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FD213-34C0-4BFD-9CA4-7DF3859D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BEE7-95F4-4F79-912A-0F6F1BFE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FEBC-84FD-4618-9B83-CCFEFE35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8616-17F2-435F-8EEC-8A35473F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255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9DF-EFDF-4336-AE71-A01BC116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2852F-1537-4BED-B61C-B001F13A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1985A-00F4-4CEC-B12A-3EDBB82F8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31C3-5205-4982-B9F9-55DC532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942E-FD53-4E4A-B2B1-F90B40A8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F1E3-4A3D-4EFC-BFFB-B9740FA2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988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CB7BA-0AB8-4A40-BEC7-81E4E779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1148-E6DE-47DB-8FFA-CF360269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F657-B674-4ABB-9545-C62019163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894A-05B3-4E33-B010-9056EAFEBA90}" type="datetimeFigureOut">
              <a:rPr lang="cs-CZ" smtClean="0"/>
              <a:t>08.02.2019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47F9-A104-44EA-8DF8-759F7DBB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C1B5-B17B-486F-9C35-5A4EF57A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583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8794-2B87-4BB9-A78C-CBE09D01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analysis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C677-B30A-49FF-BE36-EC0D7BDED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243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A7B5-8DE7-4C99-A2EE-42D01F39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CAB6-ED0E-412A-8868-0D085374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Actors</a:t>
            </a:r>
          </a:p>
          <a:p>
            <a:r>
              <a:rPr lang="cs-CZ" dirty="0"/>
              <a:t>Requirements</a:t>
            </a:r>
          </a:p>
          <a:p>
            <a:r>
              <a:rPr lang="cs-CZ" dirty="0"/>
              <a:t>Use cases</a:t>
            </a:r>
          </a:p>
          <a:p>
            <a:r>
              <a:rPr lang="cs-CZ" dirty="0"/>
              <a:t>Classes</a:t>
            </a:r>
          </a:p>
          <a:p>
            <a:r>
              <a:rPr lang="cs-CZ" dirty="0"/>
              <a:t>Activity</a:t>
            </a:r>
          </a:p>
          <a:p>
            <a:r>
              <a:rPr lang="cs-CZ" dirty="0"/>
              <a:t>Interaction</a:t>
            </a:r>
          </a:p>
          <a:p>
            <a:r>
              <a:rPr lang="cs-CZ" dirty="0"/>
              <a:t>State</a:t>
            </a:r>
          </a:p>
          <a:p>
            <a:r>
              <a:rPr lang="cs-CZ" dirty="0"/>
              <a:t>Component</a:t>
            </a:r>
          </a:p>
          <a:p>
            <a:r>
              <a:rPr lang="cs-CZ" dirty="0"/>
              <a:t>Deployment</a:t>
            </a:r>
          </a:p>
          <a:p>
            <a:r>
              <a:rPr lang="cs-CZ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1980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FE04-B89C-4359-A3C9-6114636B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Tests!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00F0-094F-471C-9EAD-35D948D8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40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0644-4FBE-467C-A934-E2D9B404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98D8-B5F3-4EFA-AA4A-9DFB8625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Model</a:t>
            </a:r>
          </a:p>
          <a:p>
            <a:pPr lvl="1"/>
            <a:r>
              <a:rPr lang="cs-CZ" dirty="0"/>
              <a:t>part of the system which describes some functionality</a:t>
            </a:r>
          </a:p>
          <a:p>
            <a:r>
              <a:rPr lang="cs-CZ" dirty="0"/>
              <a:t>Diagram</a:t>
            </a:r>
          </a:p>
          <a:p>
            <a:pPr lvl="1"/>
            <a:r>
              <a:rPr lang="cs-CZ" dirty="0"/>
              <a:t>view on model</a:t>
            </a:r>
          </a:p>
          <a:p>
            <a:r>
              <a:rPr lang="cs-CZ" dirty="0"/>
              <a:t>Entity</a:t>
            </a:r>
          </a:p>
          <a:p>
            <a:pPr lvl="1"/>
            <a:r>
              <a:rPr lang="cs-CZ" dirty="0"/>
              <a:t>class, table</a:t>
            </a:r>
          </a:p>
          <a:p>
            <a:r>
              <a:rPr lang="cs-CZ" dirty="0"/>
              <a:t>Object</a:t>
            </a:r>
          </a:p>
          <a:p>
            <a:pPr lvl="1"/>
            <a:r>
              <a:rPr lang="cs-CZ" dirty="0"/>
              <a:t>Instance of entity</a:t>
            </a:r>
          </a:p>
        </p:txBody>
      </p:sp>
    </p:spTree>
    <p:extLst>
      <p:ext uri="{BB962C8B-B14F-4D97-AF65-F5344CB8AC3E}">
        <p14:creationId xmlns:p14="http://schemas.microsoft.com/office/powerpoint/2010/main" val="3741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FC7B-0806-4F7E-8053-980DAE23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specification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B871-3A13-4BBD-8E4E-5CCE61B5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– ask questions, clarify details</a:t>
            </a:r>
          </a:p>
          <a:p>
            <a:r>
              <a:rPr lang="en-US" dirty="0"/>
              <a:t>Define actors - roles</a:t>
            </a:r>
          </a:p>
          <a:p>
            <a:r>
              <a:rPr lang="en-US" dirty="0"/>
              <a:t>Define requirements and features</a:t>
            </a:r>
          </a:p>
          <a:p>
            <a:pPr lvl="1"/>
            <a:r>
              <a:rPr lang="en-US" dirty="0"/>
              <a:t>Internal, external</a:t>
            </a:r>
          </a:p>
          <a:p>
            <a:pPr lvl="1"/>
            <a:r>
              <a:rPr lang="en-US" dirty="0"/>
              <a:t>Functional, non functional, business, security, …</a:t>
            </a:r>
          </a:p>
          <a:p>
            <a:r>
              <a:rPr lang="en-US" dirty="0"/>
              <a:t>Define user stories or use cases</a:t>
            </a:r>
          </a:p>
          <a:p>
            <a:pPr lvl="1"/>
            <a:r>
              <a:rPr lang="en-US" dirty="0"/>
              <a:t>Create matrix – map UC to REQ</a:t>
            </a:r>
          </a:p>
          <a:p>
            <a:r>
              <a:rPr lang="en-US" dirty="0"/>
              <a:t>Create domain model</a:t>
            </a:r>
          </a:p>
          <a:p>
            <a:r>
              <a:rPr lang="en-US" dirty="0"/>
              <a:t>Refine requirements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79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D825-052A-42E5-8053-CF2C6996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basics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A142-4B72-42C2-8C1F-0F5A81AB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54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0F40-3EE4-4F36-BF6B-71F89D54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39D5-A418-4736-AE35-0E4FDF5B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Anyone who interacts with the subject</a:t>
            </a:r>
          </a:p>
          <a:p>
            <a:r>
              <a:rPr lang="cs-CZ" dirty="0"/>
              <a:t>Can be users or systems</a:t>
            </a:r>
          </a:p>
          <a:p>
            <a:r>
              <a:rPr lang="cs-CZ" dirty="0"/>
              <a:t>Are used in use cases</a:t>
            </a:r>
          </a:p>
        </p:txBody>
      </p:sp>
    </p:spTree>
    <p:extLst>
      <p:ext uri="{BB962C8B-B14F-4D97-AF65-F5344CB8AC3E}">
        <p14:creationId xmlns:p14="http://schemas.microsoft.com/office/powerpoint/2010/main" val="46156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9978-563C-44B1-89BD-77378C52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BA8F-9AB2-48A4-B6CB-B364ECEA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External requirements</a:t>
            </a:r>
          </a:p>
          <a:p>
            <a:pPr lvl="1"/>
            <a:r>
              <a:rPr lang="cs-CZ" dirty="0"/>
              <a:t>Requirements for the system</a:t>
            </a:r>
          </a:p>
          <a:p>
            <a:pPr lvl="1"/>
            <a:r>
              <a:rPr lang="cs-CZ" dirty="0"/>
              <a:t>Can be shared among more use cases</a:t>
            </a:r>
          </a:p>
          <a:p>
            <a:pPr lvl="1"/>
            <a:r>
              <a:rPr lang="cs-CZ" dirty="0"/>
              <a:t>Functional</a:t>
            </a:r>
          </a:p>
          <a:p>
            <a:pPr lvl="1"/>
            <a:r>
              <a:rPr lang="cs-CZ" dirty="0"/>
              <a:t>Non-functional</a:t>
            </a:r>
          </a:p>
          <a:p>
            <a:pPr lvl="2"/>
            <a:r>
              <a:rPr lang="cs-CZ" dirty="0"/>
              <a:t>Performance, security, ...</a:t>
            </a:r>
          </a:p>
          <a:p>
            <a:r>
              <a:rPr lang="cs-CZ" dirty="0"/>
              <a:t>Internal requirements</a:t>
            </a:r>
          </a:p>
          <a:p>
            <a:pPr lvl="1"/>
            <a:r>
              <a:rPr lang="cs-CZ" dirty="0"/>
              <a:t>Only for a single use case</a:t>
            </a:r>
          </a:p>
        </p:txBody>
      </p:sp>
    </p:spTree>
    <p:extLst>
      <p:ext uri="{BB962C8B-B14F-4D97-AF65-F5344CB8AC3E}">
        <p14:creationId xmlns:p14="http://schemas.microsoft.com/office/powerpoint/2010/main" val="2231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28B8-2882-4900-8200-1A08F275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vs. Use Cases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0246-661E-4EA0-B57C-35278149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User Stories</a:t>
            </a:r>
            <a:endParaRPr lang="cs-CZ" dirty="0"/>
          </a:p>
          <a:p>
            <a:pPr lvl="1"/>
            <a:r>
              <a:rPr lang="cs-CZ" dirty="0"/>
              <a:t>Used mainly in agile methodologies</a:t>
            </a:r>
          </a:p>
          <a:p>
            <a:pPr lvl="1"/>
            <a:r>
              <a:rPr lang="cs-CZ" dirty="0"/>
              <a:t>Primary for developers, but not only</a:t>
            </a:r>
            <a:endParaRPr lang="en-US" dirty="0"/>
          </a:p>
          <a:p>
            <a:pPr lvl="1"/>
            <a:r>
              <a:rPr lang="cs-CZ" i="1" dirty="0"/>
              <a:t>Defines as:</a:t>
            </a:r>
          </a:p>
          <a:p>
            <a:pPr lvl="2"/>
            <a:r>
              <a:rPr lang="en-US" i="1" dirty="0"/>
              <a:t>As an [actor] I want [action] so that [achievement].</a:t>
            </a:r>
          </a:p>
          <a:p>
            <a:pPr lvl="2"/>
            <a:r>
              <a:rPr lang="en-US" dirty="0"/>
              <a:t>Acceptance criteria</a:t>
            </a:r>
          </a:p>
          <a:p>
            <a:pPr lvl="1"/>
            <a:r>
              <a:rPr lang="en-US" dirty="0"/>
              <a:t>Rating complexity of stories (scrum)</a:t>
            </a:r>
            <a:endParaRPr lang="cs-CZ" dirty="0"/>
          </a:p>
          <a:p>
            <a:pPr lvl="1"/>
            <a:endParaRPr lang="en-US" dirty="0"/>
          </a:p>
          <a:p>
            <a:r>
              <a:rPr lang="en-US" dirty="0"/>
              <a:t>Use Cases</a:t>
            </a:r>
            <a:endParaRPr lang="cs-CZ" dirty="0"/>
          </a:p>
          <a:p>
            <a:pPr lvl="1"/>
            <a:r>
              <a:rPr lang="cs-CZ" dirty="0"/>
              <a:t>Used to describe the process with focus on UI</a:t>
            </a:r>
          </a:p>
          <a:p>
            <a:pPr lvl="1"/>
            <a:r>
              <a:rPr lang="cs-CZ" dirty="0"/>
              <a:t>Detailed specifications (user clicks on Save button, system will store data and return a message)</a:t>
            </a:r>
          </a:p>
          <a:p>
            <a:pPr lvl="1"/>
            <a:r>
              <a:rPr lang="cs-CZ" dirty="0"/>
              <a:t>Defines as: 	</a:t>
            </a:r>
            <a:endParaRPr lang="en-US" dirty="0"/>
          </a:p>
          <a:p>
            <a:pPr lvl="2"/>
            <a:r>
              <a:rPr lang="en-US" dirty="0"/>
              <a:t>Title, Description</a:t>
            </a:r>
          </a:p>
          <a:p>
            <a:pPr lvl="2"/>
            <a:r>
              <a:rPr lang="en-US" dirty="0"/>
              <a:t>Actors</a:t>
            </a:r>
          </a:p>
          <a:p>
            <a:pPr lvl="2"/>
            <a:r>
              <a:rPr lang="en-US" dirty="0"/>
              <a:t>Basic flow, alternate flows</a:t>
            </a:r>
            <a:endParaRPr lang="cs-CZ" dirty="0"/>
          </a:p>
          <a:p>
            <a:pPr lvl="2"/>
            <a:r>
              <a:rPr lang="cs-CZ" dirty="0"/>
              <a:t>Internal requirements</a:t>
            </a:r>
            <a:endParaRPr lang="en-US" dirty="0"/>
          </a:p>
          <a:p>
            <a:pPr lvl="2"/>
            <a:r>
              <a:rPr lang="cs-CZ" dirty="0"/>
              <a:t>Constraints: </a:t>
            </a:r>
            <a:r>
              <a:rPr lang="en-US" dirty="0"/>
              <a:t>Preconditions,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35831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297E-2145-4696-A904-5C24113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FB5D-A385-4551-856D-746686A4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Requirements coverage by use cases</a:t>
            </a:r>
          </a:p>
        </p:txBody>
      </p:sp>
    </p:spTree>
    <p:extLst>
      <p:ext uri="{BB962C8B-B14F-4D97-AF65-F5344CB8AC3E}">
        <p14:creationId xmlns:p14="http://schemas.microsoft.com/office/powerpoint/2010/main" val="56095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F62-2918-413F-86AB-31C51144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4742-034F-4758-89BC-DEAE5392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Conceptual model</a:t>
            </a:r>
          </a:p>
          <a:p>
            <a:pPr lvl="1"/>
            <a:r>
              <a:rPr lang="cs-CZ" dirty="0"/>
              <a:t>Helps people understand the system</a:t>
            </a:r>
          </a:p>
          <a:p>
            <a:pPr lvl="1"/>
            <a:r>
              <a:rPr lang="cs-CZ" dirty="0"/>
              <a:t>Contains only necessary attributes to understand</a:t>
            </a:r>
          </a:p>
          <a:p>
            <a:r>
              <a:rPr lang="cs-CZ" dirty="0"/>
              <a:t>Domain model</a:t>
            </a:r>
          </a:p>
          <a:p>
            <a:pPr lvl="1"/>
            <a:r>
              <a:rPr lang="cs-CZ" dirty="0"/>
              <a:t>Represents objects from a </a:t>
            </a:r>
            <a:r>
              <a:rPr lang="cs-CZ" b="1" dirty="0"/>
              <a:t>real world</a:t>
            </a:r>
          </a:p>
          <a:p>
            <a:pPr lvl="1"/>
            <a:r>
              <a:rPr lang="cs-CZ" dirty="0"/>
              <a:t>Domain driven design</a:t>
            </a:r>
          </a:p>
          <a:p>
            <a:pPr lvl="1"/>
            <a:r>
              <a:rPr lang="cs-CZ" dirty="0"/>
              <a:t>Easier testing </a:t>
            </a:r>
          </a:p>
          <a:p>
            <a:pPr lvl="2"/>
            <a:r>
              <a:rPr lang="en-US" dirty="0"/>
              <a:t>Recognize</a:t>
            </a:r>
            <a:r>
              <a:rPr lang="cs-CZ" dirty="0"/>
              <a:t> how well domains objects are designed</a:t>
            </a:r>
          </a:p>
          <a:p>
            <a:pPr lvl="1"/>
            <a:r>
              <a:rPr lang="en-US" dirty="0"/>
              <a:t>P</a:t>
            </a:r>
            <a:r>
              <a:rPr lang="cs-CZ" dirty="0"/>
              <a:t>ersistence</a:t>
            </a:r>
            <a:r>
              <a:rPr lang="en-US" dirty="0"/>
              <a:t> ignorance</a:t>
            </a:r>
            <a:r>
              <a:rPr lang="cs-CZ" dirty="0"/>
              <a:t>!</a:t>
            </a:r>
          </a:p>
          <a:p>
            <a:r>
              <a:rPr lang="cs-CZ" dirty="0"/>
              <a:t>Data model</a:t>
            </a:r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602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260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analysis</vt:lpstr>
      <vt:lpstr>Glossary</vt:lpstr>
      <vt:lpstr>Business specification</vt:lpstr>
      <vt:lpstr>UML basics</vt:lpstr>
      <vt:lpstr>Actors</vt:lpstr>
      <vt:lpstr>Requirements</vt:lpstr>
      <vt:lpstr>User Stories vs. Use Cases</vt:lpstr>
      <vt:lpstr>Matrix</vt:lpstr>
      <vt:lpstr>Entity models</vt:lpstr>
      <vt:lpstr>Diagrams</vt:lpstr>
      <vt:lpstr>Tests!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Vejvoda</dc:creator>
  <cp:lastModifiedBy>Robert Vejvoda</cp:lastModifiedBy>
  <cp:revision>11</cp:revision>
  <dcterms:created xsi:type="dcterms:W3CDTF">2019-01-12T23:56:08Z</dcterms:created>
  <dcterms:modified xsi:type="dcterms:W3CDTF">2019-02-08T08:16:42Z</dcterms:modified>
</cp:coreProperties>
</file>