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0" r:id="rId5"/>
    <p:sldId id="259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1EE8-22C1-43E5-841E-507D498BA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D058D-675E-47C7-963F-88022AA48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9353-C9C7-467C-A58A-210D8EFB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B833-529A-49B1-80C5-176E9D1A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F01DE-026A-476A-98DD-737918ED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69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46EF-6580-4EC9-B9E0-53BDF7B8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825B-86EE-409C-8CFB-54026FCD1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7E3F-5650-4A35-BCAE-D4A29249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A436-C6B2-4717-8CDD-0F3F7B8D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AB04-1A6B-4FBD-BC4C-E2962A36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97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FED17-6CAA-49EE-90C6-5D4283AE7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9DAE8-2593-40E3-A3A5-E793A9175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061F7-03DA-4D37-8520-59699B31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10E1-C033-4D87-8BFC-ECE41F2B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409F0-F462-4604-B08E-727A06A9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692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193F-0546-4109-8CAA-24443D67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1341-52CC-4078-B0D9-A2B846E2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6C3E8-0222-48AA-86C5-E843282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8BF0-FF6C-495A-820B-140C9969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7B10-D2CE-472F-9ECA-2898164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5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C7DD-F2D3-4CB1-B52C-D7441659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F5381-3493-4EC1-B893-D98B230B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5376-F32F-49DE-A65D-87E9BFA5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F255-0A55-4F4D-B463-F057451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496C-1E78-4A86-BE66-3592BFA1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536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FEB3-145B-4234-BE15-203A79EA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EDB8-5329-4343-9607-B05B453F9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5D7CD-5A09-4379-AEDC-97B243E5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206E2-1B92-4241-8BF1-D3274827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45A5F-05B6-41B6-8AED-56B1683A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3453A-39C6-496C-AA6F-5C6AEE25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35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9BAB-D7E0-4DAF-8BCC-DC196BC2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3D30-8D87-4F27-A412-B03A2E94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89C62-AB7E-4679-A142-06249EF0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99AF-ABA9-4955-B001-43D7DE226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7C56-1F8C-4007-9173-6AF605479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BEC65-D0BE-446E-9214-D24EE4D0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697AC-C068-4915-B046-3AC03B2F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B195C-D059-4658-B0F8-2054C782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769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DC6F-2485-4F2B-A4FF-76E6D6FA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4A2D4-44E1-43C7-978F-1EC1EE9B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6C86D-B1E6-43C6-8C20-79999D4A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A981-89E8-4429-8571-4CF710B6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10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AE063-4928-4A5E-813F-816B7DEA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1FB07-63B5-4CFA-86DC-761FC737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49F2-5A75-405E-AA86-E5D8172C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620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8CEB-DF65-4D7C-9C1D-1D61E9A6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3C7B-D085-4268-8E1B-D7F52ACB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FD213-34C0-4BFD-9CA4-7DF3859DA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BEE7-95F4-4F79-912A-0F6F1BFE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7FEBC-84FD-4618-9B83-CCFEFE35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8616-17F2-435F-8EEC-8A35473F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255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C9DF-EFDF-4336-AE71-A01BC116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2852F-1537-4BED-B61C-B001F13A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1985A-00F4-4CEC-B12A-3EDBB82F8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931C3-5205-4982-B9F9-55DC532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2942E-FD53-4E4A-B2B1-F90B40A8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DF1E3-4A3D-4EFC-BFFB-B9740FA2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988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CB7BA-0AB8-4A40-BEC7-81E4E779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1148-E6DE-47DB-8FFA-CF360269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F657-B674-4ABB-9545-C62019163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7894A-05B3-4E33-B010-9056EAFEBA90}" type="datetimeFigureOut">
              <a:rPr lang="cs-CZ" smtClean="0"/>
              <a:t>13.01.2019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47F9-A104-44EA-8DF8-759F7DBB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C1B5-B17B-486F-9C35-5A4EF57A3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628D-3B1F-4CAA-8487-C277F935B3F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583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8794-2B87-4BB9-A78C-CBE09D01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analysis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C677-B30A-49FF-BE36-EC0D7BDED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243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FC7B-0806-4F7E-8053-980DAE23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specification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B871-3A13-4BBD-8E4E-5CCE61B5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</a:t>
            </a:r>
          </a:p>
          <a:p>
            <a:r>
              <a:rPr lang="en-US" dirty="0"/>
              <a:t>Define actors</a:t>
            </a:r>
          </a:p>
          <a:p>
            <a:r>
              <a:rPr lang="en-US" dirty="0"/>
              <a:t>Define requirements and features</a:t>
            </a:r>
          </a:p>
          <a:p>
            <a:pPr lvl="1"/>
            <a:r>
              <a:rPr lang="en-US" dirty="0"/>
              <a:t>Functional, non functional, business, security, …</a:t>
            </a:r>
          </a:p>
          <a:p>
            <a:r>
              <a:rPr lang="en-US" dirty="0"/>
              <a:t>Define user stories or use cases</a:t>
            </a:r>
          </a:p>
          <a:p>
            <a:pPr lvl="1"/>
            <a:r>
              <a:rPr lang="en-US" dirty="0"/>
              <a:t>Create matrix – map UC to REQ</a:t>
            </a:r>
          </a:p>
          <a:p>
            <a:r>
              <a:rPr lang="en-US" dirty="0"/>
              <a:t>Create domain model</a:t>
            </a:r>
          </a:p>
          <a:p>
            <a:r>
              <a:rPr lang="en-US" dirty="0"/>
              <a:t>Refine requirements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792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D825-052A-42E5-8053-CF2C6996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basics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A142-4B72-42C2-8C1F-0F5A81AB2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543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0F40-3EE4-4F36-BF6B-71F89D54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39D5-A418-4736-AE35-0E4FDF5B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156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9978-563C-44B1-89BD-77378C52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BA8F-9AB2-48A4-B6CB-B364ECEA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1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28B8-2882-4900-8200-1A08F275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vs. Use Cases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0246-661E-4EA0-B57C-35278149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  <a:p>
            <a:pPr lvl="1"/>
            <a:r>
              <a:rPr lang="en-US" i="1" dirty="0"/>
              <a:t>As an [actor] I want [action] so that [achievement].</a:t>
            </a:r>
          </a:p>
          <a:p>
            <a:pPr lvl="1"/>
            <a:r>
              <a:rPr lang="en-US" dirty="0"/>
              <a:t>Acceptance criteria</a:t>
            </a:r>
          </a:p>
          <a:p>
            <a:pPr lvl="1"/>
            <a:r>
              <a:rPr lang="en-US" dirty="0"/>
              <a:t>Rating complexity of stories (scrum)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Title, Description</a:t>
            </a:r>
          </a:p>
          <a:p>
            <a:pPr lvl="1"/>
            <a:r>
              <a:rPr lang="en-US" dirty="0"/>
              <a:t>Actors</a:t>
            </a:r>
          </a:p>
          <a:p>
            <a:pPr lvl="1"/>
            <a:r>
              <a:rPr lang="en-US" dirty="0"/>
              <a:t>Basic flow, alternate flows</a:t>
            </a:r>
          </a:p>
          <a:p>
            <a:pPr lvl="1"/>
            <a:r>
              <a:rPr lang="en-US" dirty="0"/>
              <a:t>Preconditions, postconditions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311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DF62-2918-413F-86AB-31C51144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4742-034F-4758-89BC-DEAE5392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Easier testing</a:t>
            </a:r>
          </a:p>
          <a:p>
            <a:r>
              <a:rPr lang="en-US" dirty="0"/>
              <a:t>Example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5602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FE04-B89C-4359-A3C9-6114636B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Tests!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00F0-094F-471C-9EAD-35D948D8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7403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analysis</vt:lpstr>
      <vt:lpstr>Business specification</vt:lpstr>
      <vt:lpstr>UML basics</vt:lpstr>
      <vt:lpstr>Actors</vt:lpstr>
      <vt:lpstr>Requirements</vt:lpstr>
      <vt:lpstr>User Stories vs. Use Cases</vt:lpstr>
      <vt:lpstr>Domain Model</vt:lpstr>
      <vt:lpstr>Tests!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Vejvoda</dc:creator>
  <cp:lastModifiedBy>Robert Vejvoda</cp:lastModifiedBy>
  <cp:revision>4</cp:revision>
  <dcterms:created xsi:type="dcterms:W3CDTF">2019-01-12T23:56:08Z</dcterms:created>
  <dcterms:modified xsi:type="dcterms:W3CDTF">2019-01-13T00:25:07Z</dcterms:modified>
</cp:coreProperties>
</file>