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Supposed to be slide #9, put it at end for linking purposes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slide" Target="/ppt/slides/slide2.xml"/><Relationship Id="rId5" Type="http://schemas.openxmlformats.org/officeDocument/2006/relationships/slide" Target="/ppt/slides/slide9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slide" Target="/ppt/slides/slide1.xml"/><Relationship Id="rId5" Type="http://schemas.openxmlformats.org/officeDocument/2006/relationships/slide" Target="/ppt/slides/slide2.xml"/><Relationship Id="rId6" Type="http://schemas.openxmlformats.org/officeDocument/2006/relationships/slide" Target="/ppt/slides/slide9.xml"/><Relationship Id="rId7" Type="http://schemas.openxmlformats.org/officeDocument/2006/relationships/slide" Target="/ppt/slides/slide12.xml"/><Relationship Id="rId8" Type="http://schemas.openxmlformats.org/officeDocument/2006/relationships/slide" Target="/ppt/slides/slide22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slide" Target="/ppt/slides/slide1.xml"/><Relationship Id="rId5" Type="http://schemas.openxmlformats.org/officeDocument/2006/relationships/slide" Target="/ppt/slides/slide2.xml"/><Relationship Id="rId6" Type="http://schemas.openxmlformats.org/officeDocument/2006/relationships/hyperlink" Target="http://ppt/slides/slide12.xml" TargetMode="External"/><Relationship Id="rId7" Type="http://schemas.openxmlformats.org/officeDocument/2006/relationships/slide" Target="/ppt/slides/slide9.xml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9.xml"/><Relationship Id="rId10" Type="http://schemas.openxmlformats.org/officeDocument/2006/relationships/slide" Target="/ppt/slides/slide18.xml"/><Relationship Id="rId13" Type="http://schemas.openxmlformats.org/officeDocument/2006/relationships/slide" Target="/ppt/slides/slide9.xml"/><Relationship Id="rId12" Type="http://schemas.openxmlformats.org/officeDocument/2006/relationships/slide" Target="/ppt/slides/slide20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slide" Target="/ppt/slides/slide1.xml"/><Relationship Id="rId9" Type="http://schemas.openxmlformats.org/officeDocument/2006/relationships/slide" Target="/ppt/slides/slide17.xml"/><Relationship Id="rId14" Type="http://schemas.openxmlformats.org/officeDocument/2006/relationships/slide" Target="/ppt/slides/slide13.xml"/><Relationship Id="rId5" Type="http://schemas.openxmlformats.org/officeDocument/2006/relationships/slide" Target="/ppt/slides/slide2.xml"/><Relationship Id="rId6" Type="http://schemas.openxmlformats.org/officeDocument/2006/relationships/slide" Target="/ppt/slides/slide14.xml"/><Relationship Id="rId7" Type="http://schemas.openxmlformats.org/officeDocument/2006/relationships/slide" Target="/ppt/slides/slide15.xml"/><Relationship Id="rId8" Type="http://schemas.openxmlformats.org/officeDocument/2006/relationships/slide" Target="/ppt/slides/slide16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slide" Target="/ppt/slides/slide1.xml"/><Relationship Id="rId5" Type="http://schemas.openxmlformats.org/officeDocument/2006/relationships/slide" Target="/ppt/slides/slide2.xml"/><Relationship Id="rId6" Type="http://schemas.openxmlformats.org/officeDocument/2006/relationships/slide" Target="/ppt/slides/slide12.xml"/><Relationship Id="rId7" Type="http://schemas.openxmlformats.org/officeDocument/2006/relationships/slide" Target="/ppt/slides/slide9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slide" Target="/ppt/slides/slide1.xml"/><Relationship Id="rId5" Type="http://schemas.openxmlformats.org/officeDocument/2006/relationships/slide" Target="/ppt/slides/slide2.xml"/><Relationship Id="rId6" Type="http://schemas.openxmlformats.org/officeDocument/2006/relationships/slide" Target="/ppt/slides/slide9.xml"/><Relationship Id="rId7" Type="http://schemas.openxmlformats.org/officeDocument/2006/relationships/slide" Target="/ppt/slides/slide12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slide" Target="/ppt/slides/slide1.xml"/><Relationship Id="rId5" Type="http://schemas.openxmlformats.org/officeDocument/2006/relationships/slide" Target="/ppt/slides/slide2.xml"/><Relationship Id="rId6" Type="http://schemas.openxmlformats.org/officeDocument/2006/relationships/slide" Target="/ppt/slides/slide9.xml"/><Relationship Id="rId7" Type="http://schemas.openxmlformats.org/officeDocument/2006/relationships/slide" Target="/ppt/slides/slide12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Relationship Id="rId4" Type="http://schemas.openxmlformats.org/officeDocument/2006/relationships/slide" Target="/ppt/slides/slide1.xml"/><Relationship Id="rId5" Type="http://schemas.openxmlformats.org/officeDocument/2006/relationships/slide" Target="/ppt/slides/slide2.xml"/><Relationship Id="rId6" Type="http://schemas.openxmlformats.org/officeDocument/2006/relationships/slide" Target="/ppt/slides/slide9.xml"/><Relationship Id="rId7" Type="http://schemas.openxmlformats.org/officeDocument/2006/relationships/slide" Target="/ppt/slides/slide12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Relationship Id="rId4" Type="http://schemas.openxmlformats.org/officeDocument/2006/relationships/slide" Target="/ppt/slides/slide1.xml"/><Relationship Id="rId5" Type="http://schemas.openxmlformats.org/officeDocument/2006/relationships/slide" Target="/ppt/slides/slide2.xml"/><Relationship Id="rId6" Type="http://schemas.openxmlformats.org/officeDocument/2006/relationships/slide" Target="/ppt/slides/slide9.xml"/><Relationship Id="rId7" Type="http://schemas.openxmlformats.org/officeDocument/2006/relationships/slide" Target="/ppt/slides/slide12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Relationship Id="rId4" Type="http://schemas.openxmlformats.org/officeDocument/2006/relationships/slide" Target="/ppt/slides/slide1.xml"/><Relationship Id="rId5" Type="http://schemas.openxmlformats.org/officeDocument/2006/relationships/slide" Target="/ppt/slides/slide2.xml"/><Relationship Id="rId6" Type="http://schemas.openxmlformats.org/officeDocument/2006/relationships/slide" Target="/ppt/slides/slide9.xml"/><Relationship Id="rId7" Type="http://schemas.openxmlformats.org/officeDocument/2006/relationships/slide" Target="/ppt/slides/slide12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Relationship Id="rId4" Type="http://schemas.openxmlformats.org/officeDocument/2006/relationships/slide" Target="/ppt/slides/slide1.xml"/><Relationship Id="rId5" Type="http://schemas.openxmlformats.org/officeDocument/2006/relationships/slide" Target="/ppt/slides/slide2.xml"/><Relationship Id="rId6" Type="http://schemas.openxmlformats.org/officeDocument/2006/relationships/slide" Target="/ppt/slides/slide9.xml"/><Relationship Id="rId7" Type="http://schemas.openxmlformats.org/officeDocument/2006/relationships/slide" Target="/ppt/slides/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slide" Target="/ppt/slides/slide3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Relationship Id="rId4" Type="http://schemas.openxmlformats.org/officeDocument/2006/relationships/slide" Target="/ppt/slides/slide1.xml"/><Relationship Id="rId5" Type="http://schemas.openxmlformats.org/officeDocument/2006/relationships/slide" Target="/ppt/slides/slide2.xml"/><Relationship Id="rId6" Type="http://schemas.openxmlformats.org/officeDocument/2006/relationships/slide" Target="/ppt/slides/slide9.xml"/><Relationship Id="rId7" Type="http://schemas.openxmlformats.org/officeDocument/2006/relationships/slide" Target="/ppt/slides/slide12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Relationship Id="rId4" Type="http://schemas.openxmlformats.org/officeDocument/2006/relationships/slide" Target="/ppt/slides/slide1.xml"/><Relationship Id="rId5" Type="http://schemas.openxmlformats.org/officeDocument/2006/relationships/slide" Target="/ppt/slides/slide2.xml"/><Relationship Id="rId6" Type="http://schemas.openxmlformats.org/officeDocument/2006/relationships/slide" Target="/ppt/slides/slide9.xml"/><Relationship Id="rId7" Type="http://schemas.openxmlformats.org/officeDocument/2006/relationships/slide" Target="/ppt/slides/slide12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Relationship Id="rId4" Type="http://schemas.openxmlformats.org/officeDocument/2006/relationships/slide" Target="/ppt/slides/slide1.xml"/><Relationship Id="rId5" Type="http://schemas.openxmlformats.org/officeDocument/2006/relationships/slide" Target="/ppt/slides/slide2.xml"/><Relationship Id="rId6" Type="http://schemas.openxmlformats.org/officeDocument/2006/relationships/slide" Target="/ppt/slides/slide11.xml"/><Relationship Id="rId7" Type="http://schemas.openxmlformats.org/officeDocument/2006/relationships/slide" Target="/ppt/slides/slide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slide" Target="/ppt/slides/slide4.xml"/><Relationship Id="rId5" Type="http://schemas.openxmlformats.org/officeDocument/2006/relationships/hyperlink" Target="http://ppt/slides/slide2.xml" TargetMode="External"/><Relationship Id="rId6" Type="http://schemas.openxmlformats.org/officeDocument/2006/relationships/slide" Target="/ppt/slides/slide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slide" Target="/ppt/slides/slide5.xml"/><Relationship Id="rId5" Type="http://schemas.openxmlformats.org/officeDocument/2006/relationships/slide" Target="/ppt/slides/slide3.xml"/><Relationship Id="rId6" Type="http://schemas.openxmlformats.org/officeDocument/2006/relationships/hyperlink" Target="http://ppt/slides/slide3.x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slide" Target="/ppt/slides/slide5.xml"/><Relationship Id="rId5" Type="http://schemas.openxmlformats.org/officeDocument/2006/relationships/hyperlink" Target="http://ppt/slides/slide4.xml" TargetMode="External"/><Relationship Id="rId6" Type="http://schemas.openxmlformats.org/officeDocument/2006/relationships/slide" Target="/ppt/slides/slide4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hyperlink" Target="http://ppt/slides/slide5.xml" TargetMode="External"/><Relationship Id="rId5" Type="http://schemas.openxmlformats.org/officeDocument/2006/relationships/slide" Target="/ppt/slides/slide5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slide" Target="/ppt/slides/slide2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slide" Target="/ppt/slides/slide2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slide" Target="/ppt/slides/slide1.xml"/><Relationship Id="rId5" Type="http://schemas.openxmlformats.org/officeDocument/2006/relationships/slide" Target="/ppt/slides/slide2.xml"/><Relationship Id="rId6" Type="http://schemas.openxmlformats.org/officeDocument/2006/relationships/slide" Target="/ppt/slides/slide10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Outlines of a phone"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52400"/>
            <a:ext cx="8458200" cy="647700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3959063" y="2297668"/>
            <a:ext cx="11496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3959063" y="3124200"/>
            <a:ext cx="1143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endParaRPr/>
          </a:p>
        </p:txBody>
      </p:sp>
      <p:sp>
        <p:nvSpPr>
          <p:cNvPr id="91" name="Google Shape;91;p13"/>
          <p:cNvSpPr/>
          <p:nvPr/>
        </p:nvSpPr>
        <p:spPr>
          <a:xfrm>
            <a:off x="3352800" y="2667000"/>
            <a:ext cx="2514600" cy="381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3352800" y="3518934"/>
            <a:ext cx="2514600" cy="381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3221931" y="1359576"/>
            <a:ext cx="277633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 cap="none">
                <a:solidFill>
                  <a:srgbClr val="FC7876"/>
                </a:solidFill>
                <a:latin typeface="Calibri"/>
                <a:ea typeface="Calibri"/>
                <a:cs typeface="Calibri"/>
                <a:sym typeface="Calibri"/>
              </a:rPr>
              <a:t>Mav-Nav</a:t>
            </a:r>
            <a:endParaRPr b="1" sz="5400" cap="none">
              <a:solidFill>
                <a:srgbClr val="FC787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>
            <a:hlinkClick action="ppaction://hlinksldjump" r:id="rId4"/>
          </p:cNvPr>
          <p:cNvSpPr/>
          <p:nvPr/>
        </p:nvSpPr>
        <p:spPr>
          <a:xfrm>
            <a:off x="3221931" y="4419600"/>
            <a:ext cx="2776337" cy="685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Tutorial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>
            <a:hlinkClick action="ppaction://hlinksldjump" r:id="rId5"/>
          </p:cNvPr>
          <p:cNvSpPr/>
          <p:nvPr/>
        </p:nvSpPr>
        <p:spPr>
          <a:xfrm>
            <a:off x="5108737" y="3962399"/>
            <a:ext cx="889531" cy="41326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Submit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Outlines of a phone" id="178" name="Google Shape;17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52400"/>
            <a:ext cx="8458200" cy="647700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2">
            <a:hlinkClick action="ppaction://hlinksldjump" r:id="rId4"/>
          </p:cNvPr>
          <p:cNvSpPr/>
          <p:nvPr/>
        </p:nvSpPr>
        <p:spPr>
          <a:xfrm>
            <a:off x="2829697" y="4763529"/>
            <a:ext cx="1714500" cy="49633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2">
            <a:hlinkClick action="ppaction://hlinksldjump" r:id="rId5"/>
          </p:cNvPr>
          <p:cNvSpPr/>
          <p:nvPr/>
        </p:nvSpPr>
        <p:spPr>
          <a:xfrm>
            <a:off x="4546256" y="4763529"/>
            <a:ext cx="1714500" cy="49633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Help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2"/>
          <p:cNvSpPr/>
          <p:nvPr/>
        </p:nvSpPr>
        <p:spPr>
          <a:xfrm>
            <a:off x="3352800" y="1828800"/>
            <a:ext cx="2438400" cy="24384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2"/>
          <p:cNvSpPr/>
          <p:nvPr/>
        </p:nvSpPr>
        <p:spPr>
          <a:xfrm>
            <a:off x="3872693" y="1846989"/>
            <a:ext cx="132241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cap="none">
                <a:solidFill>
                  <a:srgbClr val="FC7876"/>
                </a:solidFill>
                <a:latin typeface="Calibri"/>
                <a:ea typeface="Calibri"/>
                <a:cs typeface="Calibri"/>
                <a:sym typeface="Calibri"/>
              </a:rPr>
              <a:t>Mav-Nav Gps</a:t>
            </a:r>
            <a:endParaRPr b="1" sz="1600" cap="none">
              <a:solidFill>
                <a:srgbClr val="FC787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2"/>
          <p:cNvSpPr/>
          <p:nvPr/>
        </p:nvSpPr>
        <p:spPr>
          <a:xfrm>
            <a:off x="3352800" y="1066800"/>
            <a:ext cx="2286000" cy="228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Building Search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2">
            <a:hlinkClick action="ppaction://hlinksldjump" r:id="rId6"/>
          </p:cNvPr>
          <p:cNvSpPr/>
          <p:nvPr/>
        </p:nvSpPr>
        <p:spPr>
          <a:xfrm>
            <a:off x="5403506" y="1123950"/>
            <a:ext cx="235294" cy="114300"/>
          </a:xfrm>
          <a:prstGeom prst="flowChartSummingJunction">
            <a:avLst/>
          </a:prstGeom>
          <a:solidFill>
            <a:srgbClr val="A5A5A5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2"/>
          <p:cNvSpPr/>
          <p:nvPr/>
        </p:nvSpPr>
        <p:spPr>
          <a:xfrm>
            <a:off x="2971800" y="1447800"/>
            <a:ext cx="2971800" cy="2667000"/>
          </a:xfrm>
          <a:prstGeom prst="cloud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Mav-Nav has detected your current building location.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Do you wish to use this location?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2">
            <a:hlinkClick action="ppaction://hlinksldjump" r:id="rId7"/>
          </p:cNvPr>
          <p:cNvSpPr/>
          <p:nvPr/>
        </p:nvSpPr>
        <p:spPr>
          <a:xfrm>
            <a:off x="3352800" y="3048000"/>
            <a:ext cx="1104900" cy="762000"/>
          </a:xfrm>
          <a:prstGeom prst="irregularSeal2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2">
            <a:hlinkClick action="ppaction://hlinksldjump" r:id="rId8"/>
          </p:cNvPr>
          <p:cNvSpPr/>
          <p:nvPr/>
        </p:nvSpPr>
        <p:spPr>
          <a:xfrm>
            <a:off x="4426550" y="3009902"/>
            <a:ext cx="1104900" cy="762000"/>
          </a:xfrm>
          <a:prstGeom prst="irregularSeal2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Outlines of a phone" id="192" name="Google Shape;19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52400"/>
            <a:ext cx="8458200" cy="647700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3">
            <a:hlinkClick action="ppaction://hlinksldjump" r:id="rId4"/>
          </p:cNvPr>
          <p:cNvSpPr/>
          <p:nvPr/>
        </p:nvSpPr>
        <p:spPr>
          <a:xfrm>
            <a:off x="2829697" y="4763529"/>
            <a:ext cx="1714500" cy="49633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3">
            <a:hlinkClick action="ppaction://hlinksldjump" r:id="rId5"/>
          </p:cNvPr>
          <p:cNvSpPr/>
          <p:nvPr/>
        </p:nvSpPr>
        <p:spPr>
          <a:xfrm>
            <a:off x="4546256" y="4763529"/>
            <a:ext cx="1714500" cy="49633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Help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3"/>
          <p:cNvSpPr/>
          <p:nvPr/>
        </p:nvSpPr>
        <p:spPr>
          <a:xfrm>
            <a:off x="3352800" y="1828800"/>
            <a:ext cx="2438400" cy="24384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3"/>
          <p:cNvSpPr/>
          <p:nvPr/>
        </p:nvSpPr>
        <p:spPr>
          <a:xfrm>
            <a:off x="3872693" y="1846989"/>
            <a:ext cx="132241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cap="none">
                <a:solidFill>
                  <a:srgbClr val="FC7876"/>
                </a:solidFill>
                <a:latin typeface="Calibri"/>
                <a:ea typeface="Calibri"/>
                <a:cs typeface="Calibri"/>
                <a:sym typeface="Calibri"/>
              </a:rPr>
              <a:t>Mav-Nav Gps</a:t>
            </a:r>
            <a:endParaRPr b="1" sz="1600" cap="none">
              <a:solidFill>
                <a:srgbClr val="FC787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3"/>
          <p:cNvSpPr/>
          <p:nvPr/>
        </p:nvSpPr>
        <p:spPr>
          <a:xfrm>
            <a:off x="3352800" y="1066800"/>
            <a:ext cx="2286000" cy="228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Peter Kiewit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3">
            <a:hlinkClick r:id="rId6"/>
          </p:cNvPr>
          <p:cNvSpPr/>
          <p:nvPr/>
        </p:nvSpPr>
        <p:spPr>
          <a:xfrm>
            <a:off x="3386661" y="1447800"/>
            <a:ext cx="2286000" cy="228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Room Search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3">
            <a:hlinkClick action="ppaction://hlinksldjump" r:id="rId7"/>
          </p:cNvPr>
          <p:cNvSpPr/>
          <p:nvPr/>
        </p:nvSpPr>
        <p:spPr>
          <a:xfrm>
            <a:off x="5403506" y="1123950"/>
            <a:ext cx="235294" cy="114300"/>
          </a:xfrm>
          <a:prstGeom prst="flowChartSummingJunction">
            <a:avLst/>
          </a:prstGeom>
          <a:solidFill>
            <a:srgbClr val="A5A5A5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Outlines of a phone" id="204" name="Google Shape;20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751" y="152400"/>
            <a:ext cx="8458200" cy="647700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4">
            <a:hlinkClick action="ppaction://hlinksldjump" r:id="rId4"/>
          </p:cNvPr>
          <p:cNvSpPr/>
          <p:nvPr/>
        </p:nvSpPr>
        <p:spPr>
          <a:xfrm>
            <a:off x="2829697" y="4763529"/>
            <a:ext cx="1714500" cy="49633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4">
            <a:hlinkClick action="ppaction://hlinksldjump" r:id="rId5"/>
          </p:cNvPr>
          <p:cNvSpPr/>
          <p:nvPr/>
        </p:nvSpPr>
        <p:spPr>
          <a:xfrm>
            <a:off x="4546256" y="4763529"/>
            <a:ext cx="1714500" cy="49633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Help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4"/>
          <p:cNvSpPr/>
          <p:nvPr/>
        </p:nvSpPr>
        <p:spPr>
          <a:xfrm>
            <a:off x="3352800" y="1828800"/>
            <a:ext cx="2438400" cy="24384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4"/>
          <p:cNvSpPr/>
          <p:nvPr/>
        </p:nvSpPr>
        <p:spPr>
          <a:xfrm>
            <a:off x="3872693" y="1846989"/>
            <a:ext cx="132241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cap="none">
                <a:solidFill>
                  <a:srgbClr val="FC7876"/>
                </a:solidFill>
                <a:latin typeface="Calibri"/>
                <a:ea typeface="Calibri"/>
                <a:cs typeface="Calibri"/>
                <a:sym typeface="Calibri"/>
              </a:rPr>
              <a:t>Mav-Nav Gps</a:t>
            </a:r>
            <a:endParaRPr b="1" sz="1600" cap="none">
              <a:solidFill>
                <a:srgbClr val="FC787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4"/>
          <p:cNvSpPr/>
          <p:nvPr/>
        </p:nvSpPr>
        <p:spPr>
          <a:xfrm>
            <a:off x="3352800" y="1066800"/>
            <a:ext cx="2286000" cy="228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Peter Kiewit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4"/>
          <p:cNvSpPr/>
          <p:nvPr/>
        </p:nvSpPr>
        <p:spPr>
          <a:xfrm>
            <a:off x="3386661" y="1447800"/>
            <a:ext cx="2286000" cy="228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Room Search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4"/>
          <p:cNvSpPr/>
          <p:nvPr/>
        </p:nvSpPr>
        <p:spPr>
          <a:xfrm>
            <a:off x="3352801" y="1676400"/>
            <a:ext cx="2438400" cy="3048000"/>
          </a:xfrm>
          <a:prstGeom prst="rect">
            <a:avLst/>
          </a:prstGeom>
          <a:solidFill>
            <a:srgbClr val="BFBFBF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4"/>
          <p:cNvSpPr/>
          <p:nvPr/>
        </p:nvSpPr>
        <p:spPr>
          <a:xfrm>
            <a:off x="5403506" y="1676400"/>
            <a:ext cx="235294" cy="3048000"/>
          </a:xfrm>
          <a:prstGeom prst="rect">
            <a:avLst/>
          </a:prstGeom>
          <a:solidFill>
            <a:srgbClr val="A5A5A5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4"/>
          <p:cNvSpPr/>
          <p:nvPr/>
        </p:nvSpPr>
        <p:spPr>
          <a:xfrm>
            <a:off x="5403506" y="4114800"/>
            <a:ext cx="235294" cy="533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4"/>
          <p:cNvSpPr/>
          <p:nvPr/>
        </p:nvSpPr>
        <p:spPr>
          <a:xfrm>
            <a:off x="5403506" y="1715585"/>
            <a:ext cx="269154" cy="509143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4">
            <a:hlinkClick action="ppaction://hlinksldjump" r:id="rId6"/>
          </p:cNvPr>
          <p:cNvSpPr/>
          <p:nvPr/>
        </p:nvSpPr>
        <p:spPr>
          <a:xfrm>
            <a:off x="3386661" y="1803686"/>
            <a:ext cx="2016845" cy="254571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Room #101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4">
            <a:hlinkClick action="ppaction://hlinksldjump" r:id="rId7"/>
          </p:cNvPr>
          <p:cNvSpPr/>
          <p:nvPr/>
        </p:nvSpPr>
        <p:spPr>
          <a:xfrm>
            <a:off x="3386658" y="2058257"/>
            <a:ext cx="2016845" cy="254571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Room #105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4">
            <a:hlinkClick action="ppaction://hlinksldjump" r:id="rId8"/>
          </p:cNvPr>
          <p:cNvSpPr/>
          <p:nvPr/>
        </p:nvSpPr>
        <p:spPr>
          <a:xfrm>
            <a:off x="3386660" y="2327244"/>
            <a:ext cx="2016845" cy="254571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Room #108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4">
            <a:hlinkClick action="ppaction://hlinksldjump" r:id="rId9"/>
          </p:cNvPr>
          <p:cNvSpPr/>
          <p:nvPr/>
        </p:nvSpPr>
        <p:spPr>
          <a:xfrm>
            <a:off x="3357949" y="2599948"/>
            <a:ext cx="2016845" cy="254571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Room #215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4">
            <a:hlinkClick action="ppaction://hlinksldjump" r:id="rId10"/>
          </p:cNvPr>
          <p:cNvSpPr/>
          <p:nvPr/>
        </p:nvSpPr>
        <p:spPr>
          <a:xfrm>
            <a:off x="3386661" y="2839940"/>
            <a:ext cx="2016845" cy="254571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Room #224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4">
            <a:hlinkClick action="ppaction://hlinksldjump" r:id="rId11"/>
          </p:cNvPr>
          <p:cNvSpPr/>
          <p:nvPr/>
        </p:nvSpPr>
        <p:spPr>
          <a:xfrm>
            <a:off x="3386661" y="3073114"/>
            <a:ext cx="2016845" cy="254571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Room #305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4">
            <a:hlinkClick action="ppaction://hlinksldjump" r:id="rId12"/>
          </p:cNvPr>
          <p:cNvSpPr/>
          <p:nvPr/>
        </p:nvSpPr>
        <p:spPr>
          <a:xfrm>
            <a:off x="3357949" y="3361036"/>
            <a:ext cx="2016845" cy="254571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Room #315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4">
            <a:hlinkClick action="ppaction://hlinksldjump" r:id="rId13"/>
          </p:cNvPr>
          <p:cNvSpPr/>
          <p:nvPr/>
        </p:nvSpPr>
        <p:spPr>
          <a:xfrm>
            <a:off x="5403506" y="1123950"/>
            <a:ext cx="235294" cy="114300"/>
          </a:xfrm>
          <a:prstGeom prst="flowChartSummingJunction">
            <a:avLst/>
          </a:prstGeom>
          <a:solidFill>
            <a:srgbClr val="A5A5A5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4">
            <a:hlinkClick action="ppaction://hlinksldjump" r:id="rId14"/>
          </p:cNvPr>
          <p:cNvSpPr/>
          <p:nvPr/>
        </p:nvSpPr>
        <p:spPr>
          <a:xfrm>
            <a:off x="5376475" y="1504950"/>
            <a:ext cx="235294" cy="114300"/>
          </a:xfrm>
          <a:prstGeom prst="flowChartSummingJunction">
            <a:avLst/>
          </a:prstGeom>
          <a:solidFill>
            <a:srgbClr val="A5A5A5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Outlines of a phone" id="228" name="Google Shape;22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52400"/>
            <a:ext cx="8458200" cy="647700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5">
            <a:hlinkClick action="ppaction://hlinksldjump" r:id="rId4"/>
          </p:cNvPr>
          <p:cNvSpPr/>
          <p:nvPr/>
        </p:nvSpPr>
        <p:spPr>
          <a:xfrm>
            <a:off x="2829697" y="4763529"/>
            <a:ext cx="1714500" cy="496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5">
            <a:hlinkClick action="ppaction://hlinksldjump" r:id="rId5"/>
          </p:cNvPr>
          <p:cNvSpPr/>
          <p:nvPr/>
        </p:nvSpPr>
        <p:spPr>
          <a:xfrm>
            <a:off x="4546256" y="4763529"/>
            <a:ext cx="1714500" cy="49633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Help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5"/>
          <p:cNvSpPr/>
          <p:nvPr/>
        </p:nvSpPr>
        <p:spPr>
          <a:xfrm>
            <a:off x="3352800" y="1828800"/>
            <a:ext cx="2438400" cy="24384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5"/>
          <p:cNvSpPr/>
          <p:nvPr/>
        </p:nvSpPr>
        <p:spPr>
          <a:xfrm>
            <a:off x="3872693" y="1846989"/>
            <a:ext cx="132241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cap="none">
                <a:solidFill>
                  <a:srgbClr val="FC7876"/>
                </a:solidFill>
                <a:latin typeface="Calibri"/>
                <a:ea typeface="Calibri"/>
                <a:cs typeface="Calibri"/>
                <a:sym typeface="Calibri"/>
              </a:rPr>
              <a:t>Mav-Nav Gps</a:t>
            </a:r>
            <a:endParaRPr b="1" sz="1600" cap="none">
              <a:solidFill>
                <a:srgbClr val="FC787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3352800" y="1066800"/>
            <a:ext cx="2286000" cy="228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Peter Kiewit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5">
            <a:hlinkClick action="ppaction://hlinksldjump" r:id="rId6"/>
          </p:cNvPr>
          <p:cNvSpPr/>
          <p:nvPr/>
        </p:nvSpPr>
        <p:spPr>
          <a:xfrm>
            <a:off x="3386661" y="1447800"/>
            <a:ext cx="2286000" cy="228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Room Search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5">
            <a:hlinkClick action="ppaction://hlinksldjump" r:id="rId7"/>
          </p:cNvPr>
          <p:cNvSpPr/>
          <p:nvPr/>
        </p:nvSpPr>
        <p:spPr>
          <a:xfrm>
            <a:off x="5403506" y="1123950"/>
            <a:ext cx="235294" cy="114300"/>
          </a:xfrm>
          <a:prstGeom prst="flowChartSummingJunction">
            <a:avLst/>
          </a:prstGeom>
          <a:solidFill>
            <a:srgbClr val="A5A5A5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Outlines of a phone" id="240" name="Google Shape;24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52400"/>
            <a:ext cx="8458200" cy="647700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6">
            <a:hlinkClick action="ppaction://hlinksldjump" r:id="rId4"/>
          </p:cNvPr>
          <p:cNvSpPr/>
          <p:nvPr/>
        </p:nvSpPr>
        <p:spPr>
          <a:xfrm>
            <a:off x="2829697" y="4763529"/>
            <a:ext cx="1714500" cy="49633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6">
            <a:hlinkClick action="ppaction://hlinksldjump" r:id="rId5"/>
          </p:cNvPr>
          <p:cNvSpPr/>
          <p:nvPr/>
        </p:nvSpPr>
        <p:spPr>
          <a:xfrm>
            <a:off x="4546256" y="4763529"/>
            <a:ext cx="1714500" cy="496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Help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6"/>
          <p:cNvSpPr/>
          <p:nvPr/>
        </p:nvSpPr>
        <p:spPr>
          <a:xfrm>
            <a:off x="3352800" y="1828800"/>
            <a:ext cx="2438400" cy="24384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6"/>
          <p:cNvSpPr/>
          <p:nvPr/>
        </p:nvSpPr>
        <p:spPr>
          <a:xfrm>
            <a:off x="3872693" y="1846989"/>
            <a:ext cx="132241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cap="none">
                <a:solidFill>
                  <a:srgbClr val="FC7876"/>
                </a:solidFill>
                <a:latin typeface="Calibri"/>
                <a:ea typeface="Calibri"/>
                <a:cs typeface="Calibri"/>
                <a:sym typeface="Calibri"/>
              </a:rPr>
              <a:t>Mav-Nav Gps</a:t>
            </a:r>
            <a:endParaRPr b="1" sz="1600" cap="none">
              <a:solidFill>
                <a:srgbClr val="FC787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6"/>
          <p:cNvSpPr/>
          <p:nvPr/>
        </p:nvSpPr>
        <p:spPr>
          <a:xfrm>
            <a:off x="3352800" y="1066800"/>
            <a:ext cx="2286000" cy="228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Building Search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6">
            <a:hlinkClick action="ppaction://hlinksldjump" r:id="rId6"/>
          </p:cNvPr>
          <p:cNvSpPr/>
          <p:nvPr/>
        </p:nvSpPr>
        <p:spPr>
          <a:xfrm>
            <a:off x="5403506" y="1123950"/>
            <a:ext cx="235294" cy="114300"/>
          </a:xfrm>
          <a:prstGeom prst="flowChartSummingJunction">
            <a:avLst/>
          </a:prstGeom>
          <a:solidFill>
            <a:srgbClr val="A5A5A5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6"/>
          <p:cNvSpPr/>
          <p:nvPr/>
        </p:nvSpPr>
        <p:spPr>
          <a:xfrm>
            <a:off x="3487377" y="1540477"/>
            <a:ext cx="2016845" cy="254571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Room #101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6">
            <a:hlinkClick action="ppaction://hlinksldjump" r:id="rId7"/>
          </p:cNvPr>
          <p:cNvSpPr/>
          <p:nvPr/>
        </p:nvSpPr>
        <p:spPr>
          <a:xfrm>
            <a:off x="5195106" y="1610612"/>
            <a:ext cx="235294" cy="114300"/>
          </a:xfrm>
          <a:prstGeom prst="flowChartSummingJunction">
            <a:avLst/>
          </a:prstGeom>
          <a:solidFill>
            <a:srgbClr val="A5A5A5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Outlines of a phone" id="253" name="Google Shape;25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52400"/>
            <a:ext cx="8458200" cy="647700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7">
            <a:hlinkClick action="ppaction://hlinksldjump" r:id="rId4"/>
          </p:cNvPr>
          <p:cNvSpPr/>
          <p:nvPr/>
        </p:nvSpPr>
        <p:spPr>
          <a:xfrm>
            <a:off x="2829697" y="4763529"/>
            <a:ext cx="1714500" cy="49633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7">
            <a:hlinkClick action="ppaction://hlinksldjump" r:id="rId5"/>
          </p:cNvPr>
          <p:cNvSpPr/>
          <p:nvPr/>
        </p:nvSpPr>
        <p:spPr>
          <a:xfrm>
            <a:off x="4546256" y="4763529"/>
            <a:ext cx="1714500" cy="49633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Help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7"/>
          <p:cNvSpPr/>
          <p:nvPr/>
        </p:nvSpPr>
        <p:spPr>
          <a:xfrm>
            <a:off x="3352800" y="1828800"/>
            <a:ext cx="2438400" cy="24384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7"/>
          <p:cNvSpPr/>
          <p:nvPr/>
        </p:nvSpPr>
        <p:spPr>
          <a:xfrm>
            <a:off x="3872693" y="1846989"/>
            <a:ext cx="132241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cap="none">
                <a:solidFill>
                  <a:srgbClr val="FC7876"/>
                </a:solidFill>
                <a:latin typeface="Calibri"/>
                <a:ea typeface="Calibri"/>
                <a:cs typeface="Calibri"/>
                <a:sym typeface="Calibri"/>
              </a:rPr>
              <a:t>Mav-Nav Gps</a:t>
            </a:r>
            <a:endParaRPr b="1" sz="1600" cap="none">
              <a:solidFill>
                <a:srgbClr val="FC787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7"/>
          <p:cNvSpPr/>
          <p:nvPr/>
        </p:nvSpPr>
        <p:spPr>
          <a:xfrm>
            <a:off x="3352800" y="1066800"/>
            <a:ext cx="2286000" cy="228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Building Search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7">
            <a:hlinkClick action="ppaction://hlinksldjump" r:id="rId6"/>
          </p:cNvPr>
          <p:cNvSpPr/>
          <p:nvPr/>
        </p:nvSpPr>
        <p:spPr>
          <a:xfrm>
            <a:off x="5403506" y="1123950"/>
            <a:ext cx="235294" cy="114300"/>
          </a:xfrm>
          <a:prstGeom prst="flowChartSummingJunction">
            <a:avLst/>
          </a:prstGeom>
          <a:solidFill>
            <a:srgbClr val="A5A5A5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7"/>
          <p:cNvSpPr/>
          <p:nvPr/>
        </p:nvSpPr>
        <p:spPr>
          <a:xfrm>
            <a:off x="3487377" y="1540477"/>
            <a:ext cx="2016845" cy="254571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Room #105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7">
            <a:hlinkClick action="ppaction://hlinksldjump" r:id="rId7"/>
          </p:cNvPr>
          <p:cNvSpPr/>
          <p:nvPr/>
        </p:nvSpPr>
        <p:spPr>
          <a:xfrm>
            <a:off x="5195106" y="1610612"/>
            <a:ext cx="235294" cy="114300"/>
          </a:xfrm>
          <a:prstGeom prst="flowChartSummingJunction">
            <a:avLst/>
          </a:prstGeom>
          <a:solidFill>
            <a:srgbClr val="A5A5A5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Outlines of a phone" id="266" name="Google Shape;26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52400"/>
            <a:ext cx="8458200" cy="647700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8">
            <a:hlinkClick action="ppaction://hlinksldjump" r:id="rId4"/>
          </p:cNvPr>
          <p:cNvSpPr/>
          <p:nvPr/>
        </p:nvSpPr>
        <p:spPr>
          <a:xfrm>
            <a:off x="2829697" y="4763529"/>
            <a:ext cx="1714500" cy="49633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28">
            <a:hlinkClick action="ppaction://hlinksldjump" r:id="rId5"/>
          </p:cNvPr>
          <p:cNvSpPr/>
          <p:nvPr/>
        </p:nvSpPr>
        <p:spPr>
          <a:xfrm>
            <a:off x="4546256" y="4763529"/>
            <a:ext cx="1714500" cy="49633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Help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28"/>
          <p:cNvSpPr/>
          <p:nvPr/>
        </p:nvSpPr>
        <p:spPr>
          <a:xfrm>
            <a:off x="3352800" y="1828800"/>
            <a:ext cx="2438400" cy="24384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8"/>
          <p:cNvSpPr/>
          <p:nvPr/>
        </p:nvSpPr>
        <p:spPr>
          <a:xfrm>
            <a:off x="3872693" y="1846989"/>
            <a:ext cx="132241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cap="none">
                <a:solidFill>
                  <a:srgbClr val="FC7876"/>
                </a:solidFill>
                <a:latin typeface="Calibri"/>
                <a:ea typeface="Calibri"/>
                <a:cs typeface="Calibri"/>
                <a:sym typeface="Calibri"/>
              </a:rPr>
              <a:t>Mav-Nav Gps</a:t>
            </a:r>
            <a:endParaRPr b="1" sz="1600" cap="none">
              <a:solidFill>
                <a:srgbClr val="FC787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8"/>
          <p:cNvSpPr/>
          <p:nvPr/>
        </p:nvSpPr>
        <p:spPr>
          <a:xfrm>
            <a:off x="3352800" y="1066800"/>
            <a:ext cx="2286000" cy="228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Building Search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28">
            <a:hlinkClick action="ppaction://hlinksldjump" r:id="rId6"/>
          </p:cNvPr>
          <p:cNvSpPr/>
          <p:nvPr/>
        </p:nvSpPr>
        <p:spPr>
          <a:xfrm>
            <a:off x="5403506" y="1123950"/>
            <a:ext cx="235294" cy="114300"/>
          </a:xfrm>
          <a:prstGeom prst="flowChartSummingJunction">
            <a:avLst/>
          </a:prstGeom>
          <a:solidFill>
            <a:srgbClr val="A5A5A5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8"/>
          <p:cNvSpPr/>
          <p:nvPr/>
        </p:nvSpPr>
        <p:spPr>
          <a:xfrm>
            <a:off x="3487377" y="1540477"/>
            <a:ext cx="2016845" cy="254571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Room #108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28">
            <a:hlinkClick action="ppaction://hlinksldjump" r:id="rId7"/>
          </p:cNvPr>
          <p:cNvSpPr/>
          <p:nvPr/>
        </p:nvSpPr>
        <p:spPr>
          <a:xfrm>
            <a:off x="5195106" y="1610612"/>
            <a:ext cx="235294" cy="114300"/>
          </a:xfrm>
          <a:prstGeom prst="flowChartSummingJunction">
            <a:avLst/>
          </a:prstGeom>
          <a:solidFill>
            <a:srgbClr val="A5A5A5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Outlines of a phone" id="279" name="Google Shape;27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52400"/>
            <a:ext cx="8458200" cy="647700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9">
            <a:hlinkClick action="ppaction://hlinksldjump" r:id="rId4"/>
          </p:cNvPr>
          <p:cNvSpPr/>
          <p:nvPr/>
        </p:nvSpPr>
        <p:spPr>
          <a:xfrm>
            <a:off x="2829697" y="4763529"/>
            <a:ext cx="1714500" cy="49633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9">
            <a:hlinkClick action="ppaction://hlinksldjump" r:id="rId5"/>
          </p:cNvPr>
          <p:cNvSpPr/>
          <p:nvPr/>
        </p:nvSpPr>
        <p:spPr>
          <a:xfrm>
            <a:off x="4546256" y="4763529"/>
            <a:ext cx="1714500" cy="49633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Help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29"/>
          <p:cNvSpPr/>
          <p:nvPr/>
        </p:nvSpPr>
        <p:spPr>
          <a:xfrm>
            <a:off x="3352800" y="1828800"/>
            <a:ext cx="2438400" cy="24384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29"/>
          <p:cNvSpPr/>
          <p:nvPr/>
        </p:nvSpPr>
        <p:spPr>
          <a:xfrm>
            <a:off x="3872693" y="1846989"/>
            <a:ext cx="132241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cap="none">
                <a:solidFill>
                  <a:srgbClr val="FC7876"/>
                </a:solidFill>
                <a:latin typeface="Calibri"/>
                <a:ea typeface="Calibri"/>
                <a:cs typeface="Calibri"/>
                <a:sym typeface="Calibri"/>
              </a:rPr>
              <a:t>Mav-Nav Gps</a:t>
            </a:r>
            <a:endParaRPr b="1" sz="1600" cap="none">
              <a:solidFill>
                <a:srgbClr val="FC787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29"/>
          <p:cNvSpPr/>
          <p:nvPr/>
        </p:nvSpPr>
        <p:spPr>
          <a:xfrm>
            <a:off x="3352800" y="1066800"/>
            <a:ext cx="2286000" cy="228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Building Search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29">
            <a:hlinkClick action="ppaction://hlinksldjump" r:id="rId6"/>
          </p:cNvPr>
          <p:cNvSpPr/>
          <p:nvPr/>
        </p:nvSpPr>
        <p:spPr>
          <a:xfrm>
            <a:off x="5403506" y="1123950"/>
            <a:ext cx="235294" cy="114300"/>
          </a:xfrm>
          <a:prstGeom prst="flowChartSummingJunction">
            <a:avLst/>
          </a:prstGeom>
          <a:solidFill>
            <a:srgbClr val="A5A5A5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9"/>
          <p:cNvSpPr/>
          <p:nvPr/>
        </p:nvSpPr>
        <p:spPr>
          <a:xfrm>
            <a:off x="3487377" y="1540477"/>
            <a:ext cx="2016845" cy="254571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Room #215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29">
            <a:hlinkClick action="ppaction://hlinksldjump" r:id="rId7"/>
          </p:cNvPr>
          <p:cNvSpPr/>
          <p:nvPr/>
        </p:nvSpPr>
        <p:spPr>
          <a:xfrm>
            <a:off x="5195106" y="1610612"/>
            <a:ext cx="235294" cy="114300"/>
          </a:xfrm>
          <a:prstGeom prst="flowChartSummingJunction">
            <a:avLst/>
          </a:prstGeom>
          <a:solidFill>
            <a:srgbClr val="A5A5A5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Outlines of a phone" id="292" name="Google Shape;29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52400"/>
            <a:ext cx="8458200" cy="647700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0">
            <a:hlinkClick action="ppaction://hlinksldjump" r:id="rId4"/>
          </p:cNvPr>
          <p:cNvSpPr/>
          <p:nvPr/>
        </p:nvSpPr>
        <p:spPr>
          <a:xfrm>
            <a:off x="2829697" y="4763529"/>
            <a:ext cx="1714500" cy="49633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0">
            <a:hlinkClick action="ppaction://hlinksldjump" r:id="rId5"/>
          </p:cNvPr>
          <p:cNvSpPr/>
          <p:nvPr/>
        </p:nvSpPr>
        <p:spPr>
          <a:xfrm>
            <a:off x="4546256" y="4763529"/>
            <a:ext cx="1714500" cy="49633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Help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30"/>
          <p:cNvSpPr/>
          <p:nvPr/>
        </p:nvSpPr>
        <p:spPr>
          <a:xfrm>
            <a:off x="3352800" y="1828800"/>
            <a:ext cx="2438400" cy="24384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30"/>
          <p:cNvSpPr/>
          <p:nvPr/>
        </p:nvSpPr>
        <p:spPr>
          <a:xfrm>
            <a:off x="3872693" y="1846989"/>
            <a:ext cx="132241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cap="none">
                <a:solidFill>
                  <a:srgbClr val="FC7876"/>
                </a:solidFill>
                <a:latin typeface="Calibri"/>
                <a:ea typeface="Calibri"/>
                <a:cs typeface="Calibri"/>
                <a:sym typeface="Calibri"/>
              </a:rPr>
              <a:t>Mav-Nav Gps</a:t>
            </a:r>
            <a:endParaRPr b="1" sz="1600" cap="none">
              <a:solidFill>
                <a:srgbClr val="FC787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30"/>
          <p:cNvSpPr/>
          <p:nvPr/>
        </p:nvSpPr>
        <p:spPr>
          <a:xfrm>
            <a:off x="3352800" y="1066800"/>
            <a:ext cx="2286000" cy="228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Building Search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30">
            <a:hlinkClick action="ppaction://hlinksldjump" r:id="rId6"/>
          </p:cNvPr>
          <p:cNvSpPr/>
          <p:nvPr/>
        </p:nvSpPr>
        <p:spPr>
          <a:xfrm>
            <a:off x="5403506" y="1123950"/>
            <a:ext cx="235294" cy="114300"/>
          </a:xfrm>
          <a:prstGeom prst="flowChartSummingJunction">
            <a:avLst/>
          </a:prstGeom>
          <a:solidFill>
            <a:srgbClr val="A5A5A5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30"/>
          <p:cNvSpPr/>
          <p:nvPr/>
        </p:nvSpPr>
        <p:spPr>
          <a:xfrm>
            <a:off x="3487377" y="1540477"/>
            <a:ext cx="2016845" cy="254571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Room #224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0">
            <a:hlinkClick action="ppaction://hlinksldjump" r:id="rId7"/>
          </p:cNvPr>
          <p:cNvSpPr/>
          <p:nvPr/>
        </p:nvSpPr>
        <p:spPr>
          <a:xfrm>
            <a:off x="5195106" y="1610612"/>
            <a:ext cx="235294" cy="114300"/>
          </a:xfrm>
          <a:prstGeom prst="flowChartSummingJunction">
            <a:avLst/>
          </a:prstGeom>
          <a:solidFill>
            <a:srgbClr val="A5A5A5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Outlines of a phone" id="305" name="Google Shape;30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52400"/>
            <a:ext cx="8458200" cy="647700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1">
            <a:hlinkClick action="ppaction://hlinksldjump" r:id="rId4"/>
          </p:cNvPr>
          <p:cNvSpPr/>
          <p:nvPr/>
        </p:nvSpPr>
        <p:spPr>
          <a:xfrm>
            <a:off x="2829697" y="4763529"/>
            <a:ext cx="1714500" cy="49633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31">
            <a:hlinkClick action="ppaction://hlinksldjump" r:id="rId5"/>
          </p:cNvPr>
          <p:cNvSpPr/>
          <p:nvPr/>
        </p:nvSpPr>
        <p:spPr>
          <a:xfrm>
            <a:off x="4546256" y="4763529"/>
            <a:ext cx="1714500" cy="49633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Help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31"/>
          <p:cNvSpPr/>
          <p:nvPr/>
        </p:nvSpPr>
        <p:spPr>
          <a:xfrm>
            <a:off x="3352800" y="1828800"/>
            <a:ext cx="2438400" cy="24384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1"/>
          <p:cNvSpPr/>
          <p:nvPr/>
        </p:nvSpPr>
        <p:spPr>
          <a:xfrm>
            <a:off x="3872693" y="1846989"/>
            <a:ext cx="132241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cap="none">
                <a:solidFill>
                  <a:srgbClr val="FC7876"/>
                </a:solidFill>
                <a:latin typeface="Calibri"/>
                <a:ea typeface="Calibri"/>
                <a:cs typeface="Calibri"/>
                <a:sym typeface="Calibri"/>
              </a:rPr>
              <a:t>Mav-Nav Gps</a:t>
            </a:r>
            <a:endParaRPr b="1" sz="1600" cap="none">
              <a:solidFill>
                <a:srgbClr val="FC787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31"/>
          <p:cNvSpPr/>
          <p:nvPr/>
        </p:nvSpPr>
        <p:spPr>
          <a:xfrm>
            <a:off x="3352800" y="1066800"/>
            <a:ext cx="2286000" cy="228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Building Search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31">
            <a:hlinkClick action="ppaction://hlinksldjump" r:id="rId6"/>
          </p:cNvPr>
          <p:cNvSpPr/>
          <p:nvPr/>
        </p:nvSpPr>
        <p:spPr>
          <a:xfrm>
            <a:off x="5403506" y="1123950"/>
            <a:ext cx="235294" cy="114300"/>
          </a:xfrm>
          <a:prstGeom prst="flowChartSummingJunction">
            <a:avLst/>
          </a:prstGeom>
          <a:solidFill>
            <a:srgbClr val="A5A5A5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3487377" y="1540477"/>
            <a:ext cx="2016845" cy="254571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Room #305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31">
            <a:hlinkClick action="ppaction://hlinksldjump" r:id="rId7"/>
          </p:cNvPr>
          <p:cNvSpPr/>
          <p:nvPr/>
        </p:nvSpPr>
        <p:spPr>
          <a:xfrm>
            <a:off x="5195106" y="1610612"/>
            <a:ext cx="235294" cy="114300"/>
          </a:xfrm>
          <a:prstGeom prst="flowChartSummingJunction">
            <a:avLst/>
          </a:prstGeom>
          <a:solidFill>
            <a:srgbClr val="A5A5A5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Outlines of a phone" id="100" name="Google Shape;10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52400"/>
            <a:ext cx="8458200" cy="647700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4"/>
          <p:cNvSpPr/>
          <p:nvPr/>
        </p:nvSpPr>
        <p:spPr>
          <a:xfrm>
            <a:off x="3145732" y="990600"/>
            <a:ext cx="2776336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 cap="none">
                <a:solidFill>
                  <a:srgbClr val="FC7876"/>
                </a:solidFill>
                <a:latin typeface="Calibri"/>
                <a:ea typeface="Calibri"/>
                <a:cs typeface="Calibri"/>
                <a:sym typeface="Calibri"/>
              </a:rPr>
              <a:t>Mav-Nav</a:t>
            </a:r>
            <a:endParaRPr b="1" sz="5400" cap="none">
              <a:solidFill>
                <a:srgbClr val="FC787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FC7876"/>
                </a:solidFill>
                <a:latin typeface="Calibri"/>
                <a:ea typeface="Calibri"/>
                <a:cs typeface="Calibri"/>
                <a:sym typeface="Calibri"/>
              </a:rPr>
              <a:t>Tutorial</a:t>
            </a:r>
            <a:endParaRPr b="1" sz="5400" cap="none">
              <a:solidFill>
                <a:srgbClr val="FC787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>
            <a:hlinkClick action="ppaction://hlinksldjump" r:id="rId4"/>
          </p:cNvPr>
          <p:cNvSpPr/>
          <p:nvPr/>
        </p:nvSpPr>
        <p:spPr>
          <a:xfrm>
            <a:off x="5655368" y="3276600"/>
            <a:ext cx="533400" cy="41910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>
            <a:hlinkClick action="ppaction://hlinkshowjump?jump=firstslide"/>
          </p:cNvPr>
          <p:cNvSpPr/>
          <p:nvPr/>
        </p:nvSpPr>
        <p:spPr>
          <a:xfrm>
            <a:off x="2829697" y="4763529"/>
            <a:ext cx="1714500" cy="49633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5786236" y="3301485"/>
            <a:ext cx="4025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Outlines of a phone" id="318" name="Google Shape;31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52400"/>
            <a:ext cx="8458200" cy="647700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2">
            <a:hlinkClick action="ppaction://hlinksldjump" r:id="rId4"/>
          </p:cNvPr>
          <p:cNvSpPr/>
          <p:nvPr/>
        </p:nvSpPr>
        <p:spPr>
          <a:xfrm>
            <a:off x="2829697" y="4763529"/>
            <a:ext cx="1714500" cy="49633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2">
            <a:hlinkClick action="ppaction://hlinksldjump" r:id="rId5"/>
          </p:cNvPr>
          <p:cNvSpPr/>
          <p:nvPr/>
        </p:nvSpPr>
        <p:spPr>
          <a:xfrm>
            <a:off x="4546256" y="4763529"/>
            <a:ext cx="1714500" cy="49633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Help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32"/>
          <p:cNvSpPr/>
          <p:nvPr/>
        </p:nvSpPr>
        <p:spPr>
          <a:xfrm>
            <a:off x="3352800" y="1828800"/>
            <a:ext cx="2438400" cy="24384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2"/>
          <p:cNvSpPr/>
          <p:nvPr/>
        </p:nvSpPr>
        <p:spPr>
          <a:xfrm>
            <a:off x="3872693" y="1846989"/>
            <a:ext cx="132241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cap="none">
                <a:solidFill>
                  <a:srgbClr val="FC7876"/>
                </a:solidFill>
                <a:latin typeface="Calibri"/>
                <a:ea typeface="Calibri"/>
                <a:cs typeface="Calibri"/>
                <a:sym typeface="Calibri"/>
              </a:rPr>
              <a:t>Mav-Nav Gps</a:t>
            </a:r>
            <a:endParaRPr b="1" sz="1600" cap="none">
              <a:solidFill>
                <a:srgbClr val="FC787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32"/>
          <p:cNvSpPr/>
          <p:nvPr/>
        </p:nvSpPr>
        <p:spPr>
          <a:xfrm>
            <a:off x="3352800" y="1066800"/>
            <a:ext cx="2286000" cy="228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Building Search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32">
            <a:hlinkClick action="ppaction://hlinksldjump" r:id="rId6"/>
          </p:cNvPr>
          <p:cNvSpPr/>
          <p:nvPr/>
        </p:nvSpPr>
        <p:spPr>
          <a:xfrm>
            <a:off x="5403506" y="1123950"/>
            <a:ext cx="235294" cy="114300"/>
          </a:xfrm>
          <a:prstGeom prst="flowChartSummingJunction">
            <a:avLst/>
          </a:prstGeom>
          <a:solidFill>
            <a:srgbClr val="A5A5A5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32"/>
          <p:cNvSpPr/>
          <p:nvPr/>
        </p:nvSpPr>
        <p:spPr>
          <a:xfrm>
            <a:off x="3487377" y="1540477"/>
            <a:ext cx="2016845" cy="254571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Room #315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32">
            <a:hlinkClick action="ppaction://hlinksldjump" r:id="rId7"/>
          </p:cNvPr>
          <p:cNvSpPr/>
          <p:nvPr/>
        </p:nvSpPr>
        <p:spPr>
          <a:xfrm>
            <a:off x="5195106" y="1610612"/>
            <a:ext cx="235294" cy="114300"/>
          </a:xfrm>
          <a:prstGeom prst="flowChartSummingJunction">
            <a:avLst/>
          </a:prstGeom>
          <a:solidFill>
            <a:srgbClr val="A5A5A5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Outlines of a phone" id="331" name="Google Shape;33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52400"/>
            <a:ext cx="8458200" cy="647700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33">
            <a:hlinkClick action="ppaction://hlinksldjump" r:id="rId4"/>
          </p:cNvPr>
          <p:cNvSpPr/>
          <p:nvPr/>
        </p:nvSpPr>
        <p:spPr>
          <a:xfrm>
            <a:off x="2829697" y="4763529"/>
            <a:ext cx="1714500" cy="49633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33">
            <a:hlinkClick action="ppaction://hlinksldjump" r:id="rId5"/>
          </p:cNvPr>
          <p:cNvSpPr/>
          <p:nvPr/>
        </p:nvSpPr>
        <p:spPr>
          <a:xfrm>
            <a:off x="4546256" y="4763529"/>
            <a:ext cx="1714500" cy="49633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Help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33"/>
          <p:cNvSpPr/>
          <p:nvPr/>
        </p:nvSpPr>
        <p:spPr>
          <a:xfrm>
            <a:off x="3352800" y="1828800"/>
            <a:ext cx="2438400" cy="24384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33"/>
          <p:cNvSpPr/>
          <p:nvPr/>
        </p:nvSpPr>
        <p:spPr>
          <a:xfrm>
            <a:off x="3872693" y="1846989"/>
            <a:ext cx="132241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cap="none">
                <a:solidFill>
                  <a:srgbClr val="FC7876"/>
                </a:solidFill>
                <a:latin typeface="Calibri"/>
                <a:ea typeface="Calibri"/>
                <a:cs typeface="Calibri"/>
                <a:sym typeface="Calibri"/>
              </a:rPr>
              <a:t>Mav-Nav Gps</a:t>
            </a:r>
            <a:endParaRPr b="1" sz="1600" cap="none">
              <a:solidFill>
                <a:srgbClr val="FC787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33"/>
          <p:cNvSpPr/>
          <p:nvPr/>
        </p:nvSpPr>
        <p:spPr>
          <a:xfrm>
            <a:off x="3352800" y="1066800"/>
            <a:ext cx="2286000" cy="228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Building Search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33">
            <a:hlinkClick action="ppaction://hlinksldjump" r:id="rId6"/>
          </p:cNvPr>
          <p:cNvSpPr/>
          <p:nvPr/>
        </p:nvSpPr>
        <p:spPr>
          <a:xfrm>
            <a:off x="5403506" y="1123950"/>
            <a:ext cx="235294" cy="114300"/>
          </a:xfrm>
          <a:prstGeom prst="flowChartSummingJunction">
            <a:avLst/>
          </a:prstGeom>
          <a:solidFill>
            <a:srgbClr val="A5A5A5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3"/>
          <p:cNvSpPr/>
          <p:nvPr/>
        </p:nvSpPr>
        <p:spPr>
          <a:xfrm>
            <a:off x="3487377" y="1540477"/>
            <a:ext cx="2016845" cy="254571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Room #101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33">
            <a:hlinkClick action="ppaction://hlinksldjump" r:id="rId7"/>
          </p:cNvPr>
          <p:cNvSpPr/>
          <p:nvPr/>
        </p:nvSpPr>
        <p:spPr>
          <a:xfrm>
            <a:off x="5195106" y="1610612"/>
            <a:ext cx="235294" cy="114300"/>
          </a:xfrm>
          <a:prstGeom prst="flowChartSummingJunction">
            <a:avLst/>
          </a:prstGeom>
          <a:solidFill>
            <a:srgbClr val="A5A5A5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Outlines of a phone" id="345" name="Google Shape;34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52400"/>
            <a:ext cx="8458200" cy="647700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4">
            <a:hlinkClick action="ppaction://hlinksldjump" r:id="rId4"/>
          </p:cNvPr>
          <p:cNvSpPr/>
          <p:nvPr/>
        </p:nvSpPr>
        <p:spPr>
          <a:xfrm>
            <a:off x="2829697" y="4763529"/>
            <a:ext cx="1714500" cy="49633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34">
            <a:hlinkClick action="ppaction://hlinksldjump" r:id="rId5"/>
          </p:cNvPr>
          <p:cNvSpPr/>
          <p:nvPr/>
        </p:nvSpPr>
        <p:spPr>
          <a:xfrm>
            <a:off x="4546256" y="4763529"/>
            <a:ext cx="1714500" cy="49633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Help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34"/>
          <p:cNvSpPr/>
          <p:nvPr/>
        </p:nvSpPr>
        <p:spPr>
          <a:xfrm>
            <a:off x="3352800" y="1828800"/>
            <a:ext cx="2438400" cy="24384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34"/>
          <p:cNvSpPr/>
          <p:nvPr/>
        </p:nvSpPr>
        <p:spPr>
          <a:xfrm>
            <a:off x="3872693" y="1846989"/>
            <a:ext cx="132241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cap="none">
                <a:solidFill>
                  <a:srgbClr val="FC7876"/>
                </a:solidFill>
                <a:latin typeface="Calibri"/>
                <a:ea typeface="Calibri"/>
                <a:cs typeface="Calibri"/>
                <a:sym typeface="Calibri"/>
              </a:rPr>
              <a:t>Mav-Nav Gps</a:t>
            </a:r>
            <a:endParaRPr b="1" sz="1600" cap="none">
              <a:solidFill>
                <a:srgbClr val="FC787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34">
            <a:hlinkClick action="ppaction://hlinksldjump" r:id="rId6"/>
          </p:cNvPr>
          <p:cNvSpPr/>
          <p:nvPr/>
        </p:nvSpPr>
        <p:spPr>
          <a:xfrm>
            <a:off x="3352800" y="1066800"/>
            <a:ext cx="2286000" cy="228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Building Search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34">
            <a:hlinkClick action="ppaction://hlinksldjump" r:id="rId7"/>
          </p:cNvPr>
          <p:cNvSpPr/>
          <p:nvPr/>
        </p:nvSpPr>
        <p:spPr>
          <a:xfrm>
            <a:off x="5403506" y="1123950"/>
            <a:ext cx="235294" cy="114300"/>
          </a:xfrm>
          <a:prstGeom prst="flowChartSummingJunction">
            <a:avLst/>
          </a:prstGeom>
          <a:solidFill>
            <a:srgbClr val="A5A5A5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Outlines of a phone" id="109" name="Google Shape;10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52400"/>
            <a:ext cx="8458200" cy="647700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>
            <a:hlinkClick action="ppaction://hlinksldjump" r:id="rId4"/>
          </p:cNvPr>
          <p:cNvSpPr/>
          <p:nvPr/>
        </p:nvSpPr>
        <p:spPr>
          <a:xfrm>
            <a:off x="5655368" y="3276600"/>
            <a:ext cx="533400" cy="41910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5">
            <a:hlinkClick r:id="rId5"/>
          </p:cNvPr>
          <p:cNvSpPr/>
          <p:nvPr/>
        </p:nvSpPr>
        <p:spPr>
          <a:xfrm>
            <a:off x="2895600" y="3257551"/>
            <a:ext cx="495300" cy="438151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5786236" y="3301485"/>
            <a:ext cx="4025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5">
            <a:hlinkClick action="ppaction://hlinkshowjump?jump=firstslide"/>
          </p:cNvPr>
          <p:cNvSpPr/>
          <p:nvPr/>
        </p:nvSpPr>
        <p:spPr>
          <a:xfrm>
            <a:off x="2829697" y="4763529"/>
            <a:ext cx="1714500" cy="49633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5">
            <a:hlinkClick action="ppaction://hlinksldjump" r:id="rId6"/>
          </p:cNvPr>
          <p:cNvSpPr txBox="1"/>
          <p:nvPr/>
        </p:nvSpPr>
        <p:spPr>
          <a:xfrm>
            <a:off x="3004844" y="3301485"/>
            <a:ext cx="4025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3505200" y="1295400"/>
            <a:ext cx="2150168" cy="33528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Outlines of a phone" id="120" name="Google Shape;12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52400"/>
            <a:ext cx="8458200" cy="647700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6">
            <a:hlinkClick action="ppaction://hlinksldjump" r:id="rId4"/>
          </p:cNvPr>
          <p:cNvSpPr/>
          <p:nvPr/>
        </p:nvSpPr>
        <p:spPr>
          <a:xfrm>
            <a:off x="5655368" y="3276600"/>
            <a:ext cx="533400" cy="41910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6">
            <a:hlinkClick action="ppaction://hlinksldjump" r:id="rId5"/>
          </p:cNvPr>
          <p:cNvSpPr/>
          <p:nvPr/>
        </p:nvSpPr>
        <p:spPr>
          <a:xfrm>
            <a:off x="2895600" y="3257551"/>
            <a:ext cx="495300" cy="438151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6">
            <a:hlinkClick action="ppaction://hlinkshowjump?jump=firstslide"/>
          </p:cNvPr>
          <p:cNvSpPr/>
          <p:nvPr/>
        </p:nvSpPr>
        <p:spPr>
          <a:xfrm>
            <a:off x="2829697" y="4763529"/>
            <a:ext cx="1714500" cy="49633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5786236" y="3301485"/>
            <a:ext cx="4025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6">
            <a:hlinkClick r:id="rId6"/>
          </p:cNvPr>
          <p:cNvSpPr txBox="1"/>
          <p:nvPr/>
        </p:nvSpPr>
        <p:spPr>
          <a:xfrm>
            <a:off x="2988368" y="3266646"/>
            <a:ext cx="4025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3505200" y="1295400"/>
            <a:ext cx="2150168" cy="33528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Outlines of a phone" id="131" name="Google Shape;13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52400"/>
            <a:ext cx="8458200" cy="647700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7">
            <a:hlinkClick action="ppaction://hlinksldjump" r:id="rId4"/>
          </p:cNvPr>
          <p:cNvSpPr/>
          <p:nvPr/>
        </p:nvSpPr>
        <p:spPr>
          <a:xfrm>
            <a:off x="5655368" y="3276600"/>
            <a:ext cx="533400" cy="41910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7">
            <a:hlinkClick r:id="rId5"/>
          </p:cNvPr>
          <p:cNvSpPr/>
          <p:nvPr/>
        </p:nvSpPr>
        <p:spPr>
          <a:xfrm>
            <a:off x="2895600" y="3257551"/>
            <a:ext cx="495300" cy="438151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7">
            <a:hlinkClick action="ppaction://hlinkshowjump?jump=firstslide"/>
          </p:cNvPr>
          <p:cNvSpPr/>
          <p:nvPr/>
        </p:nvSpPr>
        <p:spPr>
          <a:xfrm>
            <a:off x="2829697" y="4763529"/>
            <a:ext cx="1714500" cy="49633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5786236" y="3301485"/>
            <a:ext cx="4025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36" name="Google Shape;136;p17">
            <a:hlinkClick action="ppaction://hlinksldjump" r:id="rId6"/>
          </p:cNvPr>
          <p:cNvSpPr txBox="1"/>
          <p:nvPr/>
        </p:nvSpPr>
        <p:spPr>
          <a:xfrm>
            <a:off x="2961595" y="3295478"/>
            <a:ext cx="4025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37" name="Google Shape;137;p17"/>
          <p:cNvSpPr/>
          <p:nvPr/>
        </p:nvSpPr>
        <p:spPr>
          <a:xfrm>
            <a:off x="3505200" y="1295400"/>
            <a:ext cx="2150168" cy="33528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Outlines of a phone" id="142" name="Google Shape;14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52400"/>
            <a:ext cx="8458200" cy="647700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8">
            <a:hlinkClick r:id="rId4"/>
          </p:cNvPr>
          <p:cNvSpPr/>
          <p:nvPr/>
        </p:nvSpPr>
        <p:spPr>
          <a:xfrm>
            <a:off x="2895600" y="3257551"/>
            <a:ext cx="495300" cy="438151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8">
            <a:hlinkClick action="ppaction://hlinkshowjump?jump=firstslide"/>
          </p:cNvPr>
          <p:cNvSpPr/>
          <p:nvPr/>
        </p:nvSpPr>
        <p:spPr>
          <a:xfrm>
            <a:off x="2829697" y="4763529"/>
            <a:ext cx="1714500" cy="49633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8">
            <a:hlinkClick action="ppaction://hlinksldjump" r:id="rId5"/>
          </p:cNvPr>
          <p:cNvSpPr txBox="1"/>
          <p:nvPr/>
        </p:nvSpPr>
        <p:spPr>
          <a:xfrm>
            <a:off x="2988368" y="3291960"/>
            <a:ext cx="4025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8"/>
          <p:cNvSpPr/>
          <p:nvPr/>
        </p:nvSpPr>
        <p:spPr>
          <a:xfrm>
            <a:off x="3505200" y="1295400"/>
            <a:ext cx="2150168" cy="33528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Outlines of a phone" id="151" name="Google Shape;15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52400"/>
            <a:ext cx="8458200" cy="647700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9"/>
          <p:cNvSpPr/>
          <p:nvPr/>
        </p:nvSpPr>
        <p:spPr>
          <a:xfrm>
            <a:off x="3221931" y="1359576"/>
            <a:ext cx="2776336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 cap="none">
                <a:solidFill>
                  <a:srgbClr val="FC7876"/>
                </a:solidFill>
                <a:latin typeface="Calibri"/>
                <a:ea typeface="Calibri"/>
                <a:cs typeface="Calibri"/>
                <a:sym typeface="Calibri"/>
              </a:rPr>
              <a:t>Mav-Nav</a:t>
            </a:r>
            <a:endParaRPr b="1" sz="5400" cap="none">
              <a:solidFill>
                <a:srgbClr val="FC787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FC7876"/>
                </a:solidFill>
                <a:latin typeface="Calibri"/>
                <a:ea typeface="Calibri"/>
                <a:cs typeface="Calibri"/>
                <a:sym typeface="Calibri"/>
              </a:rPr>
              <a:t>Error!</a:t>
            </a:r>
            <a:endParaRPr b="1" sz="5400" cap="none">
              <a:solidFill>
                <a:srgbClr val="FC787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9">
            <a:hlinkClick action="ppaction://hlinkshowjump?jump=firstslide"/>
          </p:cNvPr>
          <p:cNvSpPr/>
          <p:nvPr/>
        </p:nvSpPr>
        <p:spPr>
          <a:xfrm>
            <a:off x="2829697" y="4763529"/>
            <a:ext cx="1714500" cy="49633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9">
            <a:hlinkClick action="ppaction://hlinksldjump" r:id="rId4"/>
          </p:cNvPr>
          <p:cNvSpPr/>
          <p:nvPr/>
        </p:nvSpPr>
        <p:spPr>
          <a:xfrm>
            <a:off x="4546256" y="4763529"/>
            <a:ext cx="1714500" cy="49633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Help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Outlines of a phone" id="159" name="Google Shape;15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52400"/>
            <a:ext cx="8458200" cy="647700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0"/>
          <p:cNvSpPr/>
          <p:nvPr/>
        </p:nvSpPr>
        <p:spPr>
          <a:xfrm>
            <a:off x="3221931" y="1359576"/>
            <a:ext cx="2776336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 cap="none">
                <a:solidFill>
                  <a:srgbClr val="FC7876"/>
                </a:solidFill>
                <a:latin typeface="Calibri"/>
                <a:ea typeface="Calibri"/>
                <a:cs typeface="Calibri"/>
                <a:sym typeface="Calibri"/>
              </a:rPr>
              <a:t>Mav-Nav</a:t>
            </a:r>
            <a:endParaRPr b="1" sz="5400" cap="none">
              <a:solidFill>
                <a:srgbClr val="FC787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C7876"/>
                </a:solidFill>
                <a:latin typeface="Calibri"/>
                <a:ea typeface="Calibri"/>
                <a:cs typeface="Calibri"/>
                <a:sym typeface="Calibri"/>
              </a:rPr>
              <a:t>Invalid username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cap="none">
                <a:solidFill>
                  <a:srgbClr val="FC7876"/>
                </a:solidFill>
                <a:latin typeface="Calibri"/>
                <a:ea typeface="Calibri"/>
                <a:cs typeface="Calibri"/>
                <a:sym typeface="Calibri"/>
              </a:rPr>
              <a:t>And/or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C7876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endParaRPr b="1" sz="2400" cap="none">
              <a:solidFill>
                <a:srgbClr val="FC787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0">
            <a:hlinkClick action="ppaction://hlinkshowjump?jump=firstslide"/>
          </p:cNvPr>
          <p:cNvSpPr/>
          <p:nvPr/>
        </p:nvSpPr>
        <p:spPr>
          <a:xfrm>
            <a:off x="2829697" y="4763529"/>
            <a:ext cx="1714500" cy="49633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0">
            <a:hlinkClick action="ppaction://hlinksldjump" r:id="rId4"/>
          </p:cNvPr>
          <p:cNvSpPr/>
          <p:nvPr/>
        </p:nvSpPr>
        <p:spPr>
          <a:xfrm>
            <a:off x="4546256" y="4763529"/>
            <a:ext cx="1714500" cy="49633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Help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Outlines of a phone" id="167" name="Google Shape;16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52400"/>
            <a:ext cx="8458200" cy="647700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>
            <a:hlinkClick action="ppaction://hlinksldjump" r:id="rId4"/>
          </p:cNvPr>
          <p:cNvSpPr/>
          <p:nvPr/>
        </p:nvSpPr>
        <p:spPr>
          <a:xfrm>
            <a:off x="2829697" y="4763529"/>
            <a:ext cx="1714500" cy="49633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1">
            <a:hlinkClick action="ppaction://hlinksldjump" r:id="rId5"/>
          </p:cNvPr>
          <p:cNvSpPr/>
          <p:nvPr/>
        </p:nvSpPr>
        <p:spPr>
          <a:xfrm>
            <a:off x="4546256" y="4763529"/>
            <a:ext cx="1714500" cy="49633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Help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1"/>
          <p:cNvSpPr/>
          <p:nvPr/>
        </p:nvSpPr>
        <p:spPr>
          <a:xfrm>
            <a:off x="3352800" y="1828800"/>
            <a:ext cx="2438400" cy="24384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1"/>
          <p:cNvSpPr/>
          <p:nvPr/>
        </p:nvSpPr>
        <p:spPr>
          <a:xfrm>
            <a:off x="3872693" y="1846989"/>
            <a:ext cx="132241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cap="none">
                <a:solidFill>
                  <a:srgbClr val="FC7876"/>
                </a:solidFill>
                <a:latin typeface="Calibri"/>
                <a:ea typeface="Calibri"/>
                <a:cs typeface="Calibri"/>
                <a:sym typeface="Calibri"/>
              </a:rPr>
              <a:t>Mav-Nav Gps</a:t>
            </a:r>
            <a:endParaRPr b="1" sz="1600" cap="none">
              <a:solidFill>
                <a:srgbClr val="FC787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1">
            <a:hlinkClick action="ppaction://hlinksldjump" r:id="rId6"/>
          </p:cNvPr>
          <p:cNvSpPr/>
          <p:nvPr/>
        </p:nvSpPr>
        <p:spPr>
          <a:xfrm>
            <a:off x="3352800" y="1066800"/>
            <a:ext cx="2286000" cy="228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Building Search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1"/>
          <p:cNvSpPr/>
          <p:nvPr/>
        </p:nvSpPr>
        <p:spPr>
          <a:xfrm>
            <a:off x="5403506" y="1123950"/>
            <a:ext cx="235294" cy="114300"/>
          </a:xfrm>
          <a:prstGeom prst="flowChartSummingJunction">
            <a:avLst/>
          </a:prstGeom>
          <a:solidFill>
            <a:srgbClr val="A5A5A5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