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27"/>
  </p:notesMasterIdLst>
  <p:handoutMasterIdLst>
    <p:handoutMasterId r:id="rId28"/>
  </p:handoutMasterIdLst>
  <p:sldIdLst>
    <p:sldId id="256" r:id="rId5"/>
    <p:sldId id="260" r:id="rId6"/>
    <p:sldId id="261" r:id="rId7"/>
    <p:sldId id="279" r:id="rId8"/>
    <p:sldId id="280" r:id="rId9"/>
    <p:sldId id="281" r:id="rId10"/>
    <p:sldId id="282" r:id="rId11"/>
    <p:sldId id="285" r:id="rId12"/>
    <p:sldId id="283" r:id="rId13"/>
    <p:sldId id="284" r:id="rId14"/>
    <p:sldId id="274" r:id="rId15"/>
    <p:sldId id="286" r:id="rId16"/>
    <p:sldId id="287" r:id="rId17"/>
    <p:sldId id="288" r:id="rId18"/>
    <p:sldId id="289" r:id="rId19"/>
    <p:sldId id="290" r:id="rId20"/>
    <p:sldId id="266" r:id="rId21"/>
    <p:sldId id="267" r:id="rId22"/>
    <p:sldId id="278" r:id="rId23"/>
    <p:sldId id="275" r:id="rId24"/>
    <p:sldId id="276" r:id="rId25"/>
    <p:sldId id="272" r:id="rId26"/>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3" d="100"/>
          <a:sy n="83" d="100"/>
        </p:scale>
        <p:origin x="485" y="0"/>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endParaRPr lang="zh-CN"/>
        </a:p>
      </c:txPr>
    </c:title>
    <c:autoTitleDeleted val="0"/>
    <c:plotArea>
      <c:layout>
        <c:manualLayout>
          <c:layoutTarget val="inner"/>
          <c:xMode val="edge"/>
          <c:yMode val="edge"/>
          <c:x val="0.17582217340781675"/>
          <c:y val="0.14124424923075091"/>
          <c:w val="0.6367991359000934"/>
          <c:h val="0.66640098559108685"/>
        </c:manualLayout>
      </c:layout>
      <c:pieChart>
        <c:varyColors val="1"/>
        <c:ser>
          <c:idx val="0"/>
          <c:order val="0"/>
          <c:tx>
            <c:strRef>
              <c:f>Sheet1!$B$1</c:f>
              <c:strCache>
                <c:ptCount val="1"/>
                <c:pt idx="0">
                  <c:v>成绩百分比</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B2A-4EFD-96AA-A77C14E04F6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B2A-4EFD-96AA-A77C14E04F6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B2A-4EFD-96AA-A77C14E04F6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B2A-4EFD-96AA-A77C14E04F6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周作业</c:v>
                </c:pt>
                <c:pt idx="1">
                  <c:v>项目</c:v>
                </c:pt>
                <c:pt idx="2">
                  <c:v>测验</c:v>
                </c:pt>
                <c:pt idx="3">
                  <c:v>期末考试</c:v>
                </c:pt>
              </c:strCache>
            </c:strRef>
          </c:cat>
          <c:val>
            <c:numRef>
              <c:f>Sheet1!$B$2:$B$5</c:f>
              <c:numCache>
                <c:formatCode>General</c:formatCode>
                <c:ptCount val="4"/>
                <c:pt idx="0">
                  <c:v>10</c:v>
                </c:pt>
                <c:pt idx="1">
                  <c:v>30</c:v>
                </c:pt>
                <c:pt idx="2">
                  <c:v>20</c:v>
                </c:pt>
                <c:pt idx="3">
                  <c:v>40</c:v>
                </c:pt>
              </c:numCache>
            </c:numRef>
          </c:val>
          <c:extLst>
            <c:ext xmlns:c16="http://schemas.microsoft.com/office/drawing/2014/chart" uri="{C3380CC4-5D6E-409C-BE32-E72D297353CC}">
              <c16:uniqueId val="{00000008-8B2A-4EFD-96AA-A77C14E04F6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64A11-60E0-48D1-9D32-82C50FF38D2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p>
      </dgm:t>
    </dgm:pt>
    <dgm:pt modelId="{C1DF2E0B-F034-409C-97BE-B1E077D0166A}">
      <dgm:prSet phldrT="[文本]"/>
      <dgm:spPr/>
      <dgm:t>
        <a:bodyPr/>
        <a:lstStyle/>
        <a:p>
          <a:r>
            <a:rPr lang="zh-CN" dirty="0">
              <a:latin typeface="Microsoft YaHei UI" panose="020B0503020204020204" pitchFamily="34" charset="-122"/>
              <a:ea typeface="Microsoft YaHei UI" panose="020B0503020204020204" pitchFamily="34" charset="-122"/>
            </a:rPr>
            <a:t>Web 和软件工具</a:t>
          </a:r>
        </a:p>
      </dgm:t>
    </dgm:pt>
    <dgm:pt modelId="{42A31C57-B267-4553-8EBC-89957EA9919E}" type="parTrans" cxnId="{A6D803CA-B590-4F5F-AC18-40F3D632022F}">
      <dgm:prSet/>
      <dgm:spPr/>
      <dgm:t>
        <a:bodyPr/>
        <a:lstStyle/>
        <a:p>
          <a:endParaRPr lang="zh-CN">
            <a:latin typeface="Microsoft YaHei UI" panose="020B0503020204020204" pitchFamily="34" charset="-122"/>
            <a:ea typeface="Microsoft YaHei UI" panose="020B0503020204020204" pitchFamily="34" charset="-122"/>
          </a:endParaRPr>
        </a:p>
      </dgm:t>
    </dgm:pt>
    <dgm:pt modelId="{F799DE04-BE06-4558-B401-CA9BE73B0FE5}" type="sibTrans" cxnId="{A6D803CA-B590-4F5F-AC18-40F3D632022F}">
      <dgm:prSet/>
      <dgm:spPr/>
      <dgm:t>
        <a:bodyPr/>
        <a:lstStyle/>
        <a:p>
          <a:endParaRPr lang="zh-CN">
            <a:latin typeface="Microsoft YaHei UI" panose="020B0503020204020204" pitchFamily="34" charset="-122"/>
            <a:ea typeface="Microsoft YaHei UI" panose="020B0503020204020204" pitchFamily="34" charset="-122"/>
          </a:endParaRPr>
        </a:p>
      </dgm:t>
    </dgm:pt>
    <dgm:pt modelId="{9FA67F5C-A2B3-4A17-AA93-5C0AD273B2D5}">
      <dgm:prSet phldrT="[文本]"/>
      <dgm:spPr/>
      <dgm:t>
        <a:bodyPr/>
        <a:lstStyle/>
        <a:p>
          <a:r>
            <a:rPr lang="zh-CN" dirty="0">
              <a:latin typeface="Microsoft YaHei UI" panose="020B0503020204020204" pitchFamily="34" charset="-122"/>
              <a:ea typeface="Microsoft YaHei UI" panose="020B0503020204020204" pitchFamily="34" charset="-122"/>
            </a:rPr>
            <a:t>班级网站</a:t>
          </a:r>
        </a:p>
      </dgm:t>
    </dgm:pt>
    <dgm:pt modelId="{F1B411E4-892B-4114-B93A-577EE42BA548}" type="parTrans" cxnId="{BC5D9862-DAC4-4192-97F4-E8931AD3B7CB}">
      <dgm:prSet/>
      <dgm:spPr/>
      <dgm:t>
        <a:bodyPr/>
        <a:lstStyle/>
        <a:p>
          <a:endParaRPr lang="zh-CN">
            <a:latin typeface="Microsoft YaHei UI" panose="020B0503020204020204" pitchFamily="34" charset="-122"/>
            <a:ea typeface="Microsoft YaHei UI" panose="020B0503020204020204" pitchFamily="34" charset="-122"/>
          </a:endParaRPr>
        </a:p>
      </dgm:t>
    </dgm:pt>
    <dgm:pt modelId="{8A5F7F56-540A-4DE5-B118-0068853256FC}" type="sibTrans" cxnId="{BC5D9862-DAC4-4192-97F4-E8931AD3B7CB}">
      <dgm:prSet/>
      <dgm:spPr/>
      <dgm:t>
        <a:bodyPr/>
        <a:lstStyle/>
        <a:p>
          <a:endParaRPr lang="zh-CN">
            <a:latin typeface="Microsoft YaHei UI" panose="020B0503020204020204" pitchFamily="34" charset="-122"/>
            <a:ea typeface="Microsoft YaHei UI" panose="020B0503020204020204" pitchFamily="34" charset="-122"/>
          </a:endParaRPr>
        </a:p>
      </dgm:t>
    </dgm:pt>
    <dgm:pt modelId="{452B5EB4-6ED7-4FA8-A7C4-5C3301C82707}">
      <dgm:prSet phldrT="[文本]"/>
      <dgm:spPr/>
      <dgm:t>
        <a:bodyPr/>
        <a:lstStyle/>
        <a:p>
          <a:r>
            <a:rPr lang="zh-CN">
              <a:latin typeface="Microsoft YaHei UI" panose="020B0503020204020204" pitchFamily="34" charset="-122"/>
              <a:ea typeface="Microsoft YaHei UI" panose="020B0503020204020204" pitchFamily="34" charset="-122"/>
            </a:rPr>
            <a:t>移动/其他应用程序</a:t>
          </a:r>
        </a:p>
      </dgm:t>
    </dgm:pt>
    <dgm:pt modelId="{A65A5292-11EC-4F74-A2DD-B9AB81BC264F}" type="parTrans" cxnId="{0F479CCA-569A-4D77-9DF6-37D751B3E62B}">
      <dgm:prSet/>
      <dgm:spPr/>
      <dgm:t>
        <a:bodyPr/>
        <a:lstStyle/>
        <a:p>
          <a:endParaRPr lang="zh-CN">
            <a:latin typeface="Microsoft YaHei UI" panose="020B0503020204020204" pitchFamily="34" charset="-122"/>
            <a:ea typeface="Microsoft YaHei UI" panose="020B0503020204020204" pitchFamily="34" charset="-122"/>
          </a:endParaRPr>
        </a:p>
      </dgm:t>
    </dgm:pt>
    <dgm:pt modelId="{ED3C9F27-971A-426E-911A-AC30A16EB8D7}" type="sibTrans" cxnId="{0F479CCA-569A-4D77-9DF6-37D751B3E62B}">
      <dgm:prSet/>
      <dgm:spPr/>
      <dgm:t>
        <a:bodyPr/>
        <a:lstStyle/>
        <a:p>
          <a:endParaRPr lang="zh-CN">
            <a:latin typeface="Microsoft YaHei UI" panose="020B0503020204020204" pitchFamily="34" charset="-122"/>
            <a:ea typeface="Microsoft YaHei UI" panose="020B0503020204020204" pitchFamily="34" charset="-122"/>
          </a:endParaRPr>
        </a:p>
      </dgm:t>
    </dgm:pt>
    <dgm:pt modelId="{911EC251-C7E4-4814-90D4-8D36FE8DEC24}">
      <dgm:prSet phldrT="[文本]"/>
      <dgm:spPr/>
      <dgm:t>
        <a:bodyPr/>
        <a:lstStyle/>
        <a:p>
          <a:r>
            <a:rPr lang="zh-CN">
              <a:latin typeface="Microsoft YaHei UI" panose="020B0503020204020204" pitchFamily="34" charset="-122"/>
              <a:ea typeface="Microsoft YaHei UI" panose="020B0503020204020204" pitchFamily="34" charset="-122"/>
            </a:rPr>
            <a:t>社交媒体</a:t>
          </a:r>
        </a:p>
      </dgm:t>
    </dgm:pt>
    <dgm:pt modelId="{EA241105-CF1E-4DF7-B8D8-02473B6E0B01}" type="parTrans" cxnId="{57AEE9A1-FDF7-4AB7-9681-008358ED57AB}">
      <dgm:prSet/>
      <dgm:spPr/>
      <dgm:t>
        <a:bodyPr/>
        <a:lstStyle/>
        <a:p>
          <a:endParaRPr lang="zh-CN">
            <a:latin typeface="Microsoft YaHei UI" panose="020B0503020204020204" pitchFamily="34" charset="-122"/>
            <a:ea typeface="Microsoft YaHei UI" panose="020B0503020204020204" pitchFamily="34" charset="-122"/>
          </a:endParaRPr>
        </a:p>
      </dgm:t>
    </dgm:pt>
    <dgm:pt modelId="{95633792-376C-450E-B8BC-ED28DC101CEB}" type="sibTrans" cxnId="{57AEE9A1-FDF7-4AB7-9681-008358ED57AB}">
      <dgm:prSet/>
      <dgm:spPr/>
      <dgm:t>
        <a:bodyPr/>
        <a:lstStyle/>
        <a:p>
          <a:endParaRPr lang="zh-CN">
            <a:latin typeface="Microsoft YaHei UI" panose="020B0503020204020204" pitchFamily="34" charset="-122"/>
            <a:ea typeface="Microsoft YaHei UI" panose="020B0503020204020204" pitchFamily="34" charset="-122"/>
          </a:endParaRPr>
        </a:p>
      </dgm:t>
    </dgm:pt>
    <dgm:pt modelId="{BAFD4250-3194-435C-9DB9-26F654B5C03A}">
      <dgm:prSet phldrT="[文本]"/>
      <dgm:spPr/>
      <dgm:t>
        <a:bodyPr/>
        <a:lstStyle/>
        <a:p>
          <a:r>
            <a:rPr lang="zh-CN">
              <a:latin typeface="Microsoft YaHei UI" panose="020B0503020204020204" pitchFamily="34" charset="-122"/>
              <a:ea typeface="Microsoft YaHei UI" panose="020B0503020204020204" pitchFamily="34" charset="-122"/>
            </a:rPr>
            <a:t>Twitter</a:t>
          </a:r>
        </a:p>
      </dgm:t>
    </dgm:pt>
    <dgm:pt modelId="{0D4B85D5-5F65-4827-8832-FBF48D7B3363}" type="parTrans" cxnId="{071FB365-FE77-48F5-BA17-484D6C356434}">
      <dgm:prSet/>
      <dgm:spPr/>
      <dgm:t>
        <a:bodyPr/>
        <a:lstStyle/>
        <a:p>
          <a:endParaRPr lang="zh-CN">
            <a:latin typeface="Microsoft YaHei UI" panose="020B0503020204020204" pitchFamily="34" charset="-122"/>
            <a:ea typeface="Microsoft YaHei UI" panose="020B0503020204020204" pitchFamily="34" charset="-122"/>
          </a:endParaRPr>
        </a:p>
      </dgm:t>
    </dgm:pt>
    <dgm:pt modelId="{00CC07D1-76CC-4C43-9A72-FD68CB53A52F}" type="sibTrans" cxnId="{071FB365-FE77-48F5-BA17-484D6C356434}">
      <dgm:prSet/>
      <dgm:spPr/>
      <dgm:t>
        <a:bodyPr/>
        <a:lstStyle/>
        <a:p>
          <a:endParaRPr lang="zh-CN">
            <a:latin typeface="Microsoft YaHei UI" panose="020B0503020204020204" pitchFamily="34" charset="-122"/>
            <a:ea typeface="Microsoft YaHei UI" panose="020B0503020204020204" pitchFamily="34" charset="-122"/>
          </a:endParaRPr>
        </a:p>
      </dgm:t>
    </dgm:pt>
    <dgm:pt modelId="{39865F2F-A0A2-4069-A0A8-DBD105077B60}">
      <dgm:prSet phldrT="[文本]"/>
      <dgm:spPr/>
      <dgm:t>
        <a:bodyPr/>
        <a:lstStyle/>
        <a:p>
          <a:r>
            <a:rPr lang="zh-CN">
              <a:latin typeface="Microsoft YaHei UI" panose="020B0503020204020204" pitchFamily="34" charset="-122"/>
              <a:ea typeface="Microsoft YaHei UI" panose="020B0503020204020204" pitchFamily="34" charset="-122"/>
            </a:rPr>
            <a:t>Facebook</a:t>
          </a:r>
        </a:p>
      </dgm:t>
    </dgm:pt>
    <dgm:pt modelId="{258E8A36-BBB7-4C89-BC2C-F3F74D59EC28}" type="parTrans" cxnId="{28D005C6-4C20-4BE6-894F-D3B082F63438}">
      <dgm:prSet/>
      <dgm:spPr/>
      <dgm:t>
        <a:bodyPr/>
        <a:lstStyle/>
        <a:p>
          <a:endParaRPr lang="zh-CN">
            <a:latin typeface="Microsoft YaHei UI" panose="020B0503020204020204" pitchFamily="34" charset="-122"/>
            <a:ea typeface="Microsoft YaHei UI" panose="020B0503020204020204" pitchFamily="34" charset="-122"/>
          </a:endParaRPr>
        </a:p>
      </dgm:t>
    </dgm:pt>
    <dgm:pt modelId="{84624615-77BD-49D7-9881-B60A734482E2}" type="sibTrans" cxnId="{28D005C6-4C20-4BE6-894F-D3B082F63438}">
      <dgm:prSet/>
      <dgm:spPr/>
      <dgm:t>
        <a:bodyPr/>
        <a:lstStyle/>
        <a:p>
          <a:endParaRPr lang="zh-CN">
            <a:latin typeface="Microsoft YaHei UI" panose="020B0503020204020204" pitchFamily="34" charset="-122"/>
            <a:ea typeface="Microsoft YaHei UI" panose="020B0503020204020204" pitchFamily="34" charset="-122"/>
          </a:endParaRPr>
        </a:p>
      </dgm:t>
    </dgm:pt>
    <dgm:pt modelId="{3685198B-5321-4885-BEE2-2A3D6DA5B4A6}">
      <dgm:prSet phldrT="[文本]"/>
      <dgm:spPr/>
      <dgm:t>
        <a:bodyPr/>
        <a:lstStyle/>
        <a:p>
          <a:r>
            <a:rPr lang="zh-CN">
              <a:latin typeface="Microsoft YaHei UI" panose="020B0503020204020204" pitchFamily="34" charset="-122"/>
              <a:ea typeface="Microsoft YaHei UI" panose="020B0503020204020204" pitchFamily="34" charset="-122"/>
            </a:rPr>
            <a:t>实验、学习组</a:t>
          </a:r>
        </a:p>
      </dgm:t>
    </dgm:pt>
    <dgm:pt modelId="{04BBF996-DFD9-466F-BD01-7968559FCCBA}" type="parTrans" cxnId="{D55D4B72-161A-4FAE-AF7B-1ABE9C4AB99D}">
      <dgm:prSet/>
      <dgm:spPr/>
      <dgm:t>
        <a:bodyPr/>
        <a:lstStyle/>
        <a:p>
          <a:endParaRPr lang="zh-CN">
            <a:latin typeface="Microsoft YaHei UI" panose="020B0503020204020204" pitchFamily="34" charset="-122"/>
            <a:ea typeface="Microsoft YaHei UI" panose="020B0503020204020204" pitchFamily="34" charset="-122"/>
          </a:endParaRPr>
        </a:p>
      </dgm:t>
    </dgm:pt>
    <dgm:pt modelId="{D4A8ADDC-9CBB-47A6-AE74-052767EA090A}" type="sibTrans" cxnId="{D55D4B72-161A-4FAE-AF7B-1ABE9C4AB99D}">
      <dgm:prSet/>
      <dgm:spPr/>
      <dgm:t>
        <a:bodyPr/>
        <a:lstStyle/>
        <a:p>
          <a:endParaRPr lang="zh-CN">
            <a:latin typeface="Microsoft YaHei UI" panose="020B0503020204020204" pitchFamily="34" charset="-122"/>
            <a:ea typeface="Microsoft YaHei UI" panose="020B0503020204020204" pitchFamily="34" charset="-122"/>
          </a:endParaRPr>
        </a:p>
      </dgm:t>
    </dgm:pt>
    <dgm:pt modelId="{F2B8E16F-5F5A-4339-B42D-A1EA3A873A66}">
      <dgm:prSet phldrT="[文本]"/>
      <dgm:spPr/>
      <dgm:t>
        <a:bodyPr/>
        <a:lstStyle/>
        <a:p>
          <a:r>
            <a:rPr lang="zh-CN" dirty="0">
              <a:latin typeface="Microsoft YaHei UI" panose="020B0503020204020204" pitchFamily="34" charset="-122"/>
              <a:ea typeface="Microsoft YaHei UI" panose="020B0503020204020204" pitchFamily="34" charset="-122"/>
            </a:rPr>
            <a:t>实验</a:t>
          </a:r>
        </a:p>
      </dgm:t>
    </dgm:pt>
    <dgm:pt modelId="{07DAEFAB-B713-4B0E-8DFA-5AC55A476C27}" type="parTrans" cxnId="{69F2DDF9-A227-4E72-BAA2-430220F4F365}">
      <dgm:prSet/>
      <dgm:spPr/>
      <dgm:t>
        <a:bodyPr/>
        <a:lstStyle/>
        <a:p>
          <a:endParaRPr lang="zh-CN">
            <a:latin typeface="Microsoft YaHei UI" panose="020B0503020204020204" pitchFamily="34" charset="-122"/>
            <a:ea typeface="Microsoft YaHei UI" panose="020B0503020204020204" pitchFamily="34" charset="-122"/>
          </a:endParaRPr>
        </a:p>
      </dgm:t>
    </dgm:pt>
    <dgm:pt modelId="{711389FD-DC4C-4AF5-A083-821A33571CBA}" type="sibTrans" cxnId="{69F2DDF9-A227-4E72-BAA2-430220F4F365}">
      <dgm:prSet/>
      <dgm:spPr/>
      <dgm:t>
        <a:bodyPr/>
        <a:lstStyle/>
        <a:p>
          <a:endParaRPr lang="zh-CN">
            <a:latin typeface="Microsoft YaHei UI" panose="020B0503020204020204" pitchFamily="34" charset="-122"/>
            <a:ea typeface="Microsoft YaHei UI" panose="020B0503020204020204" pitchFamily="34" charset="-122"/>
          </a:endParaRPr>
        </a:p>
      </dgm:t>
    </dgm:pt>
    <dgm:pt modelId="{E25008CC-3EBF-4262-B825-01A46F1E088F}">
      <dgm:prSet phldrT="[文本]"/>
      <dgm:spPr/>
      <dgm:t>
        <a:bodyPr/>
        <a:lstStyle/>
        <a:p>
          <a:r>
            <a:rPr lang="zh-CN">
              <a:latin typeface="Microsoft YaHei UI" panose="020B0503020204020204" pitchFamily="34" charset="-122"/>
              <a:ea typeface="Microsoft YaHei UI" panose="020B0503020204020204" pitchFamily="34" charset="-122"/>
            </a:rPr>
            <a:t>学习组</a:t>
          </a:r>
        </a:p>
      </dgm:t>
    </dgm:pt>
    <dgm:pt modelId="{8CE3EAD2-5AF7-45C2-94FF-4E7639E940A5}" type="parTrans" cxnId="{83E6F21F-FEF4-4BA6-8766-8B22936871AC}">
      <dgm:prSet/>
      <dgm:spPr/>
      <dgm:t>
        <a:bodyPr/>
        <a:lstStyle/>
        <a:p>
          <a:endParaRPr lang="zh-CN">
            <a:latin typeface="Microsoft YaHei UI" panose="020B0503020204020204" pitchFamily="34" charset="-122"/>
            <a:ea typeface="Microsoft YaHei UI" panose="020B0503020204020204" pitchFamily="34" charset="-122"/>
          </a:endParaRPr>
        </a:p>
      </dgm:t>
    </dgm:pt>
    <dgm:pt modelId="{A4D6D835-3339-47DE-B6A4-3291AD8E9A4E}" type="sibTrans" cxnId="{83E6F21F-FEF4-4BA6-8766-8B22936871AC}">
      <dgm:prSet/>
      <dgm:spPr/>
      <dgm:t>
        <a:bodyPr/>
        <a:lstStyle/>
        <a:p>
          <a:endParaRPr lang="zh-CN">
            <a:latin typeface="Microsoft YaHei UI" panose="020B0503020204020204" pitchFamily="34" charset="-122"/>
            <a:ea typeface="Microsoft YaHei UI" panose="020B0503020204020204" pitchFamily="34" charset="-122"/>
          </a:endParaRPr>
        </a:p>
      </dgm:t>
    </dgm:pt>
    <dgm:pt modelId="{C22B14A1-CEB5-4C85-A079-329A0D631FC4}">
      <dgm:prSet phldrT="[文本]"/>
      <dgm:spPr/>
      <dgm:t>
        <a:bodyPr/>
        <a:lstStyle/>
        <a:p>
          <a:r>
            <a:rPr lang="zh-CN">
              <a:latin typeface="Microsoft YaHei UI" panose="020B0503020204020204" pitchFamily="34" charset="-122"/>
              <a:ea typeface="Microsoft YaHei UI" panose="020B0503020204020204" pitchFamily="34" charset="-122"/>
            </a:rPr>
            <a:t>其他</a:t>
          </a:r>
        </a:p>
      </dgm:t>
    </dgm:pt>
    <dgm:pt modelId="{C498E0DF-6C2A-40EA-A705-42667224E35E}" type="parTrans" cxnId="{78AD89B4-E3A9-41B0-AF51-37437A573099}">
      <dgm:prSet/>
      <dgm:spPr/>
      <dgm:t>
        <a:bodyPr/>
        <a:lstStyle/>
        <a:p>
          <a:endParaRPr lang="zh-CN">
            <a:latin typeface="Microsoft YaHei UI" panose="020B0503020204020204" pitchFamily="34" charset="-122"/>
            <a:ea typeface="Microsoft YaHei UI" panose="020B0503020204020204" pitchFamily="34" charset="-122"/>
          </a:endParaRPr>
        </a:p>
      </dgm:t>
    </dgm:pt>
    <dgm:pt modelId="{9B9DEF1B-B47B-45CC-AC15-A4015E7A6961}" type="sibTrans" cxnId="{78AD89B4-E3A9-41B0-AF51-37437A573099}">
      <dgm:prSet/>
      <dgm:spPr/>
      <dgm:t>
        <a:bodyPr/>
        <a:lstStyle/>
        <a:p>
          <a:endParaRPr lang="zh-CN">
            <a:latin typeface="Microsoft YaHei UI" panose="020B0503020204020204" pitchFamily="34" charset="-122"/>
            <a:ea typeface="Microsoft YaHei UI" panose="020B0503020204020204" pitchFamily="34" charset="-122"/>
          </a:endParaRPr>
        </a:p>
      </dgm:t>
    </dgm:pt>
    <dgm:pt modelId="{D7533782-3A8A-442A-9F24-8DC26FC5B3E3}">
      <dgm:prSet phldrT="[文本]"/>
      <dgm:spPr/>
      <dgm:t>
        <a:bodyPr/>
        <a:lstStyle/>
        <a:p>
          <a:r>
            <a:rPr lang="zh-CN" dirty="0">
              <a:latin typeface="Microsoft YaHei UI" panose="020B0503020204020204" pitchFamily="34" charset="-122"/>
              <a:ea typeface="Microsoft YaHei UI" panose="020B0503020204020204" pitchFamily="34" charset="-122"/>
            </a:rPr>
            <a:t>协作工具</a:t>
          </a:r>
        </a:p>
      </dgm:t>
    </dgm:pt>
    <dgm:pt modelId="{0B0434F5-F6FF-4749-8332-5CE2942EF69F}" type="sibTrans" cxnId="{660195D4-96BD-4EE8-A65E-0ACF0BCB93F6}">
      <dgm:prSet/>
      <dgm:spPr/>
      <dgm:t>
        <a:bodyPr/>
        <a:lstStyle/>
        <a:p>
          <a:endParaRPr lang="zh-CN">
            <a:latin typeface="Microsoft YaHei UI" panose="020B0503020204020204" pitchFamily="34" charset="-122"/>
            <a:ea typeface="Microsoft YaHei UI" panose="020B0503020204020204" pitchFamily="34" charset="-122"/>
          </a:endParaRPr>
        </a:p>
      </dgm:t>
    </dgm:pt>
    <dgm:pt modelId="{2779A0B4-ABB2-4420-936D-036EE033A6B5}" type="parTrans" cxnId="{660195D4-96BD-4EE8-A65E-0ACF0BCB93F6}">
      <dgm:prSet/>
      <dgm:spPr/>
      <dgm:t>
        <a:bodyPr/>
        <a:lstStyle/>
        <a:p>
          <a:endParaRPr lang="zh-CN">
            <a:latin typeface="Microsoft YaHei UI" panose="020B0503020204020204" pitchFamily="34" charset="-122"/>
            <a:ea typeface="Microsoft YaHei UI" panose="020B0503020204020204" pitchFamily="34" charset="-122"/>
          </a:endParaRPr>
        </a:p>
      </dgm:t>
    </dgm:pt>
    <dgm:pt modelId="{0E7A83FE-A83D-4D37-BD58-B3BE98109EBF}" type="pres">
      <dgm:prSet presAssocID="{81964A11-60E0-48D1-9D32-82C50FF38D21}" presName="theList" presStyleCnt="0">
        <dgm:presLayoutVars>
          <dgm:dir/>
          <dgm:animLvl val="lvl"/>
          <dgm:resizeHandles val="exact"/>
        </dgm:presLayoutVars>
      </dgm:prSet>
      <dgm:spPr/>
    </dgm:pt>
    <dgm:pt modelId="{269D256E-E9CF-442B-9DAB-580449D828DC}" type="pres">
      <dgm:prSet presAssocID="{C1DF2E0B-F034-409C-97BE-B1E077D0166A}" presName="compNode" presStyleCnt="0"/>
      <dgm:spPr/>
    </dgm:pt>
    <dgm:pt modelId="{5EE3D656-49E3-4846-80B3-9DF4C0678135}" type="pres">
      <dgm:prSet presAssocID="{C1DF2E0B-F034-409C-97BE-B1E077D0166A}" presName="aNode" presStyleLbl="bgShp" presStyleIdx="0" presStyleCnt="3"/>
      <dgm:spPr/>
    </dgm:pt>
    <dgm:pt modelId="{39674946-8641-4D9C-B474-ADD5C2CCB996}" type="pres">
      <dgm:prSet presAssocID="{C1DF2E0B-F034-409C-97BE-B1E077D0166A}" presName="textNode" presStyleLbl="bgShp" presStyleIdx="0" presStyleCnt="3"/>
      <dgm:spPr/>
    </dgm:pt>
    <dgm:pt modelId="{4AF04BA3-F12F-4B14-922A-44D4F6F8C391}" type="pres">
      <dgm:prSet presAssocID="{C1DF2E0B-F034-409C-97BE-B1E077D0166A}" presName="compChildNode" presStyleCnt="0"/>
      <dgm:spPr/>
    </dgm:pt>
    <dgm:pt modelId="{30665FCA-7375-419C-AD5F-DEFB6A78AF8B}" type="pres">
      <dgm:prSet presAssocID="{C1DF2E0B-F034-409C-97BE-B1E077D0166A}" presName="theInnerList" presStyleCnt="0"/>
      <dgm:spPr/>
    </dgm:pt>
    <dgm:pt modelId="{575ED4E3-10E1-44F4-98F2-9E82E73CD01D}" type="pres">
      <dgm:prSet presAssocID="{9FA67F5C-A2B3-4A17-AA93-5C0AD273B2D5}" presName="childNode" presStyleLbl="node1" presStyleIdx="0" presStyleCnt="8">
        <dgm:presLayoutVars>
          <dgm:bulletEnabled val="1"/>
        </dgm:presLayoutVars>
      </dgm:prSet>
      <dgm:spPr/>
    </dgm:pt>
    <dgm:pt modelId="{BEED572B-1254-4D63-AD99-B2EDA1CEFCD0}" type="pres">
      <dgm:prSet presAssocID="{9FA67F5C-A2B3-4A17-AA93-5C0AD273B2D5}" presName="aSpace2" presStyleCnt="0"/>
      <dgm:spPr/>
    </dgm:pt>
    <dgm:pt modelId="{FE3E8C9E-4E0C-48C9-B969-45E913CB4CB6}" type="pres">
      <dgm:prSet presAssocID="{D7533782-3A8A-442A-9F24-8DC26FC5B3E3}" presName="childNode" presStyleLbl="node1" presStyleIdx="1" presStyleCnt="8">
        <dgm:presLayoutVars>
          <dgm:bulletEnabled val="1"/>
        </dgm:presLayoutVars>
      </dgm:prSet>
      <dgm:spPr/>
    </dgm:pt>
    <dgm:pt modelId="{F149C5A8-F47F-4249-A33E-785C301435E8}" type="pres">
      <dgm:prSet presAssocID="{D7533782-3A8A-442A-9F24-8DC26FC5B3E3}" presName="aSpace2" presStyleCnt="0"/>
      <dgm:spPr/>
    </dgm:pt>
    <dgm:pt modelId="{96B6F13E-4C71-4B33-9AE7-68769BCA1885}" type="pres">
      <dgm:prSet presAssocID="{452B5EB4-6ED7-4FA8-A7C4-5C3301C82707}" presName="childNode" presStyleLbl="node1" presStyleIdx="2" presStyleCnt="8">
        <dgm:presLayoutVars>
          <dgm:bulletEnabled val="1"/>
        </dgm:presLayoutVars>
      </dgm:prSet>
      <dgm:spPr/>
    </dgm:pt>
    <dgm:pt modelId="{C23CCC18-A8E8-49F1-BA65-3F51C1FDA18A}" type="pres">
      <dgm:prSet presAssocID="{C1DF2E0B-F034-409C-97BE-B1E077D0166A}" presName="aSpace" presStyleCnt="0"/>
      <dgm:spPr/>
    </dgm:pt>
    <dgm:pt modelId="{6930CA3A-746D-45D5-86CF-7E5E82630FFE}" type="pres">
      <dgm:prSet presAssocID="{911EC251-C7E4-4814-90D4-8D36FE8DEC24}" presName="compNode" presStyleCnt="0"/>
      <dgm:spPr/>
    </dgm:pt>
    <dgm:pt modelId="{36A5E784-0575-4B9A-932D-84B4018329C2}" type="pres">
      <dgm:prSet presAssocID="{911EC251-C7E4-4814-90D4-8D36FE8DEC24}" presName="aNode" presStyleLbl="bgShp" presStyleIdx="1" presStyleCnt="3"/>
      <dgm:spPr/>
    </dgm:pt>
    <dgm:pt modelId="{BB857315-7C35-4D47-8535-974ED697CCEF}" type="pres">
      <dgm:prSet presAssocID="{911EC251-C7E4-4814-90D4-8D36FE8DEC24}" presName="textNode" presStyleLbl="bgShp" presStyleIdx="1" presStyleCnt="3"/>
      <dgm:spPr/>
    </dgm:pt>
    <dgm:pt modelId="{FCE75200-3B56-41AA-9638-E2DCED5EAB72}" type="pres">
      <dgm:prSet presAssocID="{911EC251-C7E4-4814-90D4-8D36FE8DEC24}" presName="compChildNode" presStyleCnt="0"/>
      <dgm:spPr/>
    </dgm:pt>
    <dgm:pt modelId="{7852F8EC-716B-4B16-A1A5-D39B5E68106B}" type="pres">
      <dgm:prSet presAssocID="{911EC251-C7E4-4814-90D4-8D36FE8DEC24}" presName="theInnerList" presStyleCnt="0"/>
      <dgm:spPr/>
    </dgm:pt>
    <dgm:pt modelId="{C4D55E39-E127-46E1-8C18-E650BDF0FCB0}" type="pres">
      <dgm:prSet presAssocID="{BAFD4250-3194-435C-9DB9-26F654B5C03A}" presName="childNode" presStyleLbl="node1" presStyleIdx="3" presStyleCnt="8">
        <dgm:presLayoutVars>
          <dgm:bulletEnabled val="1"/>
        </dgm:presLayoutVars>
      </dgm:prSet>
      <dgm:spPr/>
    </dgm:pt>
    <dgm:pt modelId="{51437605-AADB-4D66-843B-C75DD317C3AC}" type="pres">
      <dgm:prSet presAssocID="{BAFD4250-3194-435C-9DB9-26F654B5C03A}" presName="aSpace2" presStyleCnt="0"/>
      <dgm:spPr/>
    </dgm:pt>
    <dgm:pt modelId="{194BEDD1-D18B-469C-A681-6F2CD0649826}" type="pres">
      <dgm:prSet presAssocID="{39865F2F-A0A2-4069-A0A8-DBD105077B60}" presName="childNode" presStyleLbl="node1" presStyleIdx="4" presStyleCnt="8">
        <dgm:presLayoutVars>
          <dgm:bulletEnabled val="1"/>
        </dgm:presLayoutVars>
      </dgm:prSet>
      <dgm:spPr/>
    </dgm:pt>
    <dgm:pt modelId="{892CDBFD-E30C-4BCF-8196-B5DFA060E363}" type="pres">
      <dgm:prSet presAssocID="{39865F2F-A0A2-4069-A0A8-DBD105077B60}" presName="aSpace2" presStyleCnt="0"/>
      <dgm:spPr/>
    </dgm:pt>
    <dgm:pt modelId="{E864E8C5-2AF8-4B2A-8FB7-8D60286472A2}" type="pres">
      <dgm:prSet presAssocID="{C22B14A1-CEB5-4C85-A079-329A0D631FC4}" presName="childNode" presStyleLbl="node1" presStyleIdx="5" presStyleCnt="8">
        <dgm:presLayoutVars>
          <dgm:bulletEnabled val="1"/>
        </dgm:presLayoutVars>
      </dgm:prSet>
      <dgm:spPr/>
    </dgm:pt>
    <dgm:pt modelId="{B3E9CFA4-C89F-44A7-9A68-11D7A051672A}" type="pres">
      <dgm:prSet presAssocID="{911EC251-C7E4-4814-90D4-8D36FE8DEC24}" presName="aSpace" presStyleCnt="0"/>
      <dgm:spPr/>
    </dgm:pt>
    <dgm:pt modelId="{D18FAD2B-1C42-4AA8-B2B2-4248C0C52B1B}" type="pres">
      <dgm:prSet presAssocID="{3685198B-5321-4885-BEE2-2A3D6DA5B4A6}" presName="compNode" presStyleCnt="0"/>
      <dgm:spPr/>
    </dgm:pt>
    <dgm:pt modelId="{73EF77D7-714B-46AC-B791-77FB73C27C85}" type="pres">
      <dgm:prSet presAssocID="{3685198B-5321-4885-BEE2-2A3D6DA5B4A6}" presName="aNode" presStyleLbl="bgShp" presStyleIdx="2" presStyleCnt="3"/>
      <dgm:spPr/>
    </dgm:pt>
    <dgm:pt modelId="{67D9D327-C476-4BF7-B7AB-E484AB473A27}" type="pres">
      <dgm:prSet presAssocID="{3685198B-5321-4885-BEE2-2A3D6DA5B4A6}" presName="textNode" presStyleLbl="bgShp" presStyleIdx="2" presStyleCnt="3"/>
      <dgm:spPr/>
    </dgm:pt>
    <dgm:pt modelId="{116DC192-2051-4BFD-AB50-BD7067181C44}" type="pres">
      <dgm:prSet presAssocID="{3685198B-5321-4885-BEE2-2A3D6DA5B4A6}" presName="compChildNode" presStyleCnt="0"/>
      <dgm:spPr/>
    </dgm:pt>
    <dgm:pt modelId="{E487713E-AFA7-44C8-9935-EADE9CC87190}" type="pres">
      <dgm:prSet presAssocID="{3685198B-5321-4885-BEE2-2A3D6DA5B4A6}" presName="theInnerList" presStyleCnt="0"/>
      <dgm:spPr/>
    </dgm:pt>
    <dgm:pt modelId="{2CA0B65E-4012-4BC5-9436-ACF3DB7847C8}" type="pres">
      <dgm:prSet presAssocID="{F2B8E16F-5F5A-4339-B42D-A1EA3A873A66}" presName="childNode" presStyleLbl="node1" presStyleIdx="6" presStyleCnt="8">
        <dgm:presLayoutVars>
          <dgm:bulletEnabled val="1"/>
        </dgm:presLayoutVars>
      </dgm:prSet>
      <dgm:spPr/>
    </dgm:pt>
    <dgm:pt modelId="{4F729725-0C9D-49CE-9067-209B03FED34E}" type="pres">
      <dgm:prSet presAssocID="{F2B8E16F-5F5A-4339-B42D-A1EA3A873A66}" presName="aSpace2" presStyleCnt="0"/>
      <dgm:spPr/>
    </dgm:pt>
    <dgm:pt modelId="{727F9D2C-89F2-4A05-AB22-0A805ACA0081}" type="pres">
      <dgm:prSet presAssocID="{E25008CC-3EBF-4262-B825-01A46F1E088F}" presName="childNode" presStyleLbl="node1" presStyleIdx="7" presStyleCnt="8">
        <dgm:presLayoutVars>
          <dgm:bulletEnabled val="1"/>
        </dgm:presLayoutVars>
      </dgm:prSet>
      <dgm:spPr/>
    </dgm:pt>
  </dgm:ptLst>
  <dgm:cxnLst>
    <dgm:cxn modelId="{65DA3B0C-C80A-4C1E-9E81-5220CB0ACD02}" type="presOf" srcId="{39865F2F-A0A2-4069-A0A8-DBD105077B60}" destId="{194BEDD1-D18B-469C-A681-6F2CD0649826}" srcOrd="0" destOrd="0" presId="urn:microsoft.com/office/officeart/2005/8/layout/lProcess2"/>
    <dgm:cxn modelId="{90B25311-0A64-41C9-A79C-41BA8BE636D5}" type="presOf" srcId="{D7533782-3A8A-442A-9F24-8DC26FC5B3E3}" destId="{FE3E8C9E-4E0C-48C9-B969-45E913CB4CB6}" srcOrd="0" destOrd="0" presId="urn:microsoft.com/office/officeart/2005/8/layout/lProcess2"/>
    <dgm:cxn modelId="{3AEF1512-85D4-4F38-A0AE-869032ED7E2F}" type="presOf" srcId="{81964A11-60E0-48D1-9D32-82C50FF38D21}" destId="{0E7A83FE-A83D-4D37-BD58-B3BE98109EBF}" srcOrd="0" destOrd="0" presId="urn:microsoft.com/office/officeart/2005/8/layout/lProcess2"/>
    <dgm:cxn modelId="{83E6F21F-FEF4-4BA6-8766-8B22936871AC}" srcId="{3685198B-5321-4885-BEE2-2A3D6DA5B4A6}" destId="{E25008CC-3EBF-4262-B825-01A46F1E088F}" srcOrd="1" destOrd="0" parTransId="{8CE3EAD2-5AF7-45C2-94FF-4E7639E940A5}" sibTransId="{A4D6D835-3339-47DE-B6A4-3291AD8E9A4E}"/>
    <dgm:cxn modelId="{7A14992B-7E79-4D53-AE68-00258322CAF4}" type="presOf" srcId="{3685198B-5321-4885-BEE2-2A3D6DA5B4A6}" destId="{73EF77D7-714B-46AC-B791-77FB73C27C85}" srcOrd="0" destOrd="0" presId="urn:microsoft.com/office/officeart/2005/8/layout/lProcess2"/>
    <dgm:cxn modelId="{C939D03B-41BC-478F-8898-9F0D9C0E109D}" type="presOf" srcId="{C1DF2E0B-F034-409C-97BE-B1E077D0166A}" destId="{5EE3D656-49E3-4846-80B3-9DF4C0678135}" srcOrd="0" destOrd="0" presId="urn:microsoft.com/office/officeart/2005/8/layout/lProcess2"/>
    <dgm:cxn modelId="{BC5D9862-DAC4-4192-97F4-E8931AD3B7CB}" srcId="{C1DF2E0B-F034-409C-97BE-B1E077D0166A}" destId="{9FA67F5C-A2B3-4A17-AA93-5C0AD273B2D5}" srcOrd="0" destOrd="0" parTransId="{F1B411E4-892B-4114-B93A-577EE42BA548}" sibTransId="{8A5F7F56-540A-4DE5-B118-0068853256FC}"/>
    <dgm:cxn modelId="{071FB365-FE77-48F5-BA17-484D6C356434}" srcId="{911EC251-C7E4-4814-90D4-8D36FE8DEC24}" destId="{BAFD4250-3194-435C-9DB9-26F654B5C03A}" srcOrd="0" destOrd="0" parTransId="{0D4B85D5-5F65-4827-8832-FBF48D7B3363}" sibTransId="{00CC07D1-76CC-4C43-9A72-FD68CB53A52F}"/>
    <dgm:cxn modelId="{9E99BB4A-64AC-4D27-BAFD-B1775DD4D8D0}" type="presOf" srcId="{C22B14A1-CEB5-4C85-A079-329A0D631FC4}" destId="{E864E8C5-2AF8-4B2A-8FB7-8D60286472A2}" srcOrd="0" destOrd="0" presId="urn:microsoft.com/office/officeart/2005/8/layout/lProcess2"/>
    <dgm:cxn modelId="{9A05484E-DE8F-43BE-8338-A9FF8F4980CC}" type="presOf" srcId="{911EC251-C7E4-4814-90D4-8D36FE8DEC24}" destId="{36A5E784-0575-4B9A-932D-84B4018329C2}" srcOrd="0" destOrd="0" presId="urn:microsoft.com/office/officeart/2005/8/layout/lProcess2"/>
    <dgm:cxn modelId="{D55D4B72-161A-4FAE-AF7B-1ABE9C4AB99D}" srcId="{81964A11-60E0-48D1-9D32-82C50FF38D21}" destId="{3685198B-5321-4885-BEE2-2A3D6DA5B4A6}" srcOrd="2" destOrd="0" parTransId="{04BBF996-DFD9-466F-BD01-7968559FCCBA}" sibTransId="{D4A8ADDC-9CBB-47A6-AE74-052767EA090A}"/>
    <dgm:cxn modelId="{F2587B56-D314-43EC-ABCB-84C77D61FDDA}" type="presOf" srcId="{911EC251-C7E4-4814-90D4-8D36FE8DEC24}" destId="{BB857315-7C35-4D47-8535-974ED697CCEF}" srcOrd="1" destOrd="0" presId="urn:microsoft.com/office/officeart/2005/8/layout/lProcess2"/>
    <dgm:cxn modelId="{9D2C00A1-C9B8-4946-AEC1-05DC13345F3F}" type="presOf" srcId="{3685198B-5321-4885-BEE2-2A3D6DA5B4A6}" destId="{67D9D327-C476-4BF7-B7AB-E484AB473A27}" srcOrd="1" destOrd="0" presId="urn:microsoft.com/office/officeart/2005/8/layout/lProcess2"/>
    <dgm:cxn modelId="{57AEE9A1-FDF7-4AB7-9681-008358ED57AB}" srcId="{81964A11-60E0-48D1-9D32-82C50FF38D21}" destId="{911EC251-C7E4-4814-90D4-8D36FE8DEC24}" srcOrd="1" destOrd="0" parTransId="{EA241105-CF1E-4DF7-B8D8-02473B6E0B01}" sibTransId="{95633792-376C-450E-B8BC-ED28DC101CEB}"/>
    <dgm:cxn modelId="{F84BF8AA-607F-438B-99AB-B5DFCB444859}" type="presOf" srcId="{BAFD4250-3194-435C-9DB9-26F654B5C03A}" destId="{C4D55E39-E127-46E1-8C18-E650BDF0FCB0}" srcOrd="0" destOrd="0" presId="urn:microsoft.com/office/officeart/2005/8/layout/lProcess2"/>
    <dgm:cxn modelId="{78AD89B4-E3A9-41B0-AF51-37437A573099}" srcId="{911EC251-C7E4-4814-90D4-8D36FE8DEC24}" destId="{C22B14A1-CEB5-4C85-A079-329A0D631FC4}" srcOrd="2" destOrd="0" parTransId="{C498E0DF-6C2A-40EA-A705-42667224E35E}" sibTransId="{9B9DEF1B-B47B-45CC-AC15-A4015E7A6961}"/>
    <dgm:cxn modelId="{28D005C6-4C20-4BE6-894F-D3B082F63438}" srcId="{911EC251-C7E4-4814-90D4-8D36FE8DEC24}" destId="{39865F2F-A0A2-4069-A0A8-DBD105077B60}" srcOrd="1" destOrd="0" parTransId="{258E8A36-BBB7-4C89-BC2C-F3F74D59EC28}" sibTransId="{84624615-77BD-49D7-9881-B60A734482E2}"/>
    <dgm:cxn modelId="{A6D803CA-B590-4F5F-AC18-40F3D632022F}" srcId="{81964A11-60E0-48D1-9D32-82C50FF38D21}" destId="{C1DF2E0B-F034-409C-97BE-B1E077D0166A}" srcOrd="0" destOrd="0" parTransId="{42A31C57-B267-4553-8EBC-89957EA9919E}" sibTransId="{F799DE04-BE06-4558-B401-CA9BE73B0FE5}"/>
    <dgm:cxn modelId="{0F479CCA-569A-4D77-9DF6-37D751B3E62B}" srcId="{C1DF2E0B-F034-409C-97BE-B1E077D0166A}" destId="{452B5EB4-6ED7-4FA8-A7C4-5C3301C82707}" srcOrd="2" destOrd="0" parTransId="{A65A5292-11EC-4F74-A2DD-B9AB81BC264F}" sibTransId="{ED3C9F27-971A-426E-911A-AC30A16EB8D7}"/>
    <dgm:cxn modelId="{68A880CB-36C5-442A-9C0A-543018EC180C}" type="presOf" srcId="{E25008CC-3EBF-4262-B825-01A46F1E088F}" destId="{727F9D2C-89F2-4A05-AB22-0A805ACA0081}" srcOrd="0" destOrd="0" presId="urn:microsoft.com/office/officeart/2005/8/layout/lProcess2"/>
    <dgm:cxn modelId="{660195D4-96BD-4EE8-A65E-0ACF0BCB93F6}" srcId="{C1DF2E0B-F034-409C-97BE-B1E077D0166A}" destId="{D7533782-3A8A-442A-9F24-8DC26FC5B3E3}" srcOrd="1" destOrd="0" parTransId="{2779A0B4-ABB2-4420-936D-036EE033A6B5}" sibTransId="{0B0434F5-F6FF-4749-8332-5CE2942EF69F}"/>
    <dgm:cxn modelId="{B1E3CED7-9BA3-46F5-8CFD-59B6546AA29A}" type="presOf" srcId="{452B5EB4-6ED7-4FA8-A7C4-5C3301C82707}" destId="{96B6F13E-4C71-4B33-9AE7-68769BCA1885}" srcOrd="0" destOrd="0" presId="urn:microsoft.com/office/officeart/2005/8/layout/lProcess2"/>
    <dgm:cxn modelId="{DF641FEB-D82F-4D31-B32E-F19E636FB3A2}" type="presOf" srcId="{9FA67F5C-A2B3-4A17-AA93-5C0AD273B2D5}" destId="{575ED4E3-10E1-44F4-98F2-9E82E73CD01D}" srcOrd="0" destOrd="0" presId="urn:microsoft.com/office/officeart/2005/8/layout/lProcess2"/>
    <dgm:cxn modelId="{C98D9AEB-E2D1-4EA1-8B9C-E61863A81C24}" type="presOf" srcId="{C1DF2E0B-F034-409C-97BE-B1E077D0166A}" destId="{39674946-8641-4D9C-B474-ADD5C2CCB996}" srcOrd="1" destOrd="0" presId="urn:microsoft.com/office/officeart/2005/8/layout/lProcess2"/>
    <dgm:cxn modelId="{69F2DDF9-A227-4E72-BAA2-430220F4F365}" srcId="{3685198B-5321-4885-BEE2-2A3D6DA5B4A6}" destId="{F2B8E16F-5F5A-4339-B42D-A1EA3A873A66}" srcOrd="0" destOrd="0" parTransId="{07DAEFAB-B713-4B0E-8DFA-5AC55A476C27}" sibTransId="{711389FD-DC4C-4AF5-A083-821A33571CBA}"/>
    <dgm:cxn modelId="{E90F8EFB-4FFD-4F13-8F28-B0018CACA6A2}" type="presOf" srcId="{F2B8E16F-5F5A-4339-B42D-A1EA3A873A66}" destId="{2CA0B65E-4012-4BC5-9436-ACF3DB7847C8}" srcOrd="0" destOrd="0" presId="urn:microsoft.com/office/officeart/2005/8/layout/lProcess2"/>
    <dgm:cxn modelId="{2E5DC51E-89E8-4B50-9D40-3C6BD78BD681}" type="presParOf" srcId="{0E7A83FE-A83D-4D37-BD58-B3BE98109EBF}" destId="{269D256E-E9CF-442B-9DAB-580449D828DC}" srcOrd="0" destOrd="0" presId="urn:microsoft.com/office/officeart/2005/8/layout/lProcess2"/>
    <dgm:cxn modelId="{D92BD7CC-7846-4233-AC75-9F78FFA4C1AB}" type="presParOf" srcId="{269D256E-E9CF-442B-9DAB-580449D828DC}" destId="{5EE3D656-49E3-4846-80B3-9DF4C0678135}" srcOrd="0" destOrd="0" presId="urn:microsoft.com/office/officeart/2005/8/layout/lProcess2"/>
    <dgm:cxn modelId="{5F0ACA48-1F53-4320-85B7-8CB2A378A748}" type="presParOf" srcId="{269D256E-E9CF-442B-9DAB-580449D828DC}" destId="{39674946-8641-4D9C-B474-ADD5C2CCB996}" srcOrd="1" destOrd="0" presId="urn:microsoft.com/office/officeart/2005/8/layout/lProcess2"/>
    <dgm:cxn modelId="{2B2CAEBA-F26B-4DF1-8531-316A62B98ED6}" type="presParOf" srcId="{269D256E-E9CF-442B-9DAB-580449D828DC}" destId="{4AF04BA3-F12F-4B14-922A-44D4F6F8C391}" srcOrd="2" destOrd="0" presId="urn:microsoft.com/office/officeart/2005/8/layout/lProcess2"/>
    <dgm:cxn modelId="{A408F08F-09F7-4CA8-9944-6460865CCE63}" type="presParOf" srcId="{4AF04BA3-F12F-4B14-922A-44D4F6F8C391}" destId="{30665FCA-7375-419C-AD5F-DEFB6A78AF8B}" srcOrd="0" destOrd="0" presId="urn:microsoft.com/office/officeart/2005/8/layout/lProcess2"/>
    <dgm:cxn modelId="{2DE73B57-5F7D-49B0-BC20-631944E7AE38}" type="presParOf" srcId="{30665FCA-7375-419C-AD5F-DEFB6A78AF8B}" destId="{575ED4E3-10E1-44F4-98F2-9E82E73CD01D}" srcOrd="0" destOrd="0" presId="urn:microsoft.com/office/officeart/2005/8/layout/lProcess2"/>
    <dgm:cxn modelId="{0EFAF434-9605-4345-90A0-67DFD5086B31}" type="presParOf" srcId="{30665FCA-7375-419C-AD5F-DEFB6A78AF8B}" destId="{BEED572B-1254-4D63-AD99-B2EDA1CEFCD0}" srcOrd="1" destOrd="0" presId="urn:microsoft.com/office/officeart/2005/8/layout/lProcess2"/>
    <dgm:cxn modelId="{75467851-6A42-4BB8-98EB-70027931FE7E}" type="presParOf" srcId="{30665FCA-7375-419C-AD5F-DEFB6A78AF8B}" destId="{FE3E8C9E-4E0C-48C9-B969-45E913CB4CB6}" srcOrd="2" destOrd="0" presId="urn:microsoft.com/office/officeart/2005/8/layout/lProcess2"/>
    <dgm:cxn modelId="{7E5704E2-1D2E-4EFF-B0DC-2DCB55CF8712}" type="presParOf" srcId="{30665FCA-7375-419C-AD5F-DEFB6A78AF8B}" destId="{F149C5A8-F47F-4249-A33E-785C301435E8}" srcOrd="3" destOrd="0" presId="urn:microsoft.com/office/officeart/2005/8/layout/lProcess2"/>
    <dgm:cxn modelId="{0E3DE23F-9AA4-47C3-ADB3-6EAF14C3E55D}" type="presParOf" srcId="{30665FCA-7375-419C-AD5F-DEFB6A78AF8B}" destId="{96B6F13E-4C71-4B33-9AE7-68769BCA1885}" srcOrd="4" destOrd="0" presId="urn:microsoft.com/office/officeart/2005/8/layout/lProcess2"/>
    <dgm:cxn modelId="{2E345F92-B787-493E-8915-B4278C9E1759}" type="presParOf" srcId="{0E7A83FE-A83D-4D37-BD58-B3BE98109EBF}" destId="{C23CCC18-A8E8-49F1-BA65-3F51C1FDA18A}" srcOrd="1" destOrd="0" presId="urn:microsoft.com/office/officeart/2005/8/layout/lProcess2"/>
    <dgm:cxn modelId="{FA579179-CC0E-40DA-965A-F9FFB1B26BF3}" type="presParOf" srcId="{0E7A83FE-A83D-4D37-BD58-B3BE98109EBF}" destId="{6930CA3A-746D-45D5-86CF-7E5E82630FFE}" srcOrd="2" destOrd="0" presId="urn:microsoft.com/office/officeart/2005/8/layout/lProcess2"/>
    <dgm:cxn modelId="{20838F8E-A634-4BE1-99EF-E9A1B9594EDC}" type="presParOf" srcId="{6930CA3A-746D-45D5-86CF-7E5E82630FFE}" destId="{36A5E784-0575-4B9A-932D-84B4018329C2}" srcOrd="0" destOrd="0" presId="urn:microsoft.com/office/officeart/2005/8/layout/lProcess2"/>
    <dgm:cxn modelId="{E11B4138-C8E9-4C72-A113-C551EACEF345}" type="presParOf" srcId="{6930CA3A-746D-45D5-86CF-7E5E82630FFE}" destId="{BB857315-7C35-4D47-8535-974ED697CCEF}" srcOrd="1" destOrd="0" presId="urn:microsoft.com/office/officeart/2005/8/layout/lProcess2"/>
    <dgm:cxn modelId="{80160BB6-6189-41CC-A78D-5F48DF3CE205}" type="presParOf" srcId="{6930CA3A-746D-45D5-86CF-7E5E82630FFE}" destId="{FCE75200-3B56-41AA-9638-E2DCED5EAB72}" srcOrd="2" destOrd="0" presId="urn:microsoft.com/office/officeart/2005/8/layout/lProcess2"/>
    <dgm:cxn modelId="{71C9A70A-AF7A-44F8-AA9F-295D5325FB07}" type="presParOf" srcId="{FCE75200-3B56-41AA-9638-E2DCED5EAB72}" destId="{7852F8EC-716B-4B16-A1A5-D39B5E68106B}" srcOrd="0" destOrd="0" presId="urn:microsoft.com/office/officeart/2005/8/layout/lProcess2"/>
    <dgm:cxn modelId="{01C9FD1B-553B-44E9-8BBA-C1C758905D66}" type="presParOf" srcId="{7852F8EC-716B-4B16-A1A5-D39B5E68106B}" destId="{C4D55E39-E127-46E1-8C18-E650BDF0FCB0}" srcOrd="0" destOrd="0" presId="urn:microsoft.com/office/officeart/2005/8/layout/lProcess2"/>
    <dgm:cxn modelId="{E9DA341D-4118-44A4-B29F-F11B0200102F}" type="presParOf" srcId="{7852F8EC-716B-4B16-A1A5-D39B5E68106B}" destId="{51437605-AADB-4D66-843B-C75DD317C3AC}" srcOrd="1" destOrd="0" presId="urn:microsoft.com/office/officeart/2005/8/layout/lProcess2"/>
    <dgm:cxn modelId="{687D7928-1250-490E-867D-8614C7D1FEDF}" type="presParOf" srcId="{7852F8EC-716B-4B16-A1A5-D39B5E68106B}" destId="{194BEDD1-D18B-469C-A681-6F2CD0649826}" srcOrd="2" destOrd="0" presId="urn:microsoft.com/office/officeart/2005/8/layout/lProcess2"/>
    <dgm:cxn modelId="{6E022723-707D-4161-8175-455527109481}" type="presParOf" srcId="{7852F8EC-716B-4B16-A1A5-D39B5E68106B}" destId="{892CDBFD-E30C-4BCF-8196-B5DFA060E363}" srcOrd="3" destOrd="0" presId="urn:microsoft.com/office/officeart/2005/8/layout/lProcess2"/>
    <dgm:cxn modelId="{0E730A1D-F52D-434D-8A40-EAF27D0B1CFE}" type="presParOf" srcId="{7852F8EC-716B-4B16-A1A5-D39B5E68106B}" destId="{E864E8C5-2AF8-4B2A-8FB7-8D60286472A2}" srcOrd="4" destOrd="0" presId="urn:microsoft.com/office/officeart/2005/8/layout/lProcess2"/>
    <dgm:cxn modelId="{5A4F4263-C59E-4A29-BE06-FE5413D5E2BD}" type="presParOf" srcId="{0E7A83FE-A83D-4D37-BD58-B3BE98109EBF}" destId="{B3E9CFA4-C89F-44A7-9A68-11D7A051672A}" srcOrd="3" destOrd="0" presId="urn:microsoft.com/office/officeart/2005/8/layout/lProcess2"/>
    <dgm:cxn modelId="{E8065534-0D64-4839-8974-7CC94386DE21}" type="presParOf" srcId="{0E7A83FE-A83D-4D37-BD58-B3BE98109EBF}" destId="{D18FAD2B-1C42-4AA8-B2B2-4248C0C52B1B}" srcOrd="4" destOrd="0" presId="urn:microsoft.com/office/officeart/2005/8/layout/lProcess2"/>
    <dgm:cxn modelId="{67D5182E-53E5-4BF6-B143-9212D074347E}" type="presParOf" srcId="{D18FAD2B-1C42-4AA8-B2B2-4248C0C52B1B}" destId="{73EF77D7-714B-46AC-B791-77FB73C27C85}" srcOrd="0" destOrd="0" presId="urn:microsoft.com/office/officeart/2005/8/layout/lProcess2"/>
    <dgm:cxn modelId="{3CC8AF7A-E562-4750-802E-7DA8F8D9BA8A}" type="presParOf" srcId="{D18FAD2B-1C42-4AA8-B2B2-4248C0C52B1B}" destId="{67D9D327-C476-4BF7-B7AB-E484AB473A27}" srcOrd="1" destOrd="0" presId="urn:microsoft.com/office/officeart/2005/8/layout/lProcess2"/>
    <dgm:cxn modelId="{A8E5DD06-06DD-4BCF-98F9-6261A51C8A2D}" type="presParOf" srcId="{D18FAD2B-1C42-4AA8-B2B2-4248C0C52B1B}" destId="{116DC192-2051-4BFD-AB50-BD7067181C44}" srcOrd="2" destOrd="0" presId="urn:microsoft.com/office/officeart/2005/8/layout/lProcess2"/>
    <dgm:cxn modelId="{0E48846A-A0D2-4BD5-9C4B-B67723EF61B3}" type="presParOf" srcId="{116DC192-2051-4BFD-AB50-BD7067181C44}" destId="{E487713E-AFA7-44C8-9935-EADE9CC87190}" srcOrd="0" destOrd="0" presId="urn:microsoft.com/office/officeart/2005/8/layout/lProcess2"/>
    <dgm:cxn modelId="{C5154A85-5A3B-48AB-80E4-919A2EDD2711}" type="presParOf" srcId="{E487713E-AFA7-44C8-9935-EADE9CC87190}" destId="{2CA0B65E-4012-4BC5-9436-ACF3DB7847C8}" srcOrd="0" destOrd="0" presId="urn:microsoft.com/office/officeart/2005/8/layout/lProcess2"/>
    <dgm:cxn modelId="{14CDF71C-EACF-4163-8B0B-1E6DD44905C8}" type="presParOf" srcId="{E487713E-AFA7-44C8-9935-EADE9CC87190}" destId="{4F729725-0C9D-49CE-9067-209B03FED34E}" srcOrd="1" destOrd="0" presId="urn:microsoft.com/office/officeart/2005/8/layout/lProcess2"/>
    <dgm:cxn modelId="{118F4337-845C-4886-9EF6-1C8861AC03D4}" type="presParOf" srcId="{E487713E-AFA7-44C8-9935-EADE9CC87190}" destId="{727F9D2C-89F2-4A05-AB22-0A805ACA0081}"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87E9D6-2A90-4BCA-9917-059667D4BDB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p>
      </dgm:t>
    </dgm:pt>
    <dgm:pt modelId="{7D1E1409-B4D1-4074-90A1-337E7AFD5784}">
      <dgm:prSet phldrT="[文本]"/>
      <dgm:spPr/>
      <dgm:t>
        <a:bodyPr/>
        <a:lstStyle/>
        <a:p>
          <a:r>
            <a:rPr lang="zh-CN" dirty="0">
              <a:latin typeface="Microsoft YaHei UI" panose="020B0503020204020204" pitchFamily="34" charset="-122"/>
              <a:ea typeface="Microsoft YaHei UI" panose="020B0503020204020204" pitchFamily="34" charset="-122"/>
            </a:rPr>
            <a:t>电子邮件</a:t>
          </a:r>
        </a:p>
      </dgm:t>
    </dgm:pt>
    <dgm:pt modelId="{3A22935D-9DC8-463F-B9FD-A51FA2726A84}" type="parTrans" cxnId="{7D8B7E75-4507-4B72-AA00-67CAF20DBBA1}">
      <dgm:prSet/>
      <dgm:spPr/>
      <dgm:t>
        <a:bodyPr/>
        <a:lstStyle/>
        <a:p>
          <a:endParaRPr lang="zh-CN">
            <a:latin typeface="Microsoft YaHei UI" panose="020B0503020204020204" pitchFamily="34" charset="-122"/>
            <a:ea typeface="Microsoft YaHei UI" panose="020B0503020204020204" pitchFamily="34" charset="-122"/>
          </a:endParaRPr>
        </a:p>
      </dgm:t>
    </dgm:pt>
    <dgm:pt modelId="{BD917192-454C-479E-9824-7CFC05C66C75}" type="sibTrans" cxnId="{7D8B7E75-4507-4B72-AA00-67CAF20DBBA1}">
      <dgm:prSet/>
      <dgm:spPr/>
      <dgm:t>
        <a:bodyPr/>
        <a:lstStyle/>
        <a:p>
          <a:endParaRPr lang="zh-CN">
            <a:latin typeface="Microsoft YaHei UI" panose="020B0503020204020204" pitchFamily="34" charset="-122"/>
            <a:ea typeface="Microsoft YaHei UI" panose="020B0503020204020204" pitchFamily="34" charset="-122"/>
          </a:endParaRPr>
        </a:p>
      </dgm:t>
    </dgm:pt>
    <dgm:pt modelId="{13EF7743-F837-4C14-ABD5-BECC83A95EAC}">
      <dgm:prSet phldrT="[文本]"/>
      <dgm:spPr/>
      <dgm:t>
        <a:bodyPr/>
        <a:lstStyle/>
        <a:p>
          <a:r>
            <a:rPr lang="zh-CN" dirty="0">
              <a:latin typeface="Microsoft YaHei UI" panose="020B0503020204020204" pitchFamily="34" charset="-122"/>
              <a:ea typeface="Microsoft YaHei UI" panose="020B0503020204020204" pitchFamily="34" charset="-122"/>
            </a:rPr>
            <a:t>办公室电话</a:t>
          </a:r>
        </a:p>
      </dgm:t>
    </dgm:pt>
    <dgm:pt modelId="{1AB9E8ED-F37F-42EF-A40F-6CF38FF36144}" type="parTrans" cxnId="{E0FE3E93-CFA9-48C8-AD4F-12EAB3CE8C4B}">
      <dgm:prSet/>
      <dgm:spPr/>
      <dgm:t>
        <a:bodyPr/>
        <a:lstStyle/>
        <a:p>
          <a:endParaRPr lang="zh-CN">
            <a:latin typeface="Microsoft YaHei UI" panose="020B0503020204020204" pitchFamily="34" charset="-122"/>
            <a:ea typeface="Microsoft YaHei UI" panose="020B0503020204020204" pitchFamily="34" charset="-122"/>
          </a:endParaRPr>
        </a:p>
      </dgm:t>
    </dgm:pt>
    <dgm:pt modelId="{7A3CABFC-B025-4192-AB4B-30AD3C21050A}" type="sibTrans" cxnId="{E0FE3E93-CFA9-48C8-AD4F-12EAB3CE8C4B}">
      <dgm:prSet/>
      <dgm:spPr/>
      <dgm:t>
        <a:bodyPr/>
        <a:lstStyle/>
        <a:p>
          <a:endParaRPr lang="zh-CN">
            <a:latin typeface="Microsoft YaHei UI" panose="020B0503020204020204" pitchFamily="34" charset="-122"/>
            <a:ea typeface="Microsoft YaHei UI" panose="020B0503020204020204" pitchFamily="34" charset="-122"/>
          </a:endParaRPr>
        </a:p>
      </dgm:t>
    </dgm:pt>
    <dgm:pt modelId="{5D68DDC3-675B-4FA3-BF42-6CEC3951F4B2}">
      <dgm:prSet phldrT="[文本]"/>
      <dgm:spPr/>
      <dgm:t>
        <a:bodyPr/>
        <a:lstStyle/>
        <a:p>
          <a:r>
            <a:rPr lang="zh-CN" dirty="0">
              <a:latin typeface="Microsoft YaHei UI" panose="020B0503020204020204" pitchFamily="34" charset="-122"/>
              <a:ea typeface="Microsoft YaHei UI" panose="020B0503020204020204" pitchFamily="34" charset="-122"/>
            </a:rPr>
            <a:t>办公时间</a:t>
          </a:r>
        </a:p>
      </dgm:t>
    </dgm:pt>
    <dgm:pt modelId="{10B478FF-4A06-4485-BF9C-F5EB4E7A35D8}" type="parTrans" cxnId="{2B11A69E-6302-4615-BDCA-1BCA5A9CE21A}">
      <dgm:prSet/>
      <dgm:spPr/>
      <dgm:t>
        <a:bodyPr/>
        <a:lstStyle/>
        <a:p>
          <a:endParaRPr lang="zh-CN">
            <a:latin typeface="Microsoft YaHei UI" panose="020B0503020204020204" pitchFamily="34" charset="-122"/>
            <a:ea typeface="Microsoft YaHei UI" panose="020B0503020204020204" pitchFamily="34" charset="-122"/>
          </a:endParaRPr>
        </a:p>
      </dgm:t>
    </dgm:pt>
    <dgm:pt modelId="{C2396741-9B38-4260-9FCD-B02D01C072DB}" type="sibTrans" cxnId="{2B11A69E-6302-4615-BDCA-1BCA5A9CE21A}">
      <dgm:prSet/>
      <dgm:spPr/>
      <dgm:t>
        <a:bodyPr/>
        <a:lstStyle/>
        <a:p>
          <a:endParaRPr lang="zh-CN">
            <a:latin typeface="Microsoft YaHei UI" panose="020B0503020204020204" pitchFamily="34" charset="-122"/>
            <a:ea typeface="Microsoft YaHei UI" panose="020B0503020204020204" pitchFamily="34" charset="-122"/>
          </a:endParaRPr>
        </a:p>
      </dgm:t>
    </dgm:pt>
    <dgm:pt modelId="{BD6099BC-12AC-4D40-A8D4-95F72DBC6085}">
      <dgm:prSet phldrT="[文本]"/>
      <dgm:spPr/>
      <dgm:t>
        <a:bodyPr/>
        <a:lstStyle/>
        <a:p>
          <a:r>
            <a:rPr lang="zh-CN" dirty="0">
              <a:latin typeface="Microsoft YaHei UI" panose="020B0503020204020204" pitchFamily="34" charset="-122"/>
              <a:ea typeface="Microsoft YaHei UI" panose="020B0503020204020204" pitchFamily="34" charset="-122"/>
            </a:rPr>
            <a:t>教师网页</a:t>
          </a:r>
        </a:p>
      </dgm:t>
    </dgm:pt>
    <dgm:pt modelId="{83BCF497-231F-4A76-AC07-CFE0C0595BB8}" type="parTrans" cxnId="{5158CE2B-F314-40B4-AE47-68722259FB04}">
      <dgm:prSet/>
      <dgm:spPr/>
      <dgm:t>
        <a:bodyPr/>
        <a:lstStyle/>
        <a:p>
          <a:endParaRPr lang="zh-CN">
            <a:latin typeface="Microsoft YaHei UI" panose="020B0503020204020204" pitchFamily="34" charset="-122"/>
            <a:ea typeface="Microsoft YaHei UI" panose="020B0503020204020204" pitchFamily="34" charset="-122"/>
          </a:endParaRPr>
        </a:p>
      </dgm:t>
    </dgm:pt>
    <dgm:pt modelId="{2E28A77F-F61D-477E-B5FF-E71DC6BF2C5C}" type="sibTrans" cxnId="{5158CE2B-F314-40B4-AE47-68722259FB04}">
      <dgm:prSet/>
      <dgm:spPr/>
      <dgm:t>
        <a:bodyPr/>
        <a:lstStyle/>
        <a:p>
          <a:endParaRPr lang="zh-CN">
            <a:latin typeface="Microsoft YaHei UI" panose="020B0503020204020204" pitchFamily="34" charset="-122"/>
            <a:ea typeface="Microsoft YaHei UI" panose="020B0503020204020204" pitchFamily="34" charset="-122"/>
          </a:endParaRPr>
        </a:p>
      </dgm:t>
    </dgm:pt>
    <dgm:pt modelId="{D822D75A-238A-426D-A9D3-A664472FE3B0}" type="pres">
      <dgm:prSet presAssocID="{6787E9D6-2A90-4BCA-9917-059667D4BDBC}" presName="diagram" presStyleCnt="0">
        <dgm:presLayoutVars>
          <dgm:dir/>
          <dgm:resizeHandles val="exact"/>
        </dgm:presLayoutVars>
      </dgm:prSet>
      <dgm:spPr/>
    </dgm:pt>
    <dgm:pt modelId="{12395514-DBA0-4CED-89BE-7504CBC7A432}" type="pres">
      <dgm:prSet presAssocID="{7D1E1409-B4D1-4074-90A1-337E7AFD5784}" presName="node" presStyleLbl="node1" presStyleIdx="0" presStyleCnt="4">
        <dgm:presLayoutVars>
          <dgm:bulletEnabled val="1"/>
        </dgm:presLayoutVars>
      </dgm:prSet>
      <dgm:spPr/>
    </dgm:pt>
    <dgm:pt modelId="{9D32A82B-4674-4EDF-9D7F-64365CA69702}" type="pres">
      <dgm:prSet presAssocID="{BD917192-454C-479E-9824-7CFC05C66C75}" presName="sibTrans" presStyleCnt="0"/>
      <dgm:spPr/>
    </dgm:pt>
    <dgm:pt modelId="{CA859311-5D60-4C23-8215-E2A3B961A589}" type="pres">
      <dgm:prSet presAssocID="{13EF7743-F837-4C14-ABD5-BECC83A95EAC}" presName="node" presStyleLbl="node1" presStyleIdx="1" presStyleCnt="4">
        <dgm:presLayoutVars>
          <dgm:bulletEnabled val="1"/>
        </dgm:presLayoutVars>
      </dgm:prSet>
      <dgm:spPr/>
    </dgm:pt>
    <dgm:pt modelId="{F40EDF61-C988-4772-90F2-66FCA11242B4}" type="pres">
      <dgm:prSet presAssocID="{7A3CABFC-B025-4192-AB4B-30AD3C21050A}" presName="sibTrans" presStyleCnt="0"/>
      <dgm:spPr/>
    </dgm:pt>
    <dgm:pt modelId="{C2764FD5-F4FD-48B7-AC49-58329BEF3D17}" type="pres">
      <dgm:prSet presAssocID="{5D68DDC3-675B-4FA3-BF42-6CEC3951F4B2}" presName="node" presStyleLbl="node1" presStyleIdx="2" presStyleCnt="4">
        <dgm:presLayoutVars>
          <dgm:bulletEnabled val="1"/>
        </dgm:presLayoutVars>
      </dgm:prSet>
      <dgm:spPr/>
    </dgm:pt>
    <dgm:pt modelId="{0AE324CE-8FE6-473B-B8C0-21927AF23F67}" type="pres">
      <dgm:prSet presAssocID="{C2396741-9B38-4260-9FCD-B02D01C072DB}" presName="sibTrans" presStyleCnt="0"/>
      <dgm:spPr/>
    </dgm:pt>
    <dgm:pt modelId="{5429D04B-D3BC-42D0-B5D3-4A45E3106E19}" type="pres">
      <dgm:prSet presAssocID="{BD6099BC-12AC-4D40-A8D4-95F72DBC6085}" presName="node" presStyleLbl="node1" presStyleIdx="3" presStyleCnt="4">
        <dgm:presLayoutVars>
          <dgm:bulletEnabled val="1"/>
        </dgm:presLayoutVars>
      </dgm:prSet>
      <dgm:spPr/>
    </dgm:pt>
  </dgm:ptLst>
  <dgm:cxnLst>
    <dgm:cxn modelId="{5158CE2B-F314-40B4-AE47-68722259FB04}" srcId="{6787E9D6-2A90-4BCA-9917-059667D4BDBC}" destId="{BD6099BC-12AC-4D40-A8D4-95F72DBC6085}" srcOrd="3" destOrd="0" parTransId="{83BCF497-231F-4A76-AC07-CFE0C0595BB8}" sibTransId="{2E28A77F-F61D-477E-B5FF-E71DC6BF2C5C}"/>
    <dgm:cxn modelId="{FFC89062-5E62-495C-8D02-15A93A33AD9B}" type="presOf" srcId="{7D1E1409-B4D1-4074-90A1-337E7AFD5784}" destId="{12395514-DBA0-4CED-89BE-7504CBC7A432}" srcOrd="0" destOrd="0" presId="urn:microsoft.com/office/officeart/2005/8/layout/default"/>
    <dgm:cxn modelId="{29EC5D75-B37E-4BA8-9052-2E0CEBAD8A2A}" type="presOf" srcId="{6787E9D6-2A90-4BCA-9917-059667D4BDBC}" destId="{D822D75A-238A-426D-A9D3-A664472FE3B0}" srcOrd="0" destOrd="0" presId="urn:microsoft.com/office/officeart/2005/8/layout/default"/>
    <dgm:cxn modelId="{7D8B7E75-4507-4B72-AA00-67CAF20DBBA1}" srcId="{6787E9D6-2A90-4BCA-9917-059667D4BDBC}" destId="{7D1E1409-B4D1-4074-90A1-337E7AFD5784}" srcOrd="0" destOrd="0" parTransId="{3A22935D-9DC8-463F-B9FD-A51FA2726A84}" sibTransId="{BD917192-454C-479E-9824-7CFC05C66C75}"/>
    <dgm:cxn modelId="{E0FE3E93-CFA9-48C8-AD4F-12EAB3CE8C4B}" srcId="{6787E9D6-2A90-4BCA-9917-059667D4BDBC}" destId="{13EF7743-F837-4C14-ABD5-BECC83A95EAC}" srcOrd="1" destOrd="0" parTransId="{1AB9E8ED-F37F-42EF-A40F-6CF38FF36144}" sibTransId="{7A3CABFC-B025-4192-AB4B-30AD3C21050A}"/>
    <dgm:cxn modelId="{446A109B-7CB0-497B-A51B-0D582C62DD7B}" type="presOf" srcId="{13EF7743-F837-4C14-ABD5-BECC83A95EAC}" destId="{CA859311-5D60-4C23-8215-E2A3B961A589}" srcOrd="0" destOrd="0" presId="urn:microsoft.com/office/officeart/2005/8/layout/default"/>
    <dgm:cxn modelId="{2B11A69E-6302-4615-BDCA-1BCA5A9CE21A}" srcId="{6787E9D6-2A90-4BCA-9917-059667D4BDBC}" destId="{5D68DDC3-675B-4FA3-BF42-6CEC3951F4B2}" srcOrd="2" destOrd="0" parTransId="{10B478FF-4A06-4485-BF9C-F5EB4E7A35D8}" sibTransId="{C2396741-9B38-4260-9FCD-B02D01C072DB}"/>
    <dgm:cxn modelId="{0DEFCAA4-891D-42B4-BAC4-E19A39778418}" type="presOf" srcId="{5D68DDC3-675B-4FA3-BF42-6CEC3951F4B2}" destId="{C2764FD5-F4FD-48B7-AC49-58329BEF3D17}" srcOrd="0" destOrd="0" presId="urn:microsoft.com/office/officeart/2005/8/layout/default"/>
    <dgm:cxn modelId="{7E596AC8-3FC5-4B50-BF99-906A5FD178AA}" type="presOf" srcId="{BD6099BC-12AC-4D40-A8D4-95F72DBC6085}" destId="{5429D04B-D3BC-42D0-B5D3-4A45E3106E19}" srcOrd="0" destOrd="0" presId="urn:microsoft.com/office/officeart/2005/8/layout/default"/>
    <dgm:cxn modelId="{E08EED04-F774-4F97-861B-B6DA61ED375B}" type="presParOf" srcId="{D822D75A-238A-426D-A9D3-A664472FE3B0}" destId="{12395514-DBA0-4CED-89BE-7504CBC7A432}" srcOrd="0" destOrd="0" presId="urn:microsoft.com/office/officeart/2005/8/layout/default"/>
    <dgm:cxn modelId="{FB61E03D-CE67-457D-84D3-1EB2F766BAB0}" type="presParOf" srcId="{D822D75A-238A-426D-A9D3-A664472FE3B0}" destId="{9D32A82B-4674-4EDF-9D7F-64365CA69702}" srcOrd="1" destOrd="0" presId="urn:microsoft.com/office/officeart/2005/8/layout/default"/>
    <dgm:cxn modelId="{CEA04D50-5F9E-43F2-A97F-C1ECD8DC1020}" type="presParOf" srcId="{D822D75A-238A-426D-A9D3-A664472FE3B0}" destId="{CA859311-5D60-4C23-8215-E2A3B961A589}" srcOrd="2" destOrd="0" presId="urn:microsoft.com/office/officeart/2005/8/layout/default"/>
    <dgm:cxn modelId="{D74AC982-FF2A-46C4-AE37-CE41D3B964F0}" type="presParOf" srcId="{D822D75A-238A-426D-A9D3-A664472FE3B0}" destId="{F40EDF61-C988-4772-90F2-66FCA11242B4}" srcOrd="3" destOrd="0" presId="urn:microsoft.com/office/officeart/2005/8/layout/default"/>
    <dgm:cxn modelId="{9738C7B0-CDFD-4F05-97B7-3A0234D6222B}" type="presParOf" srcId="{D822D75A-238A-426D-A9D3-A664472FE3B0}" destId="{C2764FD5-F4FD-48B7-AC49-58329BEF3D17}" srcOrd="4" destOrd="0" presId="urn:microsoft.com/office/officeart/2005/8/layout/default"/>
    <dgm:cxn modelId="{4158E3E8-5049-43C7-B385-85213C95AC29}" type="presParOf" srcId="{D822D75A-238A-426D-A9D3-A664472FE3B0}" destId="{0AE324CE-8FE6-473B-B8C0-21927AF23F67}" srcOrd="5" destOrd="0" presId="urn:microsoft.com/office/officeart/2005/8/layout/default"/>
    <dgm:cxn modelId="{662FDD08-8F3E-4444-AB73-919659FE94A9}" type="presParOf" srcId="{D822D75A-238A-426D-A9D3-A664472FE3B0}" destId="{5429D04B-D3BC-42D0-B5D3-4A45E3106E1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3D656-49E3-4846-80B3-9DF4C0678135}">
      <dsp:nvSpPr>
        <dsp:cNvPr id="0" name=""/>
        <dsp:cNvSpPr/>
      </dsp:nvSpPr>
      <dsp:spPr>
        <a:xfrm>
          <a:off x="1092" y="0"/>
          <a:ext cx="2839671" cy="41957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latin typeface="Microsoft YaHei UI" panose="020B0503020204020204" pitchFamily="34" charset="-122"/>
              <a:ea typeface="Microsoft YaHei UI" panose="020B0503020204020204" pitchFamily="34" charset="-122"/>
            </a:rPr>
            <a:t>Web </a:t>
          </a:r>
          <a:r>
            <a:rPr lang="zh-CN" altLang="en-US" sz="2700" kern="1200" dirty="0">
              <a:latin typeface="Microsoft YaHei UI" panose="020B0503020204020204" pitchFamily="34" charset="-122"/>
              <a:ea typeface="Microsoft YaHei UI" panose="020B0503020204020204" pitchFamily="34" charset="-122"/>
            </a:rPr>
            <a:t>和软件工具</a:t>
          </a:r>
        </a:p>
      </dsp:txBody>
      <dsp:txXfrm>
        <a:off x="1092" y="0"/>
        <a:ext cx="2839671" cy="1258728"/>
      </dsp:txXfrm>
    </dsp:sp>
    <dsp:sp modelId="{575ED4E3-10E1-44F4-98F2-9E82E73CD01D}">
      <dsp:nvSpPr>
        <dsp:cNvPr id="0" name=""/>
        <dsp:cNvSpPr/>
      </dsp:nvSpPr>
      <dsp:spPr>
        <a:xfrm>
          <a:off x="285059" y="1259087"/>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icrosoft YaHei UI" panose="020B0503020204020204" pitchFamily="34" charset="-122"/>
              <a:ea typeface="Microsoft YaHei UI" panose="020B0503020204020204" pitchFamily="34" charset="-122"/>
            </a:rPr>
            <a:t>班级网站</a:t>
          </a:r>
        </a:p>
      </dsp:txBody>
      <dsp:txXfrm>
        <a:off x="309202" y="1283230"/>
        <a:ext cx="2223451" cy="776013"/>
      </dsp:txXfrm>
    </dsp:sp>
    <dsp:sp modelId="{FE3E8C9E-4E0C-48C9-B969-45E913CB4CB6}">
      <dsp:nvSpPr>
        <dsp:cNvPr id="0" name=""/>
        <dsp:cNvSpPr/>
      </dsp:nvSpPr>
      <dsp:spPr>
        <a:xfrm>
          <a:off x="285059" y="2210201"/>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icrosoft YaHei UI" panose="020B0503020204020204" pitchFamily="34" charset="-122"/>
              <a:ea typeface="Microsoft YaHei UI" panose="020B0503020204020204" pitchFamily="34" charset="-122"/>
            </a:rPr>
            <a:t>协作工具</a:t>
          </a:r>
        </a:p>
      </dsp:txBody>
      <dsp:txXfrm>
        <a:off x="309202" y="2234344"/>
        <a:ext cx="2223451" cy="776013"/>
      </dsp:txXfrm>
    </dsp:sp>
    <dsp:sp modelId="{96B6F13E-4C71-4B33-9AE7-68769BCA1885}">
      <dsp:nvSpPr>
        <dsp:cNvPr id="0" name=""/>
        <dsp:cNvSpPr/>
      </dsp:nvSpPr>
      <dsp:spPr>
        <a:xfrm>
          <a:off x="285059" y="3161316"/>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a:latin typeface="Microsoft YaHei UI" panose="020B0503020204020204" pitchFamily="34" charset="-122"/>
              <a:ea typeface="Microsoft YaHei UI" panose="020B0503020204020204" pitchFamily="34" charset="-122"/>
            </a:rPr>
            <a:t>移动</a:t>
          </a:r>
          <a:r>
            <a:rPr lang="en-US" altLang="zh-CN" sz="1900" kern="1200">
              <a:latin typeface="Microsoft YaHei UI" panose="020B0503020204020204" pitchFamily="34" charset="-122"/>
              <a:ea typeface="Microsoft YaHei UI" panose="020B0503020204020204" pitchFamily="34" charset="-122"/>
            </a:rPr>
            <a:t>/</a:t>
          </a:r>
          <a:r>
            <a:rPr lang="zh-CN" altLang="en-US" sz="1900" kern="1200">
              <a:latin typeface="Microsoft YaHei UI" panose="020B0503020204020204" pitchFamily="34" charset="-122"/>
              <a:ea typeface="Microsoft YaHei UI" panose="020B0503020204020204" pitchFamily="34" charset="-122"/>
            </a:rPr>
            <a:t>其他应用程序</a:t>
          </a:r>
        </a:p>
      </dsp:txBody>
      <dsp:txXfrm>
        <a:off x="309202" y="3185459"/>
        <a:ext cx="2223451" cy="776013"/>
      </dsp:txXfrm>
    </dsp:sp>
    <dsp:sp modelId="{36A5E784-0575-4B9A-932D-84B4018329C2}">
      <dsp:nvSpPr>
        <dsp:cNvPr id="0" name=""/>
        <dsp:cNvSpPr/>
      </dsp:nvSpPr>
      <dsp:spPr>
        <a:xfrm>
          <a:off x="3053739" y="0"/>
          <a:ext cx="2839671" cy="41957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a:latin typeface="Microsoft YaHei UI" panose="020B0503020204020204" pitchFamily="34" charset="-122"/>
              <a:ea typeface="Microsoft YaHei UI" panose="020B0503020204020204" pitchFamily="34" charset="-122"/>
            </a:rPr>
            <a:t>社交媒体</a:t>
          </a:r>
        </a:p>
      </dsp:txBody>
      <dsp:txXfrm>
        <a:off x="3053739" y="0"/>
        <a:ext cx="2839671" cy="1258728"/>
      </dsp:txXfrm>
    </dsp:sp>
    <dsp:sp modelId="{C4D55E39-E127-46E1-8C18-E650BDF0FCB0}">
      <dsp:nvSpPr>
        <dsp:cNvPr id="0" name=""/>
        <dsp:cNvSpPr/>
      </dsp:nvSpPr>
      <dsp:spPr>
        <a:xfrm>
          <a:off x="3337706" y="1259087"/>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a:latin typeface="Microsoft YaHei UI" panose="020B0503020204020204" pitchFamily="34" charset="-122"/>
              <a:ea typeface="Microsoft YaHei UI" panose="020B0503020204020204" pitchFamily="34" charset="-122"/>
            </a:rPr>
            <a:t>Twitter</a:t>
          </a:r>
        </a:p>
      </dsp:txBody>
      <dsp:txXfrm>
        <a:off x="3361849" y="1283230"/>
        <a:ext cx="2223451" cy="776013"/>
      </dsp:txXfrm>
    </dsp:sp>
    <dsp:sp modelId="{194BEDD1-D18B-469C-A681-6F2CD0649826}">
      <dsp:nvSpPr>
        <dsp:cNvPr id="0" name=""/>
        <dsp:cNvSpPr/>
      </dsp:nvSpPr>
      <dsp:spPr>
        <a:xfrm>
          <a:off x="3337706" y="2210201"/>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a:latin typeface="Microsoft YaHei UI" panose="020B0503020204020204" pitchFamily="34" charset="-122"/>
              <a:ea typeface="Microsoft YaHei UI" panose="020B0503020204020204" pitchFamily="34" charset="-122"/>
            </a:rPr>
            <a:t>Facebook</a:t>
          </a:r>
        </a:p>
      </dsp:txBody>
      <dsp:txXfrm>
        <a:off x="3361849" y="2234344"/>
        <a:ext cx="2223451" cy="776013"/>
      </dsp:txXfrm>
    </dsp:sp>
    <dsp:sp modelId="{E864E8C5-2AF8-4B2A-8FB7-8D60286472A2}">
      <dsp:nvSpPr>
        <dsp:cNvPr id="0" name=""/>
        <dsp:cNvSpPr/>
      </dsp:nvSpPr>
      <dsp:spPr>
        <a:xfrm>
          <a:off x="3337706" y="3161316"/>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a:latin typeface="Microsoft YaHei UI" panose="020B0503020204020204" pitchFamily="34" charset="-122"/>
              <a:ea typeface="Microsoft YaHei UI" panose="020B0503020204020204" pitchFamily="34" charset="-122"/>
            </a:rPr>
            <a:t>其他</a:t>
          </a:r>
        </a:p>
      </dsp:txBody>
      <dsp:txXfrm>
        <a:off x="3361849" y="3185459"/>
        <a:ext cx="2223451" cy="776013"/>
      </dsp:txXfrm>
    </dsp:sp>
    <dsp:sp modelId="{73EF77D7-714B-46AC-B791-77FB73C27C85}">
      <dsp:nvSpPr>
        <dsp:cNvPr id="0" name=""/>
        <dsp:cNvSpPr/>
      </dsp:nvSpPr>
      <dsp:spPr>
        <a:xfrm>
          <a:off x="6106386" y="0"/>
          <a:ext cx="2839671" cy="41957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a:latin typeface="Microsoft YaHei UI" panose="020B0503020204020204" pitchFamily="34" charset="-122"/>
              <a:ea typeface="Microsoft YaHei UI" panose="020B0503020204020204" pitchFamily="34" charset="-122"/>
            </a:rPr>
            <a:t>实验、学习组</a:t>
          </a:r>
        </a:p>
      </dsp:txBody>
      <dsp:txXfrm>
        <a:off x="6106386" y="0"/>
        <a:ext cx="2839671" cy="1258728"/>
      </dsp:txXfrm>
    </dsp:sp>
    <dsp:sp modelId="{2CA0B65E-4012-4BC5-9436-ACF3DB7847C8}">
      <dsp:nvSpPr>
        <dsp:cNvPr id="0" name=""/>
        <dsp:cNvSpPr/>
      </dsp:nvSpPr>
      <dsp:spPr>
        <a:xfrm>
          <a:off x="6390353" y="1259957"/>
          <a:ext cx="2271737" cy="12650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icrosoft YaHei UI" panose="020B0503020204020204" pitchFamily="34" charset="-122"/>
              <a:ea typeface="Microsoft YaHei UI" panose="020B0503020204020204" pitchFamily="34" charset="-122"/>
            </a:rPr>
            <a:t>实验</a:t>
          </a:r>
        </a:p>
      </dsp:txBody>
      <dsp:txXfrm>
        <a:off x="6427406" y="1297010"/>
        <a:ext cx="2197631" cy="1190973"/>
      </dsp:txXfrm>
    </dsp:sp>
    <dsp:sp modelId="{727F9D2C-89F2-4A05-AB22-0A805ACA0081}">
      <dsp:nvSpPr>
        <dsp:cNvPr id="0" name=""/>
        <dsp:cNvSpPr/>
      </dsp:nvSpPr>
      <dsp:spPr>
        <a:xfrm>
          <a:off x="6390353" y="2719665"/>
          <a:ext cx="2271737" cy="12650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a:latin typeface="Microsoft YaHei UI" panose="020B0503020204020204" pitchFamily="34" charset="-122"/>
              <a:ea typeface="Microsoft YaHei UI" panose="020B0503020204020204" pitchFamily="34" charset="-122"/>
            </a:rPr>
            <a:t>学习组</a:t>
          </a:r>
        </a:p>
      </dsp:txBody>
      <dsp:txXfrm>
        <a:off x="6427406" y="2756718"/>
        <a:ext cx="2197631" cy="1190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95514-DBA0-4CED-89BE-7504CBC7A432}">
      <dsp:nvSpPr>
        <dsp:cNvPr id="0" name=""/>
        <dsp:cNvSpPr/>
      </dsp:nvSpPr>
      <dsp:spPr>
        <a:xfrm>
          <a:off x="1088249" y="2203"/>
          <a:ext cx="3224119" cy="19344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latin typeface="Microsoft YaHei UI" panose="020B0503020204020204" pitchFamily="34" charset="-122"/>
              <a:ea typeface="Microsoft YaHei UI" panose="020B0503020204020204" pitchFamily="34" charset="-122"/>
            </a:rPr>
            <a:t>电子邮件</a:t>
          </a:r>
        </a:p>
      </dsp:txBody>
      <dsp:txXfrm>
        <a:off x="1088249" y="2203"/>
        <a:ext cx="3224119" cy="1934471"/>
      </dsp:txXfrm>
    </dsp:sp>
    <dsp:sp modelId="{CA859311-5D60-4C23-8215-E2A3B961A589}">
      <dsp:nvSpPr>
        <dsp:cNvPr id="0" name=""/>
        <dsp:cNvSpPr/>
      </dsp:nvSpPr>
      <dsp:spPr>
        <a:xfrm>
          <a:off x="4634780" y="2203"/>
          <a:ext cx="3224119" cy="19344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latin typeface="Microsoft YaHei UI" panose="020B0503020204020204" pitchFamily="34" charset="-122"/>
              <a:ea typeface="Microsoft YaHei UI" panose="020B0503020204020204" pitchFamily="34" charset="-122"/>
            </a:rPr>
            <a:t>办公室电话</a:t>
          </a:r>
        </a:p>
      </dsp:txBody>
      <dsp:txXfrm>
        <a:off x="4634780" y="2203"/>
        <a:ext cx="3224119" cy="1934471"/>
      </dsp:txXfrm>
    </dsp:sp>
    <dsp:sp modelId="{C2764FD5-F4FD-48B7-AC49-58329BEF3D17}">
      <dsp:nvSpPr>
        <dsp:cNvPr id="0" name=""/>
        <dsp:cNvSpPr/>
      </dsp:nvSpPr>
      <dsp:spPr>
        <a:xfrm>
          <a:off x="1088249" y="2259086"/>
          <a:ext cx="3224119" cy="19344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latin typeface="Microsoft YaHei UI" panose="020B0503020204020204" pitchFamily="34" charset="-122"/>
              <a:ea typeface="Microsoft YaHei UI" panose="020B0503020204020204" pitchFamily="34" charset="-122"/>
            </a:rPr>
            <a:t>办公时间</a:t>
          </a:r>
        </a:p>
      </dsp:txBody>
      <dsp:txXfrm>
        <a:off x="1088249" y="2259086"/>
        <a:ext cx="3224119" cy="1934471"/>
      </dsp:txXfrm>
    </dsp:sp>
    <dsp:sp modelId="{5429D04B-D3BC-42D0-B5D3-4A45E3106E19}">
      <dsp:nvSpPr>
        <dsp:cNvPr id="0" name=""/>
        <dsp:cNvSpPr/>
      </dsp:nvSpPr>
      <dsp:spPr>
        <a:xfrm>
          <a:off x="4634780" y="2259086"/>
          <a:ext cx="3224119" cy="19344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latin typeface="Microsoft YaHei UI" panose="020B0503020204020204" pitchFamily="34" charset="-122"/>
              <a:ea typeface="Microsoft YaHei UI" panose="020B0503020204020204" pitchFamily="34" charset="-122"/>
            </a:rPr>
            <a:t>教师网页</a:t>
          </a:r>
        </a:p>
      </dsp:txBody>
      <dsp:txXfrm>
        <a:off x="4634780" y="2259086"/>
        <a:ext cx="3224119" cy="193447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238" cy="466725"/>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latinLnBrk="0">
              <a:defRPr lang="zh-CN" sz="1200"/>
            </a:lvl1pPr>
          </a:lstStyle>
          <a:p>
            <a:fld id="{E574AC39-44E6-425E-AF49-CF7D189F346F}" type="datetimeFigureOut">
              <a:rPr lang="en-US" altLang="zh-CN" smtClean="0">
                <a:ea typeface="Microsoft YaHei UI" panose="020B0503020204020204" pitchFamily="34" charset="-122"/>
              </a:rPr>
              <a:t>3/3/2020</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latinLnBrk="0">
              <a:defRPr lang="zh-CN" sz="1200"/>
            </a:lvl1pPr>
          </a:lstStyle>
          <a:p>
            <a:fld id="{6320F472-929B-459B-8D82-2FABCC5B32A0}"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ea typeface="Microsoft YaHei UI" panose="020B0503020204020204" pitchFamily="34" charset="-122"/>
              </a:defRPr>
            </a:lvl1pPr>
          </a:lstStyle>
          <a:p>
            <a:fld id="{DF2775BC-6312-42C7-B7C5-EA6783C2D9CA}" type="datetimeFigureOut">
              <a:rPr lang="en-US" altLang="zh-CN" smtClean="0"/>
              <a:pPr/>
              <a:t>3/3/2020</a:t>
            </a:fld>
            <a:endParaRPr lang="zh-CN" altLang="en-US" dirty="0"/>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dirty="0"/>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ea typeface="Microsoft YaHei UI" panose="020B0503020204020204" pitchFamily="34" charset="-122"/>
              </a:defRPr>
            </a:lvl1pPr>
          </a:lstStyle>
          <a:p>
            <a:fld id="{67F715A1-4ADC-44E0-9587-804FF39D6B22}" type="slidenum">
              <a:rPr lang="en-US" altLang="zh-CN" smtClean="0"/>
              <a:pPr/>
              <a:t>‹#›</a:t>
            </a:fld>
            <a:endParaRPr lang="en-US" altLang="zh-CN" dirty="0"/>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67F715A1-4ADC-44E0-9587-804FF39D6B22}" type="slidenum">
              <a:rPr lang="en-US" altLang="zh-CN" smtClean="0"/>
              <a:t>18</a:t>
            </a:fld>
            <a:endParaRPr lang="zh-CN"/>
          </a:p>
        </p:txBody>
      </p:sp>
    </p:spTree>
    <p:extLst>
      <p:ext uri="{BB962C8B-B14F-4D97-AF65-F5344CB8AC3E}">
        <p14:creationId xmlns:p14="http://schemas.microsoft.com/office/powerpoint/2010/main" val="248953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dirty="0"/>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accent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40FF0622-75E4-48B8-A617-5428CA5926CE}" type="datetimeFigureOut">
              <a:t>2020/3/3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FF0622-75E4-48B8-A617-5428CA5926CE}" type="datetimeFigureOut">
              <a:t>2020/3/3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0FF0622-75E4-48B8-A617-5428CA5926CE}" type="datetimeFigureOut">
              <a:t>2020/3/3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p:nvPr>
        </p:nvSpPr>
        <p:spPr>
          <a:xfrm>
            <a:off x="1574801" y="1447800"/>
            <a:ext cx="7999315" cy="2323374"/>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0FF0622-75E4-48B8-A617-5428CA5926CE}" type="datetimeFigureOut">
              <a:t>2020/3/3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14" name="文本占位符 3"/>
          <p:cNvSpPr>
            <a:spLocks noGrp="1"/>
          </p:cNvSpPr>
          <p:nvPr>
            <p:ph type="body" sz="half" idx="13"/>
          </p:nvPr>
        </p:nvSpPr>
        <p:spPr>
          <a:xfrm>
            <a:off x="1930400" y="3771174"/>
            <a:ext cx="7385828" cy="342174"/>
          </a:xfrm>
        </p:spPr>
        <p:txBody>
          <a:bodyPr anchor="t">
            <a:normAutofit/>
          </a:bodyPr>
          <a:lstStyle>
            <a:lvl1pPr marL="0" indent="0" latinLnBrk="0">
              <a:buNone/>
              <a:defRPr lang="zh-CN" sz="1400" b="0" kern="1200" cap="small">
                <a:solidFill>
                  <a:schemeClr val="accent1"/>
                </a:solidFill>
                <a:latin typeface="+mj-lt"/>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11" name="文本框 10"/>
          <p:cNvSpPr txBox="1"/>
          <p:nvPr/>
        </p:nvSpPr>
        <p:spPr>
          <a:xfrm>
            <a:off x="898295" y="971253"/>
            <a:ext cx="801912" cy="1969770"/>
          </a:xfrm>
          <a:prstGeom prst="rect">
            <a:avLst/>
          </a:prstGeom>
          <a:noFill/>
        </p:spPr>
        <p:txBody>
          <a:bodyPr wrap="square" rtlCol="0">
            <a:spAutoFit/>
          </a:bodyPr>
          <a:lstStyle>
            <a:defPPr>
              <a:defRPr lang="zh-CN"/>
            </a:defPPr>
            <a:lvl1pPr algn="r" latinLnBrk="0">
              <a:defRPr lang="zh-CN" sz="12200" b="0">
                <a:solidFill>
                  <a:schemeClr val="accent1"/>
                </a:solidFill>
                <a:latin typeface="Arial"/>
                <a:ea typeface="+mj-ea"/>
                <a:cs typeface="+mj-cs"/>
              </a:defRPr>
            </a:lvl1pPr>
          </a:lstStyle>
          <a:p>
            <a:pPr lvl="0"/>
            <a:r>
              <a:rPr lang="zh-CN" dirty="0">
                <a:ea typeface="Microsoft YaHei UI" panose="020B0503020204020204" pitchFamily="34" charset="-122"/>
              </a:rPr>
              <a:t>“</a:t>
            </a:r>
          </a:p>
        </p:txBody>
      </p:sp>
      <p:sp>
        <p:nvSpPr>
          <p:cNvPr id="13" name="文本框 12"/>
          <p:cNvSpPr txBox="1"/>
          <p:nvPr/>
        </p:nvSpPr>
        <p:spPr>
          <a:xfrm>
            <a:off x="9330490" y="2613787"/>
            <a:ext cx="801912" cy="1969770"/>
          </a:xfrm>
          <a:prstGeom prst="rect">
            <a:avLst/>
          </a:prstGeom>
          <a:noFill/>
        </p:spPr>
        <p:txBody>
          <a:bodyPr wrap="square" rtlCol="0">
            <a:spAutoFit/>
          </a:bodyPr>
          <a:lstStyle>
            <a:defPPr>
              <a:defRPr lang="zh-CN"/>
            </a:defPPr>
            <a:lvl1pPr algn="r" latinLnBrk="0">
              <a:defRPr lang="zh-CN" sz="12200" b="0">
                <a:solidFill>
                  <a:schemeClr val="accent1"/>
                </a:solidFill>
                <a:latin typeface="Arial"/>
                <a:ea typeface="+mj-ea"/>
                <a:cs typeface="+mj-cs"/>
              </a:defRPr>
            </a:lvl1pPr>
          </a:lstStyle>
          <a:p>
            <a:pPr lvl="0"/>
            <a:r>
              <a:rPr lang="zh-CN" dirty="0">
                <a:ea typeface="Microsoft YaHei UI" panose="020B0503020204020204" pitchFamily="34" charset="-122"/>
              </a:rPr>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59"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none">
                <a:solidFill>
                  <a:schemeClr val="accent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FF0622-75E4-48B8-A617-5428CA5926CE}" type="datetimeFigureOut">
              <a:t>2020/3/3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p:nvPr>
        </p:nvSpPr>
        <p:spPr>
          <a:xfrm>
            <a:off x="1574801" y="1447800"/>
            <a:ext cx="7999315" cy="3163026"/>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0FF0622-75E4-48B8-A617-5428CA5926CE}" type="datetimeFigureOut">
              <a:t>2020/3/3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accent1"/>
                </a:solidFill>
                <a:latin typeface="+mj-lt"/>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11" name="文本框 10"/>
          <p:cNvSpPr txBox="1"/>
          <p:nvPr/>
        </p:nvSpPr>
        <p:spPr>
          <a:xfrm>
            <a:off x="9334033" y="3316513"/>
            <a:ext cx="801912" cy="1969770"/>
          </a:xfrm>
          <a:prstGeom prst="rect">
            <a:avLst/>
          </a:prstGeom>
          <a:noFill/>
        </p:spPr>
        <p:txBody>
          <a:bodyPr wrap="square" rtlCol="0">
            <a:spAutoFit/>
          </a:bodyPr>
          <a:lstStyle>
            <a:defPPr>
              <a:defRPr lang="zh-CN"/>
            </a:defPPr>
            <a:lvl1pPr algn="r" latinLnBrk="0">
              <a:defRPr lang="zh-CN" sz="12200" b="0">
                <a:solidFill>
                  <a:schemeClr val="accent1"/>
                </a:solidFill>
                <a:latin typeface="Arial"/>
                <a:ea typeface="+mj-ea"/>
                <a:cs typeface="+mj-cs"/>
              </a:defRPr>
            </a:lvl1pPr>
          </a:lstStyle>
          <a:p>
            <a:pPr lvl="0"/>
            <a:r>
              <a:rPr lang="zh-CN" dirty="0">
                <a:ea typeface="Microsoft YaHei UI" panose="020B0503020204020204" pitchFamily="34" charset="-122"/>
              </a:rPr>
              <a:t>”</a:t>
            </a:r>
          </a:p>
        </p:txBody>
      </p:sp>
      <p:sp>
        <p:nvSpPr>
          <p:cNvPr id="14" name="文本框 13"/>
          <p:cNvSpPr txBox="1"/>
          <p:nvPr/>
        </p:nvSpPr>
        <p:spPr>
          <a:xfrm>
            <a:off x="898295" y="971253"/>
            <a:ext cx="801912" cy="1969770"/>
          </a:xfrm>
          <a:prstGeom prst="rect">
            <a:avLst/>
          </a:prstGeom>
          <a:noFill/>
        </p:spPr>
        <p:txBody>
          <a:bodyPr wrap="square" rtlCol="0">
            <a:spAutoFit/>
          </a:bodyPr>
          <a:lstStyle>
            <a:defPPr>
              <a:defRPr lang="zh-CN"/>
            </a:defPPr>
            <a:lvl1pPr algn="r" latinLnBrk="0">
              <a:defRPr lang="zh-CN" sz="12200" b="0">
                <a:solidFill>
                  <a:schemeClr val="accent1"/>
                </a:solidFill>
                <a:latin typeface="Arial"/>
                <a:ea typeface="+mj-ea"/>
                <a:cs typeface="+mj-cs"/>
              </a:defRPr>
            </a:lvl1pPr>
          </a:lstStyle>
          <a:p>
            <a:pPr lvl="0"/>
            <a:r>
              <a:rPr lang="zh-CN" dirty="0">
                <a:ea typeface="Microsoft YaHei UI" panose="020B0503020204020204" pitchFamily="34" charset="-122"/>
              </a:rPr>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0FF0622-75E4-48B8-A617-5428CA5926CE}" type="datetimeFigureOut">
              <a:t>2020/3/3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accent1"/>
                </a:solidFill>
                <a:latin typeface="+mj-lt"/>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cxnSp>
        <p:nvCxnSpPr>
          <p:cNvPr id="17" name="直线连接线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7" name="日期占位符 3"/>
          <p:cNvSpPr>
            <a:spLocks noGrp="1"/>
          </p:cNvSpPr>
          <p:nvPr>
            <p:ph type="dt" sz="half" idx="10"/>
          </p:nvPr>
        </p:nvSpPr>
        <p:spPr/>
        <p:txBody>
          <a:bodyPr/>
          <a:lstStyle/>
          <a:p>
            <a:fld id="{40FF0622-75E4-48B8-A617-5428CA5926CE}" type="datetimeFigureOut">
              <a:t>2020/3/3</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7" name="直线连接线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0FF0622-75E4-48B8-A617-5428CA5926CE}" type="datetimeFigureOut">
              <a:t>2020/3/3</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b"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日期占位符 3"/>
          <p:cNvSpPr>
            <a:spLocks noGrp="1"/>
          </p:cNvSpPr>
          <p:nvPr>
            <p:ph type="dt" sz="half" idx="10"/>
          </p:nvPr>
        </p:nvSpPr>
        <p:spPr/>
        <p:txBody>
          <a:bodyPr/>
          <a:lstStyle/>
          <a:p>
            <a:fld id="{40FF0622-75E4-48B8-A617-5428CA5926CE}" type="datetimeFigureOut">
              <a:t>2020/3/3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164151" y="1447799"/>
            <a:ext cx="1409965" cy="4413251"/>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1154954" y="1447799"/>
            <a:ext cx="6776630" cy="441325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4" name="日期占位符 3"/>
          <p:cNvSpPr>
            <a:spLocks noGrp="1"/>
          </p:cNvSpPr>
          <p:nvPr>
            <p:ph type="dt" sz="half" idx="10"/>
          </p:nvPr>
        </p:nvSpPr>
        <p:spPr/>
        <p:txBody>
          <a:bodyPr/>
          <a:lstStyle/>
          <a:p>
            <a:fld id="{40FF0622-75E4-48B8-A617-5428CA5926CE}" type="datetimeFigureOut">
              <a:t>2020/3/3</a:t>
            </a:fld>
            <a:endParaRPr lang="zh-CN" dirty="0"/>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dirty="0"/>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7" name="日期占位符 6"/>
          <p:cNvSpPr>
            <a:spLocks noGrp="1"/>
          </p:cNvSpPr>
          <p:nvPr>
            <p:ph type="dt" sz="half" idx="10"/>
          </p:nvPr>
        </p:nvSpPr>
        <p:spPr/>
        <p:txBody>
          <a:bodyPr/>
          <a:lstStyle/>
          <a:p>
            <a:fld id="{40FF0622-75E4-48B8-A617-5428CA5926CE}" type="datetimeFigureOut">
              <a:t>2020/3/3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accent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FF0622-75E4-48B8-A617-5428CA5926CE}" type="datetimeFigureOut">
              <a:t>2020/3/3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5" name="日期占位符 4"/>
          <p:cNvSpPr>
            <a:spLocks noGrp="1"/>
          </p:cNvSpPr>
          <p:nvPr>
            <p:ph type="dt" sz="half" idx="10"/>
          </p:nvPr>
        </p:nvSpPr>
        <p:spPr/>
        <p:txBody>
          <a:bodyPr/>
          <a:lstStyle/>
          <a:p>
            <a:fld id="{40FF0622-75E4-48B8-A617-5428CA5926CE}" type="datetimeFigureOut">
              <a:t>2020/3/3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7" name="日期占位符 6"/>
          <p:cNvSpPr>
            <a:spLocks noGrp="1"/>
          </p:cNvSpPr>
          <p:nvPr>
            <p:ph type="dt" sz="half" idx="10"/>
          </p:nvPr>
        </p:nvSpPr>
        <p:spPr/>
        <p:txBody>
          <a:bodyPr/>
          <a:lstStyle/>
          <a:p>
            <a:fld id="{40FF0622-75E4-48B8-A617-5428CA5926CE}" type="datetimeFigureOut">
              <a:t>2020/3/3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0FF0622-75E4-48B8-A617-5428CA5926CE}" type="datetimeFigureOut">
              <a:t>2020/3/3</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0FF0622-75E4-48B8-A617-5428CA5926CE}" type="datetimeFigureOut">
              <a:t>2020/3/3</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文本占位符 3"/>
          <p:cNvSpPr>
            <a:spLocks noGrp="1"/>
          </p:cNvSpPr>
          <p:nvPr>
            <p:ph type="body" sz="half" idx="2"/>
          </p:nvPr>
        </p:nvSpPr>
        <p:spPr>
          <a:xfrm>
            <a:off x="1154954"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7" name="日期占位符 4"/>
          <p:cNvSpPr>
            <a:spLocks noGrp="1"/>
          </p:cNvSpPr>
          <p:nvPr>
            <p:ph type="dt" sz="half" idx="10"/>
          </p:nvPr>
        </p:nvSpPr>
        <p:spPr/>
        <p:txBody>
          <a:bodyPr/>
          <a:lstStyle/>
          <a:p>
            <a:fld id="{40FF0622-75E4-48B8-A617-5428CA5926CE}" type="datetimeFigureOut">
              <a:t>2020/3/3</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FF0622-75E4-48B8-A617-5428CA5926CE}" type="datetimeFigureOut">
              <a:t>2020/3/3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椭圆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5" name="椭圆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6" name="椭圆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7" name="椭圆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8" name="椭圆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dirty="0"/>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ea typeface="Microsoft YaHei UI" panose="020B0503020204020204" pitchFamily="34" charset="-122"/>
              </a:defRPr>
            </a:lvl1pPr>
          </a:lstStyle>
          <a:p>
            <a:fld id="{40FF0622-75E4-48B8-A617-5428CA5926CE}" type="datetimeFigureOut">
              <a:rPr lang="en-US" altLang="zh-CN" smtClean="0"/>
              <a:pPr/>
              <a:t>3/3/2020</a:t>
            </a:fld>
            <a:endParaRPr lang="zh-CN" altLang="en-US" dirty="0"/>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ea typeface="Microsoft YaHei UI" panose="020B0503020204020204" pitchFamily="34" charset="-122"/>
              </a:defRPr>
            </a:lvl1pPr>
          </a:lstStyle>
          <a:p>
            <a:fld id="{BA875541-8164-4CC7-9F2F-6F0C49BB858D}" type="slidenum">
              <a:rPr lang="en-US" altLang="zh-CN" smtClean="0"/>
              <a:pPr/>
              <a:t>‹#›</a:t>
            </a:fld>
            <a:endParaRPr lang="en-US" altLang="zh-CN" dirty="0"/>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lang="zh-CN" sz="4200" b="0" kern="1200">
          <a:solidFill>
            <a:schemeClr val="tx2"/>
          </a:solidFill>
          <a:latin typeface="+mj-lt"/>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lang="zh-CN" sz="2000" b="0" kern="1200">
          <a:solidFill>
            <a:schemeClr val="tx1"/>
          </a:solidFill>
          <a:latin typeface="+mj-lt"/>
          <a:ea typeface="Microsoft YaHei UI" panose="020B0503020204020204" pitchFamily="34" charset="-122"/>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lang="zh-CN" sz="1800" b="0" kern="1200">
          <a:solidFill>
            <a:schemeClr val="tx1"/>
          </a:solidFill>
          <a:latin typeface="+mj-lt"/>
          <a:ea typeface="Microsoft YaHei UI" panose="020B0503020204020204" pitchFamily="34" charset="-122"/>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lang="zh-CN" sz="1600" b="0" kern="1200">
          <a:solidFill>
            <a:schemeClr val="tx1"/>
          </a:solidFill>
          <a:latin typeface="+mj-lt"/>
          <a:ea typeface="Microsoft YaHei UI" panose="020B0503020204020204" pitchFamily="34" charset="-122"/>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lang="zh-CN" sz="1400" b="0" kern="1200">
          <a:solidFill>
            <a:schemeClr val="tx1"/>
          </a:solidFill>
          <a:latin typeface="+mj-lt"/>
          <a:ea typeface="Microsoft YaHei UI" panose="020B0503020204020204" pitchFamily="34" charset="-122"/>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lang="zh-CN" sz="1400" b="0" kern="1200">
          <a:solidFill>
            <a:schemeClr val="tx1"/>
          </a:solidFill>
          <a:latin typeface="+mj-lt"/>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hyperlink" Target="https://www.zhihu.com/search?type=content&amp;q=%E5%86%B3%E7%AD%96%E6%A0%91" TargetMode="External"/><Relationship Id="rId2" Type="http://schemas.openxmlformats.org/officeDocument/2006/relationships/hyperlink" Target="https://github.com/RobertWang2/lihang-code" TargetMode="External"/><Relationship Id="rId1" Type="http://schemas.openxmlformats.org/officeDocument/2006/relationships/slideLayout" Target="../slideLayouts/slideLayout3.xml"/><Relationship Id="rId6" Type="http://schemas.openxmlformats.org/officeDocument/2006/relationships/hyperlink" Target="https://zhuanlan.zhihu.com/p/87885678" TargetMode="External"/><Relationship Id="rId5" Type="http://schemas.openxmlformats.org/officeDocument/2006/relationships/hyperlink" Target="https://zhuanlan.zhihu.com/p/86263786" TargetMode="External"/><Relationship Id="rId4" Type="http://schemas.openxmlformats.org/officeDocument/2006/relationships/hyperlink" Target="https://zhuanlan.zhihu.com/p/8573120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4" y="1447800"/>
            <a:ext cx="10168827" cy="3329581"/>
          </a:xfrm>
        </p:spPr>
        <p:txBody>
          <a:bodyPr/>
          <a:lstStyle/>
          <a:p>
            <a:r>
              <a:rPr lang="en-US" altLang="zh-CN" sz="6000" dirty="0"/>
              <a:t>Decision Tree</a:t>
            </a:r>
            <a:r>
              <a:rPr lang="zh-CN" altLang="en-US" sz="6000" dirty="0"/>
              <a:t>（</a:t>
            </a:r>
            <a:r>
              <a:rPr lang="en-US" altLang="zh-CN" sz="6000" dirty="0"/>
              <a:t>1966-2020</a:t>
            </a:r>
            <a:r>
              <a:rPr lang="zh-CN" altLang="en-US" sz="6000" dirty="0"/>
              <a:t>）</a:t>
            </a:r>
            <a:endParaRPr lang="zh-CN" sz="6000" dirty="0"/>
          </a:p>
        </p:txBody>
      </p:sp>
      <p:sp>
        <p:nvSpPr>
          <p:cNvPr id="3" name="副标题 2"/>
          <p:cNvSpPr>
            <a:spLocks noGrp="1"/>
          </p:cNvSpPr>
          <p:nvPr>
            <p:ph type="subTitle" idx="1"/>
          </p:nvPr>
        </p:nvSpPr>
        <p:spPr/>
        <p:txBody>
          <a:bodyPr/>
          <a:lstStyle/>
          <a:p>
            <a:r>
              <a:rPr lang="zh-CN" altLang="en-US" dirty="0"/>
              <a:t>汪豪</a:t>
            </a:r>
            <a:r>
              <a:rPr lang="zh-CN" dirty="0"/>
              <a:t> | </a:t>
            </a:r>
            <a:r>
              <a:rPr lang="en-US" altLang="zh-CN" dirty="0"/>
              <a:t>DNN&amp;MI</a:t>
            </a:r>
            <a:r>
              <a:rPr lang="zh-CN" altLang="en-US" dirty="0"/>
              <a:t> </a:t>
            </a:r>
            <a:r>
              <a:rPr lang="en-US" altLang="zh-CN" dirty="0"/>
              <a:t>Lab</a:t>
            </a:r>
            <a:endParaRPr lang="zh-CN" dirty="0"/>
          </a:p>
        </p:txBody>
      </p:sp>
    </p:spTree>
    <p:extLst>
      <p:ext uri="{BB962C8B-B14F-4D97-AF65-F5344CB8AC3E}">
        <p14:creationId xmlns:p14="http://schemas.microsoft.com/office/powerpoint/2010/main" val="400544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CART</a:t>
            </a:r>
            <a:r>
              <a:rPr lang="zh-CN" altLang="en-US" sz="4400" dirty="0"/>
              <a:t>算法</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803564" y="1286302"/>
            <a:ext cx="11314545" cy="5363880"/>
          </a:xfrm>
        </p:spPr>
        <p:txBody>
          <a:bodyPr>
            <a:normAutofit/>
          </a:bodyPr>
          <a:lstStyle/>
          <a:p>
            <a:r>
              <a:rPr lang="en-US" altLang="zh-CN" dirty="0" err="1"/>
              <a:t>CARTClassification</a:t>
            </a:r>
            <a:r>
              <a:rPr lang="en-US" altLang="zh-CN" dirty="0"/>
              <a:t> and Regression Tree</a:t>
            </a:r>
            <a:r>
              <a:rPr lang="zh-CN" altLang="en-US" dirty="0"/>
              <a:t>（）采用二叉树，既可以处理连续的数据也可以是离散的数据</a:t>
            </a:r>
            <a:endParaRPr lang="en-US" altLang="zh-CN" dirty="0"/>
          </a:p>
          <a:p>
            <a:r>
              <a:rPr lang="zh-CN" altLang="en-US" dirty="0"/>
              <a:t>划分选择  </a:t>
            </a:r>
            <a:r>
              <a:rPr lang="en-US" altLang="zh-CN" dirty="0"/>
              <a:t>–</a:t>
            </a:r>
            <a:r>
              <a:rPr lang="zh-CN" altLang="en-US" dirty="0"/>
              <a:t>基尼指数：</a:t>
            </a:r>
            <a:r>
              <a:rPr lang="zh-CN" altLang="en-US" b="1" dirty="0"/>
              <a:t>数据集中随机抽取两个样本，其类别标记不一致的概率</a:t>
            </a:r>
            <a:endParaRPr lang="en-US" altLang="zh-CN" dirty="0"/>
          </a:p>
          <a:p>
            <a:pPr marL="0"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回归树</a:t>
            </a:r>
            <a:endParaRPr lang="en-US" altLang="zh-CN" dirty="0"/>
          </a:p>
          <a:p>
            <a:pPr lvl="1"/>
            <a:r>
              <a:rPr lang="zh-CN" altLang="en-US" dirty="0"/>
              <a:t>连续值处理</a:t>
            </a:r>
            <a:endParaRPr lang="en-US" altLang="zh-CN" dirty="0"/>
          </a:p>
          <a:p>
            <a:pPr lvl="1"/>
            <a:r>
              <a:rPr lang="zh-CN" altLang="en-US" dirty="0"/>
              <a:t>预测方式：均</a:t>
            </a:r>
            <a:r>
              <a:rPr lang="en-US" altLang="zh-CN" dirty="0"/>
              <a:t>/</a:t>
            </a:r>
            <a:r>
              <a:rPr lang="zh-CN" altLang="en-US" dirty="0"/>
              <a:t>中值</a:t>
            </a:r>
          </a:p>
        </p:txBody>
      </p:sp>
      <p:pic>
        <p:nvPicPr>
          <p:cNvPr id="3" name="图片 2">
            <a:extLst>
              <a:ext uri="{FF2B5EF4-FFF2-40B4-BE49-F238E27FC236}">
                <a16:creationId xmlns:a16="http://schemas.microsoft.com/office/drawing/2014/main" id="{332BB922-56CA-4355-8CC0-45D1BE294A78}"/>
              </a:ext>
            </a:extLst>
          </p:cNvPr>
          <p:cNvPicPr>
            <a:picLocks noChangeAspect="1"/>
          </p:cNvPicPr>
          <p:nvPr/>
        </p:nvPicPr>
        <p:blipFill>
          <a:blip r:embed="rId2"/>
          <a:stretch>
            <a:fillRect/>
          </a:stretch>
        </p:blipFill>
        <p:spPr>
          <a:xfrm>
            <a:off x="4055520" y="2558287"/>
            <a:ext cx="3840813" cy="1988992"/>
          </a:xfrm>
          <a:prstGeom prst="rect">
            <a:avLst/>
          </a:prstGeom>
        </p:spPr>
      </p:pic>
      <p:pic>
        <p:nvPicPr>
          <p:cNvPr id="5" name="图片 4">
            <a:extLst>
              <a:ext uri="{FF2B5EF4-FFF2-40B4-BE49-F238E27FC236}">
                <a16:creationId xmlns:a16="http://schemas.microsoft.com/office/drawing/2014/main" id="{C825DA6B-C6CA-4229-9443-21D86DA65881}"/>
              </a:ext>
            </a:extLst>
          </p:cNvPr>
          <p:cNvPicPr>
            <a:picLocks noChangeAspect="1"/>
          </p:cNvPicPr>
          <p:nvPr/>
        </p:nvPicPr>
        <p:blipFill>
          <a:blip r:embed="rId3"/>
          <a:stretch>
            <a:fillRect/>
          </a:stretch>
        </p:blipFill>
        <p:spPr>
          <a:xfrm>
            <a:off x="4037466" y="5072461"/>
            <a:ext cx="4846740" cy="990686"/>
          </a:xfrm>
          <a:prstGeom prst="rect">
            <a:avLst/>
          </a:prstGeom>
        </p:spPr>
      </p:pic>
    </p:spTree>
    <p:extLst>
      <p:ext uri="{BB962C8B-B14F-4D97-AF65-F5344CB8AC3E}">
        <p14:creationId xmlns:p14="http://schemas.microsoft.com/office/powerpoint/2010/main" val="73481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集成学习</a:t>
            </a:r>
            <a:r>
              <a:rPr lang="en-US" altLang="zh-CN" dirty="0"/>
              <a:t>(Ensemble Learning)</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04293" y="1424846"/>
            <a:ext cx="8946541" cy="1503081"/>
          </a:xfrm>
        </p:spPr>
        <p:txBody>
          <a:bodyPr>
            <a:normAutofit lnSpcReduction="10000"/>
          </a:bodyPr>
          <a:lstStyle/>
          <a:p>
            <a:pPr>
              <a:lnSpc>
                <a:spcPct val="150000"/>
              </a:lnSpc>
            </a:pPr>
            <a:r>
              <a:rPr lang="en-US" altLang="zh-CN" b="1" dirty="0"/>
              <a:t>Bagging</a:t>
            </a:r>
            <a:r>
              <a:rPr lang="zh-CN" altLang="en-US" b="1" dirty="0"/>
              <a:t>（</a:t>
            </a:r>
            <a:r>
              <a:rPr lang="en-US" altLang="zh-CN" b="1" dirty="0"/>
              <a:t>B</a:t>
            </a:r>
            <a:r>
              <a:rPr lang="en-US" altLang="zh-CN" dirty="0"/>
              <a:t>ootstrap </a:t>
            </a:r>
            <a:r>
              <a:rPr lang="en-US" altLang="zh-CN" b="1" dirty="0"/>
              <a:t>agg</a:t>
            </a:r>
            <a:r>
              <a:rPr lang="en-US" altLang="zh-CN" dirty="0"/>
              <a:t>regat</a:t>
            </a:r>
            <a:r>
              <a:rPr lang="en-US" altLang="zh-CN" b="1" dirty="0"/>
              <a:t>ing</a:t>
            </a:r>
            <a:r>
              <a:rPr lang="zh-CN" altLang="en-US" b="1" dirty="0"/>
              <a:t>）：</a:t>
            </a:r>
            <a:r>
              <a:rPr lang="zh-CN" altLang="en-US" dirty="0"/>
              <a:t>一种抽样思想</a:t>
            </a:r>
            <a:r>
              <a:rPr lang="zh-CN" altLang="en-US" b="1" dirty="0"/>
              <a:t>，</a:t>
            </a:r>
            <a:r>
              <a:rPr lang="zh-CN" altLang="en-US" dirty="0"/>
              <a:t>每个基学习器都会对训练集进行有放回抽样得到子训练集，每个基学习器基于不同子训练集进行训练，并综合所有基学习器的预测值得到最终的预测结果</a:t>
            </a:r>
            <a:r>
              <a:rPr lang="en-US" altLang="zh-CN" dirty="0"/>
              <a:t>,</a:t>
            </a:r>
            <a:r>
              <a:rPr lang="zh-CN" altLang="en-US" dirty="0"/>
              <a:t>一般是</a:t>
            </a:r>
            <a:r>
              <a:rPr lang="en-US" altLang="zh-CN" dirty="0"/>
              <a:t>Voting</a:t>
            </a:r>
            <a:r>
              <a:rPr lang="zh-CN" altLang="en-US" dirty="0"/>
              <a:t>。</a:t>
            </a:r>
            <a:endParaRPr lang="en-US" altLang="zh-CN" b="1" dirty="0"/>
          </a:p>
          <a:p>
            <a:pPr marL="0" indent="0">
              <a:lnSpc>
                <a:spcPct val="150000"/>
              </a:lnSpc>
              <a:buNone/>
            </a:pPr>
            <a:endParaRPr lang="zh-CN" altLang="en-US" dirty="0"/>
          </a:p>
        </p:txBody>
      </p:sp>
      <p:pic>
        <p:nvPicPr>
          <p:cNvPr id="6" name="图片 5">
            <a:extLst>
              <a:ext uri="{FF2B5EF4-FFF2-40B4-BE49-F238E27FC236}">
                <a16:creationId xmlns:a16="http://schemas.microsoft.com/office/drawing/2014/main" id="{AEC257C3-5FB8-4681-9B36-A5501685E1D2}"/>
              </a:ext>
            </a:extLst>
          </p:cNvPr>
          <p:cNvPicPr>
            <a:picLocks noChangeAspect="1"/>
          </p:cNvPicPr>
          <p:nvPr/>
        </p:nvPicPr>
        <p:blipFill>
          <a:blip r:embed="rId2"/>
          <a:stretch>
            <a:fillRect/>
          </a:stretch>
        </p:blipFill>
        <p:spPr>
          <a:xfrm>
            <a:off x="1173206" y="2927927"/>
            <a:ext cx="9245412" cy="3238778"/>
          </a:xfrm>
          <a:prstGeom prst="rect">
            <a:avLst/>
          </a:prstGeom>
        </p:spPr>
      </p:pic>
    </p:spTree>
    <p:extLst>
      <p:ext uri="{BB962C8B-B14F-4D97-AF65-F5344CB8AC3E}">
        <p14:creationId xmlns:p14="http://schemas.microsoft.com/office/powerpoint/2010/main" val="216459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集成学习</a:t>
            </a:r>
            <a:r>
              <a:rPr lang="en-US" altLang="zh-CN" dirty="0"/>
              <a:t>(Ensemble Learning)</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68948" y="1152983"/>
            <a:ext cx="8946541" cy="1503081"/>
          </a:xfrm>
        </p:spPr>
        <p:txBody>
          <a:bodyPr>
            <a:normAutofit lnSpcReduction="10000"/>
          </a:bodyPr>
          <a:lstStyle/>
          <a:p>
            <a:pPr>
              <a:lnSpc>
                <a:spcPct val="150000"/>
              </a:lnSpc>
            </a:pPr>
            <a:r>
              <a:rPr lang="en-US" altLang="zh-CN" b="1" dirty="0"/>
              <a:t>Boosting</a:t>
            </a:r>
            <a:r>
              <a:rPr lang="zh-CN" altLang="en-US" b="1" dirty="0"/>
              <a:t>：</a:t>
            </a:r>
            <a:r>
              <a:rPr lang="zh-CN" altLang="en-US" dirty="0"/>
              <a:t>基模型的训练是有顺序的，每个基模型都会在前一个基模型学习的基础上进行学习，最终综合所有基模型的预测值产生最终的预测结果，用的比较多的综合方式为加权法。</a:t>
            </a:r>
            <a:endParaRPr lang="en-US" altLang="zh-CN" b="1" dirty="0"/>
          </a:p>
          <a:p>
            <a:pPr marL="0" indent="0">
              <a:lnSpc>
                <a:spcPct val="150000"/>
              </a:lnSpc>
              <a:buNone/>
            </a:pPr>
            <a:endParaRPr lang="zh-CN" altLang="en-US" dirty="0"/>
          </a:p>
        </p:txBody>
      </p:sp>
      <p:pic>
        <p:nvPicPr>
          <p:cNvPr id="3" name="图片 2">
            <a:extLst>
              <a:ext uri="{FF2B5EF4-FFF2-40B4-BE49-F238E27FC236}">
                <a16:creationId xmlns:a16="http://schemas.microsoft.com/office/drawing/2014/main" id="{5528DD39-F631-4B3E-B926-2D71EE3266A1}"/>
              </a:ext>
            </a:extLst>
          </p:cNvPr>
          <p:cNvPicPr>
            <a:picLocks noChangeAspect="1"/>
          </p:cNvPicPr>
          <p:nvPr/>
        </p:nvPicPr>
        <p:blipFill>
          <a:blip r:embed="rId2"/>
          <a:stretch>
            <a:fillRect/>
          </a:stretch>
        </p:blipFill>
        <p:spPr>
          <a:xfrm>
            <a:off x="1847870" y="2562141"/>
            <a:ext cx="7591693" cy="4052098"/>
          </a:xfrm>
          <a:prstGeom prst="rect">
            <a:avLst/>
          </a:prstGeom>
        </p:spPr>
      </p:pic>
    </p:spTree>
    <p:extLst>
      <p:ext uri="{BB962C8B-B14F-4D97-AF65-F5344CB8AC3E}">
        <p14:creationId xmlns:p14="http://schemas.microsoft.com/office/powerpoint/2010/main" val="422192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集成学习</a:t>
            </a:r>
            <a:r>
              <a:rPr lang="en-US" altLang="zh-CN" dirty="0"/>
              <a:t>(Ensemble Learning)</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68949" y="1440872"/>
            <a:ext cx="4511416" cy="3751526"/>
          </a:xfrm>
        </p:spPr>
        <p:txBody>
          <a:bodyPr>
            <a:normAutofit/>
          </a:bodyPr>
          <a:lstStyle/>
          <a:p>
            <a:pPr>
              <a:lnSpc>
                <a:spcPct val="150000"/>
              </a:lnSpc>
            </a:pPr>
            <a:r>
              <a:rPr lang="en-US" altLang="zh-CN" b="1" dirty="0"/>
              <a:t>Stacking</a:t>
            </a:r>
            <a:r>
              <a:rPr lang="zh-CN" altLang="en-US" b="1" dirty="0"/>
              <a:t>：</a:t>
            </a:r>
            <a:r>
              <a:rPr lang="zh-CN" altLang="en-US" dirty="0"/>
              <a:t> </a:t>
            </a:r>
            <a:r>
              <a:rPr lang="zh-CN" altLang="en-US" sz="1800" dirty="0"/>
              <a:t>是先用全部数据训练好基模型，然后每个基模型都对每个训练样本进行的预测，其预测值将作为新的训练样本的特征值，最终会得到新的训练样本，然后基于新的训练样本进行训练得到模型，然后得到最终预测结果</a:t>
            </a:r>
            <a:r>
              <a:rPr lang="zh-CN" altLang="en-US" dirty="0"/>
              <a:t>。</a:t>
            </a:r>
            <a:endParaRPr lang="en-US" altLang="zh-CN" b="1" dirty="0"/>
          </a:p>
          <a:p>
            <a:pPr marL="0" indent="0">
              <a:lnSpc>
                <a:spcPct val="150000"/>
              </a:lnSpc>
              <a:buNone/>
            </a:pPr>
            <a:endParaRPr lang="zh-CN" altLang="en-US" dirty="0"/>
          </a:p>
        </p:txBody>
      </p:sp>
      <p:pic>
        <p:nvPicPr>
          <p:cNvPr id="4" name="图片 3">
            <a:extLst>
              <a:ext uri="{FF2B5EF4-FFF2-40B4-BE49-F238E27FC236}">
                <a16:creationId xmlns:a16="http://schemas.microsoft.com/office/drawing/2014/main" id="{C28CE617-6851-4C23-8D3B-A735C6223FFB}"/>
              </a:ext>
            </a:extLst>
          </p:cNvPr>
          <p:cNvPicPr>
            <a:picLocks noChangeAspect="1"/>
          </p:cNvPicPr>
          <p:nvPr/>
        </p:nvPicPr>
        <p:blipFill>
          <a:blip r:embed="rId2"/>
          <a:stretch>
            <a:fillRect/>
          </a:stretch>
        </p:blipFill>
        <p:spPr>
          <a:xfrm>
            <a:off x="5857257" y="1440872"/>
            <a:ext cx="6027395" cy="4391891"/>
          </a:xfrm>
          <a:prstGeom prst="rect">
            <a:avLst/>
          </a:prstGeom>
        </p:spPr>
      </p:pic>
    </p:spTree>
    <p:extLst>
      <p:ext uri="{BB962C8B-B14F-4D97-AF65-F5344CB8AC3E}">
        <p14:creationId xmlns:p14="http://schemas.microsoft.com/office/powerpoint/2010/main" val="71395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集成学习</a:t>
            </a:r>
            <a:r>
              <a:rPr lang="en-US" altLang="zh-CN" dirty="0"/>
              <a:t>(Ensemble Learning)</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68949" y="1440871"/>
            <a:ext cx="10274906" cy="4682838"/>
          </a:xfrm>
        </p:spPr>
        <p:txBody>
          <a:bodyPr>
            <a:normAutofit/>
          </a:bodyPr>
          <a:lstStyle/>
          <a:p>
            <a:pPr>
              <a:lnSpc>
                <a:spcPct val="200000"/>
              </a:lnSpc>
            </a:pPr>
            <a:r>
              <a:rPr lang="zh-CN" altLang="en-US" b="1" dirty="0"/>
              <a:t>集成学习优点：</a:t>
            </a:r>
            <a:endParaRPr lang="en-US" altLang="zh-CN" b="1" dirty="0"/>
          </a:p>
          <a:p>
            <a:pPr lvl="1">
              <a:lnSpc>
                <a:spcPct val="200000"/>
              </a:lnSpc>
            </a:pPr>
            <a:r>
              <a:rPr lang="zh-CN" altLang="en-US" dirty="0"/>
              <a:t>训练样本可能无法选择出最好的单个学习器，由于没法选择出最好的学习器，所以干脆结合起来一起用；</a:t>
            </a:r>
          </a:p>
          <a:p>
            <a:pPr lvl="1">
              <a:lnSpc>
                <a:spcPct val="200000"/>
              </a:lnSpc>
            </a:pPr>
            <a:r>
              <a:rPr lang="zh-CN" altLang="en-US" dirty="0"/>
              <a:t>假设能找到最好的学习器，但由于算法运算的限制无法找到最优解，只能找到次优解，采用集成学习可以弥补算法的不足；</a:t>
            </a:r>
          </a:p>
          <a:p>
            <a:pPr lvl="1">
              <a:lnSpc>
                <a:spcPct val="200000"/>
              </a:lnSpc>
            </a:pPr>
            <a:r>
              <a:rPr lang="zh-CN" altLang="en-US" dirty="0"/>
              <a:t>可能算法无法得到最优解，而集成学习能够得到近似解。比如说最优解是一条对角线，而单个决策树得到的结果只能是平行于坐标轴的，但是集成学习可以去拟合这条对角线。</a:t>
            </a:r>
          </a:p>
        </p:txBody>
      </p:sp>
    </p:spTree>
    <p:extLst>
      <p:ext uri="{BB962C8B-B14F-4D97-AF65-F5344CB8AC3E}">
        <p14:creationId xmlns:p14="http://schemas.microsoft.com/office/powerpoint/2010/main" val="353187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随机森林（</a:t>
            </a:r>
            <a:r>
              <a:rPr lang="en-US" altLang="zh-CN" dirty="0"/>
              <a:t>Random Forest</a:t>
            </a:r>
            <a:r>
              <a:rPr lang="zh-CN" altLang="en-US" dirty="0"/>
              <a:t>）</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68949" y="1440870"/>
            <a:ext cx="10274906" cy="4964411"/>
          </a:xfrm>
        </p:spPr>
        <p:txBody>
          <a:bodyPr>
            <a:normAutofit fontScale="92500" lnSpcReduction="20000"/>
          </a:bodyPr>
          <a:lstStyle/>
          <a:p>
            <a:pPr>
              <a:lnSpc>
                <a:spcPct val="200000"/>
              </a:lnSpc>
            </a:pPr>
            <a:r>
              <a:rPr lang="en-US" altLang="zh-CN" dirty="0"/>
              <a:t>Random Forest</a:t>
            </a:r>
            <a:r>
              <a:rPr lang="zh-CN" altLang="en-US" dirty="0"/>
              <a:t>（随机森林）是 </a:t>
            </a:r>
            <a:r>
              <a:rPr lang="en-US" altLang="zh-CN" dirty="0"/>
              <a:t>Bagging </a:t>
            </a:r>
            <a:r>
              <a:rPr lang="zh-CN" altLang="en-US" dirty="0"/>
              <a:t>的扩展变体，它在以决策树为基学习器构建 </a:t>
            </a:r>
            <a:r>
              <a:rPr lang="en-US" altLang="zh-CN" dirty="0"/>
              <a:t>Bagging </a:t>
            </a:r>
            <a:r>
              <a:rPr lang="zh-CN" altLang="en-US" dirty="0"/>
              <a:t>集成的基础上，进一步在决策树的训练过程中引入了随机特征选择，因此可以概括 </a:t>
            </a:r>
            <a:r>
              <a:rPr lang="en-US" altLang="zh-CN" dirty="0"/>
              <a:t>RF </a:t>
            </a:r>
            <a:r>
              <a:rPr lang="zh-CN" altLang="en-US" dirty="0"/>
              <a:t>包括四个部分：</a:t>
            </a:r>
            <a:r>
              <a:rPr lang="zh-CN" altLang="en-US" b="1" dirty="0"/>
              <a:t>：</a:t>
            </a:r>
            <a:endParaRPr lang="en-US" altLang="zh-CN" b="1" dirty="0"/>
          </a:p>
          <a:p>
            <a:pPr lvl="1"/>
            <a:r>
              <a:rPr lang="zh-CN" altLang="en-US" dirty="0"/>
              <a:t>随机选择样本（放回抽样）；</a:t>
            </a:r>
          </a:p>
          <a:p>
            <a:pPr lvl="1"/>
            <a:r>
              <a:rPr lang="zh-CN" altLang="en-US" dirty="0"/>
              <a:t>随机选择特征；</a:t>
            </a:r>
          </a:p>
          <a:p>
            <a:pPr lvl="1"/>
            <a:r>
              <a:rPr lang="zh-CN" altLang="en-US" dirty="0"/>
              <a:t>构建决策树；</a:t>
            </a:r>
          </a:p>
          <a:p>
            <a:pPr lvl="1"/>
            <a:r>
              <a:rPr lang="zh-CN" altLang="en-US" dirty="0"/>
              <a:t>随机森林投票（平均）。</a:t>
            </a:r>
          </a:p>
          <a:p>
            <a:pPr>
              <a:lnSpc>
                <a:spcPct val="200000"/>
              </a:lnSpc>
            </a:pPr>
            <a:r>
              <a:rPr lang="zh-CN" altLang="en-US" b="1" dirty="0"/>
              <a:t>优点</a:t>
            </a:r>
            <a:endParaRPr lang="en-US" altLang="zh-CN" b="1" dirty="0"/>
          </a:p>
          <a:p>
            <a:pPr lvl="1"/>
            <a:r>
              <a:rPr lang="zh-CN" altLang="en-US" dirty="0"/>
              <a:t>在数据集上表现良好，相对于其他算法有较大的优势</a:t>
            </a:r>
          </a:p>
          <a:p>
            <a:pPr lvl="1"/>
            <a:r>
              <a:rPr lang="zh-CN" altLang="en-US" dirty="0"/>
              <a:t>易于并行化，在大数据集上有很大的优势；</a:t>
            </a:r>
            <a:r>
              <a:rPr lang="en-US" altLang="zh-CN" dirty="0"/>
              <a:t>	</a:t>
            </a:r>
            <a:endParaRPr lang="zh-CN" altLang="en-US" dirty="0"/>
          </a:p>
          <a:p>
            <a:pPr lvl="1"/>
            <a:r>
              <a:rPr lang="zh-CN" altLang="en-US" dirty="0"/>
              <a:t>能够处理高维度数据，不用做特征选择。</a:t>
            </a:r>
          </a:p>
          <a:p>
            <a:pPr lvl="1">
              <a:lnSpc>
                <a:spcPct val="200000"/>
              </a:lnSpc>
            </a:pPr>
            <a:endParaRPr lang="en-US" altLang="zh-CN" b="1" dirty="0"/>
          </a:p>
        </p:txBody>
      </p:sp>
    </p:spTree>
    <p:extLst>
      <p:ext uri="{BB962C8B-B14F-4D97-AF65-F5344CB8AC3E}">
        <p14:creationId xmlns:p14="http://schemas.microsoft.com/office/powerpoint/2010/main" val="2468987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11351925" cy="1400530"/>
          </a:xfrm>
        </p:spPr>
        <p:txBody>
          <a:bodyPr/>
          <a:lstStyle/>
          <a:p>
            <a:r>
              <a:rPr lang="en-US" altLang="zh-CN" dirty="0"/>
              <a:t>AdaBoost</a:t>
            </a:r>
            <a:r>
              <a:rPr lang="zh-CN" altLang="en-US" dirty="0"/>
              <a:t>（</a:t>
            </a:r>
            <a:r>
              <a:rPr lang="en-US" altLang="zh-CN" dirty="0"/>
              <a:t>Adaptive Boosting</a:t>
            </a:r>
            <a:r>
              <a:rPr lang="zh-CN" altLang="en-US" dirty="0"/>
              <a:t>）</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68949" y="1440870"/>
            <a:ext cx="10274906" cy="5144657"/>
          </a:xfrm>
        </p:spPr>
        <p:txBody>
          <a:bodyPr>
            <a:normAutofit/>
          </a:bodyPr>
          <a:lstStyle/>
          <a:p>
            <a:pPr>
              <a:lnSpc>
                <a:spcPct val="200000"/>
              </a:lnSpc>
            </a:pPr>
            <a:r>
              <a:rPr lang="zh-CN" altLang="en-US" sz="1600" dirty="0"/>
              <a:t>前一个基本分类器分错的样本会得到加强，加权后的全体样本再次被用来训练下一个基本分类器。同时，在每一轮中加入一个新的弱分类器，直到达到某个预定的足够小的错误率或达到预先指定的最大迭代次数。</a:t>
            </a:r>
            <a:endParaRPr lang="en-US" altLang="zh-CN" sz="1600" dirty="0"/>
          </a:p>
          <a:p>
            <a:pPr>
              <a:lnSpc>
                <a:spcPct val="200000"/>
              </a:lnSpc>
            </a:pPr>
            <a:r>
              <a:rPr lang="en-US" altLang="zh-CN" dirty="0" err="1"/>
              <a:t>Adaboost</a:t>
            </a:r>
            <a:r>
              <a:rPr lang="en-US" altLang="zh-CN" dirty="0"/>
              <a:t> </a:t>
            </a:r>
            <a:r>
              <a:rPr lang="zh-CN" altLang="en-US" dirty="0"/>
              <a:t>迭代算法：</a:t>
            </a:r>
            <a:endParaRPr lang="en-US" altLang="zh-CN" dirty="0"/>
          </a:p>
          <a:p>
            <a:pPr lvl="1"/>
            <a:r>
              <a:rPr lang="zh-CN" altLang="en-US" dirty="0"/>
              <a:t>初始化训练样本的权值分布，每个样本具有相同权重；</a:t>
            </a:r>
          </a:p>
          <a:p>
            <a:pPr lvl="1"/>
            <a:r>
              <a:rPr lang="zh-CN" altLang="en-US" dirty="0"/>
              <a:t>训练弱分类器，如果样本分类正确，则在构造下一个训练集中，它的权值就会被降低；反之提高。用更新过的样本集去训练下一个分类器；</a:t>
            </a:r>
          </a:p>
          <a:p>
            <a:pPr lvl="1"/>
            <a:r>
              <a:rPr lang="zh-CN" altLang="en-US" dirty="0"/>
              <a:t>将所有弱分类组合成强分类器，各个弱分类器的训练过程结束后，加大分类误差率小的弱分类器的权重，降低分类误差率大的弱分类器的权重。</a:t>
            </a:r>
          </a:p>
          <a:p>
            <a:pPr>
              <a:lnSpc>
                <a:spcPct val="200000"/>
              </a:lnSpc>
            </a:pPr>
            <a:r>
              <a:rPr lang="zh-CN" altLang="en-US" b="1" dirty="0"/>
              <a:t>优点：</a:t>
            </a:r>
            <a:r>
              <a:rPr lang="zh-CN" altLang="en-US" sz="1800" dirty="0"/>
              <a:t>分类精度高、不容易过拟合</a:t>
            </a:r>
            <a:endParaRPr lang="en-US" altLang="zh-CN" sz="1800" dirty="0"/>
          </a:p>
          <a:p>
            <a:pPr>
              <a:lnSpc>
                <a:spcPct val="200000"/>
              </a:lnSpc>
            </a:pPr>
            <a:r>
              <a:rPr lang="zh-CN" altLang="en-US" b="1" dirty="0"/>
              <a:t>缺点：</a:t>
            </a:r>
            <a:r>
              <a:rPr lang="zh-CN" altLang="en-US" sz="1800" dirty="0"/>
              <a:t>异常值敏感</a:t>
            </a:r>
            <a:endParaRPr lang="en-US" altLang="zh-CN" dirty="0"/>
          </a:p>
        </p:txBody>
      </p:sp>
    </p:spTree>
    <p:extLst>
      <p:ext uri="{BB962C8B-B14F-4D97-AF65-F5344CB8AC3E}">
        <p14:creationId xmlns:p14="http://schemas.microsoft.com/office/powerpoint/2010/main" val="310466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201" y="388063"/>
            <a:ext cx="10576071" cy="1400530"/>
          </a:xfrm>
        </p:spPr>
        <p:txBody>
          <a:bodyPr/>
          <a:lstStyle/>
          <a:p>
            <a:r>
              <a:rPr lang="en-US" altLang="zh-CN" dirty="0"/>
              <a:t>GBDT</a:t>
            </a:r>
            <a:r>
              <a:rPr lang="zh-CN" altLang="en-US" dirty="0"/>
              <a:t>（</a:t>
            </a:r>
            <a:r>
              <a:rPr lang="en-US" altLang="zh-CN" dirty="0"/>
              <a:t>Gradient Boosting Decision Tree</a:t>
            </a:r>
            <a:r>
              <a:rPr lang="zh-CN" altLang="en-US" dirty="0"/>
              <a:t>）</a:t>
            </a:r>
            <a:endParaRPr lang="zh-CN" dirty="0"/>
          </a:p>
        </p:txBody>
      </p:sp>
      <p:sp>
        <p:nvSpPr>
          <p:cNvPr id="3" name="内容占位符 2"/>
          <p:cNvSpPr>
            <a:spLocks noGrp="1"/>
          </p:cNvSpPr>
          <p:nvPr>
            <p:ph idx="1"/>
          </p:nvPr>
        </p:nvSpPr>
        <p:spPr>
          <a:xfrm>
            <a:off x="1103312" y="1265382"/>
            <a:ext cx="8946541" cy="4983017"/>
          </a:xfrm>
        </p:spPr>
        <p:txBody>
          <a:bodyPr>
            <a:normAutofit lnSpcReduction="10000"/>
          </a:bodyPr>
          <a:lstStyle/>
          <a:p>
            <a:r>
              <a:rPr lang="en-US" altLang="zh-CN" dirty="0"/>
              <a:t>GBDT</a:t>
            </a:r>
            <a:r>
              <a:rPr lang="zh-CN" altLang="en-US" dirty="0"/>
              <a:t>采用</a:t>
            </a:r>
            <a:r>
              <a:rPr lang="en-US" altLang="zh-CN" dirty="0"/>
              <a:t>Boosting </a:t>
            </a:r>
            <a:r>
              <a:rPr lang="zh-CN" altLang="en-US" dirty="0"/>
              <a:t>策略，是一种公认的泛化能力较强的算法</a:t>
            </a:r>
            <a:endParaRPr lang="en-US" altLang="zh-CN" dirty="0"/>
          </a:p>
          <a:p>
            <a:r>
              <a:rPr lang="zh-CN" altLang="en-US" b="1" dirty="0"/>
              <a:t>回归树（</a:t>
            </a:r>
            <a:r>
              <a:rPr lang="en-US" altLang="zh-CN" b="1" dirty="0"/>
              <a:t>Regression Decision Tree</a:t>
            </a:r>
            <a:r>
              <a:rPr lang="zh-CN" altLang="en-US" b="1" dirty="0"/>
              <a:t>）</a:t>
            </a:r>
            <a:endParaRPr lang="en-US" altLang="zh-CN" b="1" dirty="0"/>
          </a:p>
          <a:p>
            <a:pPr lvl="1"/>
            <a:r>
              <a:rPr lang="zh-CN" altLang="en-US" sz="1600" dirty="0"/>
              <a:t>所有的树都是回归树，通过一定的调整，可以做分类（</a:t>
            </a:r>
            <a:r>
              <a:rPr lang="zh-CN" altLang="en-US" b="1" dirty="0"/>
              <a:t>概率的近似残差</a:t>
            </a:r>
            <a:r>
              <a:rPr lang="zh-CN" altLang="en-US" sz="1600" dirty="0"/>
              <a:t>）</a:t>
            </a:r>
            <a:endParaRPr lang="en-US" altLang="zh-CN" sz="1600" dirty="0"/>
          </a:p>
          <a:p>
            <a:r>
              <a:rPr lang="zh-CN" altLang="en-US" b="1" dirty="0"/>
              <a:t>梯度迭代（</a:t>
            </a:r>
            <a:r>
              <a:rPr lang="en-US" altLang="zh-CN" b="1" dirty="0"/>
              <a:t>Gradient Boosting</a:t>
            </a:r>
            <a:r>
              <a:rPr lang="zh-CN" altLang="en-US" b="1" dirty="0"/>
              <a:t>）</a:t>
            </a:r>
            <a:endParaRPr lang="en-US" altLang="zh-CN" b="1" dirty="0"/>
          </a:p>
          <a:p>
            <a:pPr lvl="1"/>
            <a:r>
              <a:rPr lang="zh-CN" altLang="en-US" dirty="0"/>
              <a:t>残差其实是最小均方损失函数关于预测值的反向梯度</a:t>
            </a:r>
            <a:endParaRPr lang="en-US" altLang="zh-CN" dirty="0"/>
          </a:p>
          <a:p>
            <a:endParaRPr lang="en-US" altLang="zh-CN" b="1" dirty="0"/>
          </a:p>
          <a:p>
            <a:endParaRPr lang="en-US" altLang="zh-CN" b="1" dirty="0"/>
          </a:p>
          <a:p>
            <a:r>
              <a:rPr lang="zh-CN" altLang="en-US" b="1" dirty="0"/>
              <a:t>缩减（</a:t>
            </a:r>
            <a:r>
              <a:rPr lang="en-US" altLang="zh-CN" b="1" dirty="0"/>
              <a:t>Shrinkage</a:t>
            </a:r>
            <a:r>
              <a:rPr lang="zh-CN" altLang="en-US" b="1" dirty="0"/>
              <a:t>）</a:t>
            </a:r>
            <a:endParaRPr lang="en-US" altLang="zh-CN" b="1" dirty="0"/>
          </a:p>
          <a:p>
            <a:pPr lvl="1"/>
            <a:r>
              <a:rPr lang="zh-CN" altLang="en-US" dirty="0"/>
              <a:t>每走一小步逐渐逼近结果的效果要比每次迈一大步很快逼近结果的方式更容易避免过拟合，即它并不是完全信任每一棵残差树。</a:t>
            </a:r>
            <a:endParaRPr lang="en-US" altLang="zh-CN" dirty="0"/>
          </a:p>
          <a:p>
            <a:pPr lvl="1"/>
            <a:r>
              <a:rPr lang="zh-CN" altLang="en-US" dirty="0"/>
              <a:t>可以自动进行特征组合，拟合非线性数据；</a:t>
            </a:r>
          </a:p>
          <a:p>
            <a:pPr lvl="1"/>
            <a:r>
              <a:rPr lang="zh-CN" altLang="en-US" dirty="0"/>
              <a:t>可以灵活处理各种类型的数据，但对缺失值敏感。</a:t>
            </a:r>
          </a:p>
          <a:p>
            <a:pPr lvl="1"/>
            <a:endParaRPr lang="zh-CN" dirty="0"/>
          </a:p>
        </p:txBody>
      </p:sp>
      <p:pic>
        <p:nvPicPr>
          <p:cNvPr id="4" name="图片 3">
            <a:extLst>
              <a:ext uri="{FF2B5EF4-FFF2-40B4-BE49-F238E27FC236}">
                <a16:creationId xmlns:a16="http://schemas.microsoft.com/office/drawing/2014/main" id="{2569CA73-59AD-4E77-80CB-3D6B15031F7C}"/>
              </a:ext>
            </a:extLst>
          </p:cNvPr>
          <p:cNvPicPr>
            <a:picLocks noChangeAspect="1"/>
          </p:cNvPicPr>
          <p:nvPr/>
        </p:nvPicPr>
        <p:blipFill>
          <a:blip r:embed="rId2"/>
          <a:stretch>
            <a:fillRect/>
          </a:stretch>
        </p:blipFill>
        <p:spPr>
          <a:xfrm>
            <a:off x="1920115" y="3264050"/>
            <a:ext cx="2865368" cy="754445"/>
          </a:xfrm>
          <a:prstGeom prst="rect">
            <a:avLst/>
          </a:prstGeom>
        </p:spPr>
      </p:pic>
      <p:pic>
        <p:nvPicPr>
          <p:cNvPr id="5" name="图片 4">
            <a:extLst>
              <a:ext uri="{FF2B5EF4-FFF2-40B4-BE49-F238E27FC236}">
                <a16:creationId xmlns:a16="http://schemas.microsoft.com/office/drawing/2014/main" id="{37F99134-8676-4697-BB87-790E8F1403E5}"/>
              </a:ext>
            </a:extLst>
          </p:cNvPr>
          <p:cNvPicPr>
            <a:picLocks noChangeAspect="1"/>
          </p:cNvPicPr>
          <p:nvPr/>
        </p:nvPicPr>
        <p:blipFill>
          <a:blip r:embed="rId3"/>
          <a:stretch>
            <a:fillRect/>
          </a:stretch>
        </p:blipFill>
        <p:spPr>
          <a:xfrm>
            <a:off x="1761888" y="5996917"/>
            <a:ext cx="3528366" cy="502964"/>
          </a:xfrm>
          <a:prstGeom prst="rect">
            <a:avLst/>
          </a:prstGeom>
        </p:spPr>
      </p:pic>
      <p:pic>
        <p:nvPicPr>
          <p:cNvPr id="6" name="图片 5">
            <a:extLst>
              <a:ext uri="{FF2B5EF4-FFF2-40B4-BE49-F238E27FC236}">
                <a16:creationId xmlns:a16="http://schemas.microsoft.com/office/drawing/2014/main" id="{66373BC5-7E41-497F-89CB-DB5E502D5999}"/>
              </a:ext>
            </a:extLst>
          </p:cNvPr>
          <p:cNvPicPr>
            <a:picLocks noChangeAspect="1"/>
          </p:cNvPicPr>
          <p:nvPr/>
        </p:nvPicPr>
        <p:blipFill>
          <a:blip r:embed="rId4"/>
          <a:stretch>
            <a:fillRect/>
          </a:stretch>
        </p:blipFill>
        <p:spPr>
          <a:xfrm>
            <a:off x="5214811" y="3264050"/>
            <a:ext cx="4835042" cy="1218328"/>
          </a:xfrm>
          <a:prstGeom prst="rect">
            <a:avLst/>
          </a:prstGeom>
        </p:spPr>
      </p:pic>
    </p:spTree>
    <p:extLst>
      <p:ext uri="{BB962C8B-B14F-4D97-AF65-F5344CB8AC3E}">
        <p14:creationId xmlns:p14="http://schemas.microsoft.com/office/powerpoint/2010/main" val="423809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XGBoost</a:t>
            </a:r>
            <a:endParaRPr lang="zh-CN" dirty="0"/>
          </a:p>
        </p:txBody>
      </p:sp>
      <p:sp>
        <p:nvSpPr>
          <p:cNvPr id="5" name="内容占位符 4">
            <a:extLst>
              <a:ext uri="{FF2B5EF4-FFF2-40B4-BE49-F238E27FC236}">
                <a16:creationId xmlns:a16="http://schemas.microsoft.com/office/drawing/2014/main" id="{1773D36F-5738-4AC3-A95C-197BCCCFB810}"/>
              </a:ext>
            </a:extLst>
          </p:cNvPr>
          <p:cNvSpPr>
            <a:spLocks noGrp="1"/>
          </p:cNvSpPr>
          <p:nvPr>
            <p:ph idx="1"/>
          </p:nvPr>
        </p:nvSpPr>
        <p:spPr>
          <a:xfrm>
            <a:off x="1104293" y="1461790"/>
            <a:ext cx="8946541" cy="4195481"/>
          </a:xfrm>
        </p:spPr>
        <p:txBody>
          <a:bodyPr/>
          <a:lstStyle/>
          <a:p>
            <a:r>
              <a:rPr lang="zh-CN" altLang="en-US" dirty="0"/>
              <a:t>目标函数：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b="1" dirty="0"/>
              <a:t>最优切分点划分算法</a:t>
            </a:r>
            <a:endParaRPr lang="en-US" altLang="zh-CN" b="1" dirty="0"/>
          </a:p>
          <a:p>
            <a:pPr lvl="1"/>
            <a:r>
              <a:rPr lang="zh-CN" altLang="en-US" sz="1600" dirty="0"/>
              <a:t>贪心算法</a:t>
            </a:r>
            <a:endParaRPr lang="en-US" altLang="zh-CN" sz="1600" dirty="0"/>
          </a:p>
          <a:p>
            <a:pPr lvl="1"/>
            <a:r>
              <a:rPr lang="zh-CN" altLang="en-US" sz="1600" dirty="0"/>
              <a:t>近似算法</a:t>
            </a:r>
            <a:endParaRPr lang="en-US" altLang="zh-CN" sz="1600" dirty="0"/>
          </a:p>
          <a:p>
            <a:pPr lvl="1"/>
            <a:endParaRPr lang="en-US" altLang="zh-CN" dirty="0"/>
          </a:p>
          <a:p>
            <a:pPr lvl="1"/>
            <a:endParaRPr lang="zh-CN" altLang="en-US" dirty="0"/>
          </a:p>
        </p:txBody>
      </p:sp>
      <p:pic>
        <p:nvPicPr>
          <p:cNvPr id="6" name="图片 5">
            <a:extLst>
              <a:ext uri="{FF2B5EF4-FFF2-40B4-BE49-F238E27FC236}">
                <a16:creationId xmlns:a16="http://schemas.microsoft.com/office/drawing/2014/main" id="{B4FD8D04-4B38-48AE-ADF2-2C278DE4E1E9}"/>
              </a:ext>
            </a:extLst>
          </p:cNvPr>
          <p:cNvPicPr>
            <a:picLocks noChangeAspect="1"/>
          </p:cNvPicPr>
          <p:nvPr/>
        </p:nvPicPr>
        <p:blipFill>
          <a:blip r:embed="rId3"/>
          <a:stretch>
            <a:fillRect/>
          </a:stretch>
        </p:blipFill>
        <p:spPr>
          <a:xfrm>
            <a:off x="550202" y="1997499"/>
            <a:ext cx="3772227" cy="1295512"/>
          </a:xfrm>
          <a:prstGeom prst="rect">
            <a:avLst/>
          </a:prstGeom>
        </p:spPr>
      </p:pic>
      <p:pic>
        <p:nvPicPr>
          <p:cNvPr id="7" name="图片 6">
            <a:extLst>
              <a:ext uri="{FF2B5EF4-FFF2-40B4-BE49-F238E27FC236}">
                <a16:creationId xmlns:a16="http://schemas.microsoft.com/office/drawing/2014/main" id="{3D5B708C-F159-40FE-AACE-44F771C8611C}"/>
              </a:ext>
            </a:extLst>
          </p:cNvPr>
          <p:cNvPicPr>
            <a:picLocks noChangeAspect="1"/>
          </p:cNvPicPr>
          <p:nvPr/>
        </p:nvPicPr>
        <p:blipFill>
          <a:blip r:embed="rId4"/>
          <a:stretch>
            <a:fillRect/>
          </a:stretch>
        </p:blipFill>
        <p:spPr>
          <a:xfrm>
            <a:off x="4678856" y="452718"/>
            <a:ext cx="6584251" cy="3520745"/>
          </a:xfrm>
          <a:prstGeom prst="rect">
            <a:avLst/>
          </a:prstGeom>
        </p:spPr>
      </p:pic>
    </p:spTree>
    <p:extLst>
      <p:ext uri="{BB962C8B-B14F-4D97-AF65-F5344CB8AC3E}">
        <p14:creationId xmlns:p14="http://schemas.microsoft.com/office/powerpoint/2010/main" val="271078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考核标准</a:t>
            </a:r>
          </a:p>
        </p:txBody>
      </p:sp>
      <p:sp>
        <p:nvSpPr>
          <p:cNvPr id="3" name="内容占位符 2"/>
          <p:cNvSpPr>
            <a:spLocks noGrp="1"/>
          </p:cNvSpPr>
          <p:nvPr>
            <p:ph sz="half" idx="1"/>
          </p:nvPr>
        </p:nvSpPr>
        <p:spPr/>
        <p:txBody>
          <a:bodyPr/>
          <a:lstStyle/>
          <a:p>
            <a:r>
              <a:rPr lang="zh-CN" dirty="0"/>
              <a:t>周作业</a:t>
            </a:r>
          </a:p>
          <a:p>
            <a:r>
              <a:rPr lang="zh-CN" dirty="0"/>
              <a:t>项目</a:t>
            </a:r>
          </a:p>
          <a:p>
            <a:r>
              <a:rPr lang="zh-CN" dirty="0"/>
              <a:t>测验</a:t>
            </a:r>
          </a:p>
          <a:p>
            <a:r>
              <a:rPr lang="zh-CN" dirty="0"/>
              <a:t>期末考试</a:t>
            </a:r>
          </a:p>
          <a:p>
            <a:endParaRPr lang="zh-CN" dirty="0"/>
          </a:p>
        </p:txBody>
      </p:sp>
      <p:graphicFrame>
        <p:nvGraphicFramePr>
          <p:cNvPr id="9" name="内容占位符 8"/>
          <p:cNvGraphicFramePr>
            <a:graphicFrameLocks noGrp="1"/>
          </p:cNvGraphicFramePr>
          <p:nvPr>
            <p:ph sz="half" idx="2"/>
            <p:extLst>
              <p:ext uri="{D42A27DB-BD31-4B8C-83A1-F6EECF244321}">
                <p14:modId xmlns:p14="http://schemas.microsoft.com/office/powerpoint/2010/main" val="1389780192"/>
              </p:ext>
            </p:extLst>
          </p:nvPr>
        </p:nvGraphicFramePr>
        <p:xfrm>
          <a:off x="5654675" y="2055813"/>
          <a:ext cx="4395788" cy="4200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7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dirty="0"/>
          </a:p>
        </p:txBody>
      </p:sp>
      <p:sp>
        <p:nvSpPr>
          <p:cNvPr id="3" name="内容占位符 2"/>
          <p:cNvSpPr>
            <a:spLocks noGrp="1"/>
          </p:cNvSpPr>
          <p:nvPr>
            <p:ph sz="half" idx="1"/>
          </p:nvPr>
        </p:nvSpPr>
        <p:spPr>
          <a:xfrm>
            <a:off x="1140256" y="1450108"/>
            <a:ext cx="7347961" cy="5200073"/>
          </a:xfrm>
        </p:spPr>
        <p:txBody>
          <a:bodyPr>
            <a:normAutofit fontScale="92500" lnSpcReduction="10000"/>
          </a:bodyPr>
          <a:lstStyle/>
          <a:p>
            <a:r>
              <a:rPr lang="zh-CN" altLang="en-US" sz="1600" dirty="0"/>
              <a:t>初探决策树算法</a:t>
            </a:r>
            <a:endParaRPr lang="en-US" altLang="zh-CN" sz="1600" dirty="0"/>
          </a:p>
          <a:p>
            <a:r>
              <a:rPr lang="en-US" altLang="zh-CN" sz="1600" dirty="0"/>
              <a:t>ID3</a:t>
            </a:r>
            <a:r>
              <a:rPr lang="zh-CN" altLang="en-US" sz="1600" dirty="0"/>
              <a:t>、</a:t>
            </a:r>
            <a:r>
              <a:rPr lang="en-US" altLang="zh-CN" sz="1600" dirty="0"/>
              <a:t>C4.5</a:t>
            </a:r>
            <a:r>
              <a:rPr lang="zh-CN" altLang="en-US" sz="1600" dirty="0"/>
              <a:t>、</a:t>
            </a:r>
            <a:r>
              <a:rPr lang="en-US" altLang="zh-CN" sz="1600" dirty="0"/>
              <a:t>CART</a:t>
            </a:r>
            <a:r>
              <a:rPr lang="zh-CN" altLang="en-US" sz="1600" dirty="0"/>
              <a:t>算法</a:t>
            </a:r>
            <a:endParaRPr lang="en-US" altLang="zh-CN" sz="1600" dirty="0"/>
          </a:p>
          <a:p>
            <a:r>
              <a:rPr lang="zh-CN" altLang="en-US" sz="1600" dirty="0"/>
              <a:t>集成学习框架介绍</a:t>
            </a:r>
            <a:endParaRPr lang="en-US" altLang="zh-CN" sz="1600" dirty="0"/>
          </a:p>
          <a:p>
            <a:pPr lvl="1"/>
            <a:r>
              <a:rPr lang="en-US" altLang="zh-CN" dirty="0"/>
              <a:t>Bagging</a:t>
            </a:r>
          </a:p>
          <a:p>
            <a:pPr lvl="1"/>
            <a:r>
              <a:rPr lang="en-US" altLang="zh-CN" dirty="0"/>
              <a:t>Boosting</a:t>
            </a:r>
          </a:p>
          <a:p>
            <a:pPr lvl="1"/>
            <a:r>
              <a:rPr lang="en-US" altLang="zh-CN" dirty="0"/>
              <a:t>Stacking</a:t>
            </a:r>
          </a:p>
          <a:p>
            <a:r>
              <a:rPr lang="zh-CN" altLang="en-US" sz="1600" dirty="0"/>
              <a:t>常用决策树算法</a:t>
            </a:r>
            <a:endParaRPr lang="en-US" altLang="zh-CN" sz="1600" dirty="0"/>
          </a:p>
          <a:p>
            <a:pPr lvl="1"/>
            <a:r>
              <a:rPr lang="en-US" altLang="zh-CN" dirty="0"/>
              <a:t>Random Forest</a:t>
            </a:r>
          </a:p>
          <a:p>
            <a:pPr lvl="1"/>
            <a:r>
              <a:rPr lang="en-US" altLang="zh-CN" dirty="0" err="1"/>
              <a:t>Adaboost</a:t>
            </a:r>
            <a:endParaRPr lang="en-US" altLang="zh-CN" dirty="0"/>
          </a:p>
          <a:p>
            <a:pPr lvl="1"/>
            <a:r>
              <a:rPr lang="en-US" altLang="zh-CN" dirty="0"/>
              <a:t>GBDT</a:t>
            </a:r>
          </a:p>
          <a:p>
            <a:r>
              <a:rPr lang="zh-CN" altLang="en-US" sz="1600" dirty="0"/>
              <a:t>近几年常用的算法（数据竞赛几大杀器）</a:t>
            </a:r>
            <a:endParaRPr lang="en-US" altLang="zh-CN" sz="1600" dirty="0"/>
          </a:p>
          <a:p>
            <a:pPr lvl="1"/>
            <a:r>
              <a:rPr lang="en-US" altLang="zh-CN" dirty="0" err="1"/>
              <a:t>Xgboost</a:t>
            </a:r>
            <a:endParaRPr lang="en-US" altLang="zh-CN" dirty="0"/>
          </a:p>
          <a:p>
            <a:pPr lvl="1"/>
            <a:r>
              <a:rPr lang="en-US" altLang="zh-CN" dirty="0" err="1"/>
              <a:t>LightGBM</a:t>
            </a:r>
            <a:endParaRPr lang="en-US" altLang="zh-CN" dirty="0"/>
          </a:p>
          <a:p>
            <a:pPr lvl="1"/>
            <a:r>
              <a:rPr lang="en-US" altLang="zh-CN" dirty="0" err="1"/>
              <a:t>CatBoost</a:t>
            </a:r>
            <a:endParaRPr lang="en-US" altLang="zh-CN" dirty="0"/>
          </a:p>
          <a:p>
            <a:r>
              <a:rPr lang="zh-CN" altLang="en-US" dirty="0"/>
              <a:t>参考资料</a:t>
            </a:r>
            <a:endParaRPr lang="en-US" altLang="zh-CN" dirty="0"/>
          </a:p>
          <a:p>
            <a:endParaRPr lang="en-US" altLang="zh-CN" dirty="0"/>
          </a:p>
          <a:p>
            <a:endParaRPr lang="en-US" altLang="zh-CN" sz="1600" dirty="0"/>
          </a:p>
          <a:p>
            <a:endParaRPr lang="en-US" altLang="zh-CN" sz="1600" dirty="0"/>
          </a:p>
        </p:txBody>
      </p:sp>
    </p:spTree>
    <p:extLst>
      <p:ext uri="{BB962C8B-B14F-4D97-AF65-F5344CB8AC3E}">
        <p14:creationId xmlns:p14="http://schemas.microsoft.com/office/powerpoint/2010/main" val="1156678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资源</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67806578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5304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教师联系信息</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45867749"/>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7394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611" y="469636"/>
            <a:ext cx="8825657" cy="1045890"/>
          </a:xfrm>
        </p:spPr>
        <p:txBody>
          <a:bodyPr/>
          <a:lstStyle/>
          <a:p>
            <a:r>
              <a:rPr lang="zh-CN" altLang="en-US" dirty="0"/>
              <a:t>参考资料</a:t>
            </a:r>
            <a:endParaRPr lang="zh-CN" dirty="0"/>
          </a:p>
        </p:txBody>
      </p:sp>
      <p:sp>
        <p:nvSpPr>
          <p:cNvPr id="4" name="内容占位符 2">
            <a:extLst>
              <a:ext uri="{FF2B5EF4-FFF2-40B4-BE49-F238E27FC236}">
                <a16:creationId xmlns:a16="http://schemas.microsoft.com/office/drawing/2014/main" id="{048F7394-D7C7-4340-935F-D26DFBD6F46E}"/>
              </a:ext>
            </a:extLst>
          </p:cNvPr>
          <p:cNvSpPr txBox="1">
            <a:spLocks/>
          </p:cNvSpPr>
          <p:nvPr/>
        </p:nvSpPr>
        <p:spPr>
          <a:xfrm>
            <a:off x="1103312" y="2052918"/>
            <a:ext cx="10968615" cy="419548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SzPct val="80000"/>
              <a:buFont typeface="Wingdings 3" charset="2"/>
              <a:buNone/>
              <a:defRPr lang="zh-CN" sz="2000" b="0" kern="1200" cap="all">
                <a:solidFill>
                  <a:schemeClr val="accent1"/>
                </a:solidFill>
                <a:latin typeface="+mj-lt"/>
                <a:ea typeface="Microsoft YaHei UI" panose="020B0503020204020204" pitchFamily="34" charset="-122"/>
                <a:cs typeface="+mj-cs"/>
              </a:defRPr>
            </a:lvl1pPr>
            <a:lvl2pPr marL="457200" indent="0" algn="l" defTabSz="457200" rtl="0" eaLnBrk="1" latinLnBrk="0" hangingPunct="1">
              <a:spcBef>
                <a:spcPct val="20000"/>
              </a:spcBef>
              <a:spcAft>
                <a:spcPts val="600"/>
              </a:spcAft>
              <a:buClr>
                <a:schemeClr val="accent1"/>
              </a:buClr>
              <a:buSzPct val="80000"/>
              <a:buFont typeface="Wingdings 3" charset="2"/>
              <a:buNone/>
              <a:defRPr lang="zh-CN" sz="1800" b="0" kern="1200">
                <a:solidFill>
                  <a:schemeClr val="tx1">
                    <a:tint val="75000"/>
                  </a:schemeClr>
                </a:solidFill>
                <a:latin typeface="+mj-lt"/>
                <a:ea typeface="Microsoft YaHei UI" panose="020B0503020204020204" pitchFamily="34" charset="-122"/>
                <a:cs typeface="+mj-cs"/>
              </a:defRPr>
            </a:lvl2pPr>
            <a:lvl3pPr marL="914400" indent="0" algn="l" defTabSz="457200" rtl="0" eaLnBrk="1" latinLnBrk="0" hangingPunct="1">
              <a:spcBef>
                <a:spcPct val="20000"/>
              </a:spcBef>
              <a:spcAft>
                <a:spcPts val="600"/>
              </a:spcAft>
              <a:buClr>
                <a:schemeClr val="accent1"/>
              </a:buClr>
              <a:buSzPct val="80000"/>
              <a:buFont typeface="Wingdings 3" charset="2"/>
              <a:buNone/>
              <a:defRPr lang="zh-CN" sz="1600" b="0" kern="1200">
                <a:solidFill>
                  <a:schemeClr val="tx1">
                    <a:tint val="75000"/>
                  </a:schemeClr>
                </a:solidFill>
                <a:latin typeface="+mj-lt"/>
                <a:ea typeface="Microsoft YaHei UI" panose="020B0503020204020204" pitchFamily="34" charset="-122"/>
                <a:cs typeface="+mj-cs"/>
              </a:defRPr>
            </a:lvl3pPr>
            <a:lvl4pPr marL="13716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icrosoft YaHei UI" panose="020B0503020204020204" pitchFamily="34" charset="-122"/>
                <a:cs typeface="+mj-cs"/>
              </a:defRPr>
            </a:lvl4pPr>
            <a:lvl5pPr marL="18288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icrosoft YaHei UI" panose="020B0503020204020204" pitchFamily="34" charset="-122"/>
                <a:cs typeface="+mj-cs"/>
              </a:defRPr>
            </a:lvl5pPr>
            <a:lvl6pPr marL="22860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j-ea"/>
                <a:cs typeface="+mj-cs"/>
              </a:defRPr>
            </a:lvl6pPr>
            <a:lvl7pPr marL="27432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j-ea"/>
                <a:cs typeface="+mj-cs"/>
              </a:defRPr>
            </a:lvl7pPr>
            <a:lvl8pPr marL="32004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j-ea"/>
                <a:cs typeface="+mj-cs"/>
              </a:defRPr>
            </a:lvl8pPr>
            <a:lvl9pPr marL="36576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j-ea"/>
                <a:cs typeface="+mj-cs"/>
              </a:defRPr>
            </a:lvl9pPr>
          </a:lstStyle>
          <a:p>
            <a:pPr marL="742950" lvl="1" indent="-285750">
              <a:buFont typeface="Wingdings" panose="05000000000000000000" pitchFamily="2" charset="2"/>
              <a:buChar char="u"/>
            </a:pPr>
            <a:r>
              <a:rPr lang="zh-CN" altLang="en-US" dirty="0"/>
              <a:t>周志华</a:t>
            </a:r>
            <a:r>
              <a:rPr lang="en-US" altLang="zh-CN" dirty="0"/>
              <a:t>《</a:t>
            </a:r>
            <a:r>
              <a:rPr lang="zh-CN" altLang="en-US" dirty="0"/>
              <a:t>机器学习</a:t>
            </a:r>
            <a:r>
              <a:rPr lang="en-US" altLang="zh-CN" dirty="0"/>
              <a:t>》</a:t>
            </a:r>
          </a:p>
          <a:p>
            <a:pPr marL="742950" lvl="1" indent="-285750">
              <a:buFont typeface="Wingdings" panose="05000000000000000000" pitchFamily="2" charset="2"/>
              <a:buChar char="u"/>
            </a:pPr>
            <a:r>
              <a:rPr lang="zh-CN" altLang="en-US" dirty="0"/>
              <a:t>李航</a:t>
            </a:r>
            <a:r>
              <a:rPr lang="en-US" altLang="zh-CN" dirty="0"/>
              <a:t>《</a:t>
            </a:r>
            <a:r>
              <a:rPr lang="zh-CN" altLang="en-US" dirty="0"/>
              <a:t>统计学习方法</a:t>
            </a:r>
            <a:r>
              <a:rPr lang="en-US" altLang="zh-CN" dirty="0"/>
              <a:t>》PPT</a:t>
            </a:r>
            <a:r>
              <a:rPr lang="zh-CN" altLang="en-US" dirty="0"/>
              <a:t>以及代码：</a:t>
            </a:r>
            <a:r>
              <a:rPr lang="en-US" altLang="zh-CN" dirty="0">
                <a:hlinkClick r:id="rId2"/>
              </a:rPr>
              <a:t>https://github.com/RobertWang2/lihang-code</a:t>
            </a:r>
            <a:endParaRPr lang="zh-CN" altLang="zh-CN" dirty="0"/>
          </a:p>
          <a:p>
            <a:pPr marL="742950" lvl="1" indent="-285750">
              <a:buFont typeface="Wingdings" panose="05000000000000000000" pitchFamily="2" charset="2"/>
              <a:buChar char="u"/>
            </a:pPr>
            <a:r>
              <a:rPr lang="zh-CN" altLang="en-US" dirty="0"/>
              <a:t>知乎：</a:t>
            </a:r>
            <a:endParaRPr lang="en-US" altLang="zh-CN" dirty="0"/>
          </a:p>
          <a:p>
            <a:pPr marL="1200150" lvl="2" indent="-285750">
              <a:buFont typeface="Wingdings" panose="05000000000000000000" pitchFamily="2" charset="2"/>
              <a:buChar char="u"/>
            </a:pPr>
            <a:r>
              <a:rPr lang="en-US" altLang="zh-CN" dirty="0">
                <a:hlinkClick r:id="rId3"/>
              </a:rPr>
              <a:t>https://www.zhihu.com/search?type=content&amp;q=%E5%86%B3%E7%AD%96%E6%A0%91</a:t>
            </a:r>
            <a:endParaRPr lang="en-US" altLang="zh-CN" dirty="0">
              <a:hlinkClick r:id="rId4"/>
            </a:endParaRPr>
          </a:p>
          <a:p>
            <a:pPr marL="1200150" lvl="2" indent="-285750">
              <a:buFont typeface="Wingdings" panose="05000000000000000000" pitchFamily="2" charset="2"/>
              <a:buChar char="u"/>
            </a:pPr>
            <a:r>
              <a:rPr lang="en-US" altLang="zh-CN" dirty="0">
                <a:hlinkClick r:id="rId4"/>
              </a:rPr>
              <a:t>https://zhuanlan.zhihu.com/p/85731206</a:t>
            </a:r>
            <a:endParaRPr lang="en-US" altLang="zh-CN" dirty="0"/>
          </a:p>
          <a:p>
            <a:pPr marL="1200150" lvl="2" indent="-285750">
              <a:buFont typeface="Wingdings" panose="05000000000000000000" pitchFamily="2" charset="2"/>
              <a:buChar char="u"/>
            </a:pPr>
            <a:r>
              <a:rPr lang="en-US" altLang="zh-CN" dirty="0">
                <a:hlinkClick r:id="rId5"/>
              </a:rPr>
              <a:t>https://zhuanlan.zhihu.com/p/86263786</a:t>
            </a:r>
            <a:endParaRPr lang="en-US" altLang="zh-CN" dirty="0"/>
          </a:p>
          <a:p>
            <a:pPr marL="1200150" lvl="2" indent="-285750">
              <a:buFont typeface="Wingdings" panose="05000000000000000000" pitchFamily="2" charset="2"/>
              <a:buChar char="u"/>
            </a:pPr>
            <a:r>
              <a:rPr lang="en-US" altLang="zh-CN" dirty="0">
                <a:hlinkClick r:id="rId6"/>
              </a:rPr>
              <a:t>https://zhuanlan.zhihu.com/p/87885678</a:t>
            </a:r>
            <a:endParaRPr lang="en-US" altLang="zh-CN" dirty="0"/>
          </a:p>
          <a:p>
            <a:pPr marL="1200150" lvl="2" indent="-285750">
              <a:buFont typeface="Wingdings" panose="05000000000000000000" pitchFamily="2" charset="2"/>
              <a:buChar char="u"/>
            </a:pPr>
            <a:endParaRPr lang="zh-CN" altLang="zh-CN" dirty="0"/>
          </a:p>
        </p:txBody>
      </p:sp>
    </p:spTree>
    <p:extLst>
      <p:ext uri="{BB962C8B-B14F-4D97-AF65-F5344CB8AC3E}">
        <p14:creationId xmlns:p14="http://schemas.microsoft.com/office/powerpoint/2010/main" val="34332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初探决策树</a:t>
            </a:r>
            <a:endParaRPr lang="zh-CN"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1112983" y="1526447"/>
            <a:ext cx="10432906" cy="902718"/>
          </a:xfrm>
        </p:spPr>
        <p:txBody>
          <a:bodyPr/>
          <a:lstStyle/>
          <a:p>
            <a:r>
              <a:rPr lang="zh-CN" altLang="en-US" dirty="0"/>
              <a:t>决策树是基于树结构的一种机器学习监督学习算法，广泛应用于数据挖掘、数据分析。</a:t>
            </a:r>
            <a:endParaRPr lang="en-US" altLang="zh-CN" dirty="0"/>
          </a:p>
          <a:p>
            <a:endParaRPr lang="zh-CN" altLang="en-US" dirty="0"/>
          </a:p>
        </p:txBody>
      </p:sp>
      <p:pic>
        <p:nvPicPr>
          <p:cNvPr id="8" name="图片 7">
            <a:extLst>
              <a:ext uri="{FF2B5EF4-FFF2-40B4-BE49-F238E27FC236}">
                <a16:creationId xmlns:a16="http://schemas.microsoft.com/office/drawing/2014/main" id="{8318A06D-679B-4B78-ADD6-7D4B534478D2}"/>
              </a:ext>
            </a:extLst>
          </p:cNvPr>
          <p:cNvPicPr>
            <a:picLocks noChangeAspect="1"/>
          </p:cNvPicPr>
          <p:nvPr/>
        </p:nvPicPr>
        <p:blipFill>
          <a:blip r:embed="rId2"/>
          <a:stretch>
            <a:fillRect/>
          </a:stretch>
        </p:blipFill>
        <p:spPr>
          <a:xfrm>
            <a:off x="1999973" y="2094173"/>
            <a:ext cx="7356463" cy="4431718"/>
          </a:xfrm>
          <a:prstGeom prst="rect">
            <a:avLst/>
          </a:prstGeom>
        </p:spPr>
      </p:pic>
    </p:spTree>
    <p:extLst>
      <p:ext uri="{BB962C8B-B14F-4D97-AF65-F5344CB8AC3E}">
        <p14:creationId xmlns:p14="http://schemas.microsoft.com/office/powerpoint/2010/main" val="371115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初探决策树</a:t>
            </a:r>
            <a:endParaRPr lang="zh-CN"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1112983" y="1286302"/>
            <a:ext cx="10432906" cy="902718"/>
          </a:xfrm>
        </p:spPr>
        <p:txBody>
          <a:bodyPr/>
          <a:lstStyle/>
          <a:p>
            <a:r>
              <a:rPr lang="zh-CN" altLang="en-US" dirty="0"/>
              <a:t>其中每个内部节点表示一个属性上的判断，每个分支代表一个判断结果的输出，最后每个叶节点代表一种分类结果。</a:t>
            </a:r>
          </a:p>
        </p:txBody>
      </p:sp>
      <p:pic>
        <p:nvPicPr>
          <p:cNvPr id="7" name="图片 6">
            <a:extLst>
              <a:ext uri="{FF2B5EF4-FFF2-40B4-BE49-F238E27FC236}">
                <a16:creationId xmlns:a16="http://schemas.microsoft.com/office/drawing/2014/main" id="{B2D3409D-7F52-411B-AAFB-874B66D163DA}"/>
              </a:ext>
            </a:extLst>
          </p:cNvPr>
          <p:cNvPicPr>
            <a:picLocks noChangeAspect="1"/>
          </p:cNvPicPr>
          <p:nvPr/>
        </p:nvPicPr>
        <p:blipFill>
          <a:blip r:embed="rId2"/>
          <a:stretch>
            <a:fillRect/>
          </a:stretch>
        </p:blipFill>
        <p:spPr>
          <a:xfrm>
            <a:off x="2132515" y="2064328"/>
            <a:ext cx="7279339" cy="4633096"/>
          </a:xfrm>
          <a:prstGeom prst="rect">
            <a:avLst/>
          </a:prstGeom>
        </p:spPr>
      </p:pic>
    </p:spTree>
    <p:extLst>
      <p:ext uri="{BB962C8B-B14F-4D97-AF65-F5344CB8AC3E}">
        <p14:creationId xmlns:p14="http://schemas.microsoft.com/office/powerpoint/2010/main" val="94808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ID3</a:t>
            </a:r>
            <a:r>
              <a:rPr lang="zh-CN" altLang="en-US" sz="4400" dirty="0"/>
              <a:t>、</a:t>
            </a:r>
            <a:r>
              <a:rPr lang="en-US" altLang="zh-CN" sz="4400" dirty="0"/>
              <a:t>C4.5</a:t>
            </a:r>
            <a:r>
              <a:rPr lang="zh-CN" altLang="en-US" sz="4400" dirty="0"/>
              <a:t>、</a:t>
            </a:r>
            <a:r>
              <a:rPr lang="en-US" altLang="zh-CN" sz="4400" dirty="0"/>
              <a:t>CART</a:t>
            </a:r>
            <a:r>
              <a:rPr lang="zh-CN" altLang="en-US" sz="4400" dirty="0"/>
              <a:t>算法</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1112983" y="1286302"/>
            <a:ext cx="10432906" cy="5003662"/>
          </a:xfrm>
        </p:spPr>
        <p:txBody>
          <a:bodyPr>
            <a:normAutofit/>
          </a:bodyPr>
          <a:lstStyle/>
          <a:p>
            <a:r>
              <a:rPr lang="zh-CN" altLang="en-US" dirty="0"/>
              <a:t>思考一下几个问题</a:t>
            </a:r>
            <a:endParaRPr lang="en-US" altLang="zh-CN" dirty="0"/>
          </a:p>
          <a:p>
            <a:pPr lvl="1"/>
            <a:r>
              <a:rPr lang="zh-CN" altLang="en-US" dirty="0"/>
              <a:t>决策树如何生成？</a:t>
            </a:r>
            <a:endParaRPr lang="en-US" altLang="zh-CN" dirty="0"/>
          </a:p>
          <a:p>
            <a:pPr lvl="1"/>
            <a:r>
              <a:rPr lang="zh-CN" altLang="en-US" dirty="0"/>
              <a:t>特征属性形势是什么样的？（类别、连续值）</a:t>
            </a:r>
            <a:endParaRPr lang="en-US" altLang="zh-CN" dirty="0"/>
          </a:p>
          <a:p>
            <a:pPr lvl="1"/>
            <a:r>
              <a:rPr lang="zh-CN" altLang="en-US" dirty="0"/>
              <a:t>属性</a:t>
            </a:r>
            <a:r>
              <a:rPr lang="en-US" altLang="zh-CN" dirty="0"/>
              <a:t>/</a:t>
            </a:r>
            <a:r>
              <a:rPr lang="zh-CN" altLang="en-US" dirty="0"/>
              <a:t>特征选择顺序怎么得到的？（划分选择）</a:t>
            </a:r>
            <a:endParaRPr lang="en-US" altLang="zh-CN" dirty="0"/>
          </a:p>
          <a:p>
            <a:pPr lvl="2"/>
            <a:r>
              <a:rPr lang="en-US" altLang="zh-CN" dirty="0"/>
              <a:t>ID3	--</a:t>
            </a:r>
            <a:r>
              <a:rPr lang="zh-CN" altLang="en-US" dirty="0"/>
              <a:t>信息增益</a:t>
            </a:r>
            <a:endParaRPr lang="en-US" altLang="zh-CN" dirty="0"/>
          </a:p>
          <a:p>
            <a:pPr lvl="2"/>
            <a:r>
              <a:rPr lang="en-US" altLang="zh-CN" dirty="0"/>
              <a:t>C4.5	--</a:t>
            </a:r>
            <a:r>
              <a:rPr lang="zh-CN" altLang="en-US" dirty="0"/>
              <a:t>增益率</a:t>
            </a:r>
            <a:endParaRPr lang="en-US" altLang="zh-CN" dirty="0"/>
          </a:p>
          <a:p>
            <a:pPr lvl="2"/>
            <a:r>
              <a:rPr lang="en-US" altLang="zh-CN" dirty="0"/>
              <a:t>CART	--</a:t>
            </a:r>
            <a:r>
              <a:rPr lang="zh-CN" altLang="en-US" dirty="0"/>
              <a:t>基尼指数</a:t>
            </a:r>
            <a:endParaRPr lang="en-US" altLang="zh-CN" dirty="0"/>
          </a:p>
          <a:p>
            <a:pPr lvl="1"/>
            <a:r>
              <a:rPr lang="zh-CN" altLang="en-US" dirty="0"/>
              <a:t>怎么去避免过拟合？（剪枝）</a:t>
            </a:r>
            <a:endParaRPr lang="en-US" altLang="zh-CN" dirty="0"/>
          </a:p>
          <a:p>
            <a:pPr lvl="2"/>
            <a:r>
              <a:rPr lang="zh-CN" altLang="en-US" dirty="0"/>
              <a:t>预剪枝</a:t>
            </a:r>
            <a:endParaRPr lang="en-US" altLang="zh-CN" dirty="0"/>
          </a:p>
          <a:p>
            <a:pPr lvl="2"/>
            <a:r>
              <a:rPr lang="zh-CN" altLang="en-US" dirty="0"/>
              <a:t>后剪枝</a:t>
            </a:r>
            <a:endParaRPr lang="en-US" altLang="zh-CN" dirty="0"/>
          </a:p>
          <a:p>
            <a:pPr lvl="1"/>
            <a:r>
              <a:rPr lang="zh-CN" altLang="en-US" dirty="0"/>
              <a:t>缺失值怎么处理？</a:t>
            </a:r>
            <a:endParaRPr lang="en-US" altLang="zh-CN" dirty="0"/>
          </a:p>
          <a:p>
            <a:pPr lvl="2"/>
            <a:endParaRPr lang="en-US" altLang="zh-CN" dirty="0"/>
          </a:p>
          <a:p>
            <a:endParaRPr lang="en-US" altLang="zh-CN" dirty="0"/>
          </a:p>
          <a:p>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84166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ID3</a:t>
            </a:r>
            <a:r>
              <a:rPr lang="zh-CN" altLang="en-US" sz="4400" dirty="0"/>
              <a:t>算法</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1112983" y="1286302"/>
            <a:ext cx="11005126" cy="5363880"/>
          </a:xfrm>
        </p:spPr>
        <p:txBody>
          <a:bodyPr>
            <a:normAutofit/>
          </a:bodyPr>
          <a:lstStyle/>
          <a:p>
            <a:r>
              <a:rPr lang="en-US" altLang="zh-CN" dirty="0"/>
              <a:t>ID3 </a:t>
            </a:r>
            <a:r>
              <a:rPr lang="zh-CN" altLang="en-US" dirty="0"/>
              <a:t>算法的核心思想就是以信息增益来度量特征选择，选择信息增益最大的特征进行分裂</a:t>
            </a:r>
            <a:endParaRPr lang="en-US" altLang="zh-CN" dirty="0"/>
          </a:p>
          <a:p>
            <a:pPr marL="800100" lvl="1" indent="-342900">
              <a:buFont typeface="+mj-lt"/>
              <a:buAutoNum type="arabicPeriod"/>
            </a:pPr>
            <a:r>
              <a:rPr lang="zh-CN" altLang="en-US" dirty="0"/>
              <a:t>初始化特征集合和数据集合；</a:t>
            </a:r>
          </a:p>
          <a:p>
            <a:pPr marL="800100" lvl="1" indent="-342900">
              <a:buFont typeface="+mj-lt"/>
              <a:buAutoNum type="arabicPeriod"/>
            </a:pPr>
            <a:r>
              <a:rPr lang="zh-CN" altLang="en-US" dirty="0"/>
              <a:t>计算数据集合信息熵和所有特征的条件熵，选择信息增益最大的特征作为当前决策节点；</a:t>
            </a:r>
          </a:p>
          <a:p>
            <a:pPr marL="800100" lvl="1" indent="-342900">
              <a:buFont typeface="+mj-lt"/>
              <a:buAutoNum type="arabicPeriod"/>
            </a:pPr>
            <a:r>
              <a:rPr lang="zh-CN" altLang="en-US" dirty="0"/>
              <a:t>更新数据集合和特征集合（删除上一步使用的特征，并按照特征值来划分不同分支的数据集合）；</a:t>
            </a:r>
          </a:p>
          <a:p>
            <a:pPr marL="800100" lvl="1" indent="-342900">
              <a:buFont typeface="+mj-lt"/>
              <a:buAutoNum type="arabicPeriod"/>
            </a:pPr>
            <a:r>
              <a:rPr lang="zh-CN" altLang="en-US" dirty="0"/>
              <a:t>重复 </a:t>
            </a:r>
            <a:r>
              <a:rPr lang="en-US" altLang="zh-CN" dirty="0"/>
              <a:t>2</a:t>
            </a:r>
            <a:r>
              <a:rPr lang="zh-CN" altLang="en-US" dirty="0"/>
              <a:t>，</a:t>
            </a:r>
            <a:r>
              <a:rPr lang="en-US" altLang="zh-CN" dirty="0"/>
              <a:t>3 </a:t>
            </a:r>
            <a:r>
              <a:rPr lang="zh-CN" altLang="en-US" dirty="0"/>
              <a:t>两步，若子集值包含单一特征，则为分支叶子节点。</a:t>
            </a:r>
            <a:endParaRPr lang="en-US" altLang="zh-CN" dirty="0"/>
          </a:p>
          <a:p>
            <a:r>
              <a:rPr lang="zh-CN" altLang="en-US" dirty="0"/>
              <a:t>信息熵</a:t>
            </a:r>
            <a:endParaRPr lang="en-US" altLang="zh-CN" dirty="0"/>
          </a:p>
          <a:p>
            <a:endParaRPr lang="en-US" altLang="zh-CN" dirty="0"/>
          </a:p>
          <a:p>
            <a:pPr marL="0" indent="0">
              <a:buNone/>
            </a:pPr>
            <a:endParaRPr lang="en-US" altLang="zh-CN" dirty="0"/>
          </a:p>
          <a:p>
            <a:r>
              <a:rPr lang="zh-CN" altLang="en-US" dirty="0"/>
              <a:t>条件熵</a:t>
            </a:r>
            <a:endParaRPr lang="en-US" altLang="zh-CN" dirty="0"/>
          </a:p>
          <a:p>
            <a:endParaRPr lang="en-US" altLang="zh-CN" dirty="0"/>
          </a:p>
          <a:p>
            <a:r>
              <a:rPr lang="zh-CN" altLang="en-US" dirty="0"/>
              <a:t>信息增益</a:t>
            </a:r>
            <a:endParaRPr lang="en-US" altLang="zh-CN" dirty="0"/>
          </a:p>
          <a:p>
            <a:pPr lvl="1"/>
            <a:endParaRPr lang="zh-CN" altLang="en-US" dirty="0"/>
          </a:p>
        </p:txBody>
      </p:sp>
      <p:pic>
        <p:nvPicPr>
          <p:cNvPr id="3" name="图片 2">
            <a:extLst>
              <a:ext uri="{FF2B5EF4-FFF2-40B4-BE49-F238E27FC236}">
                <a16:creationId xmlns:a16="http://schemas.microsoft.com/office/drawing/2014/main" id="{31F0420A-B836-4387-89B8-8CF4BEC17499}"/>
              </a:ext>
            </a:extLst>
          </p:cNvPr>
          <p:cNvPicPr>
            <a:picLocks noChangeAspect="1"/>
          </p:cNvPicPr>
          <p:nvPr/>
        </p:nvPicPr>
        <p:blipFill>
          <a:blip r:embed="rId2"/>
          <a:stretch>
            <a:fillRect/>
          </a:stretch>
        </p:blipFill>
        <p:spPr>
          <a:xfrm>
            <a:off x="3613222" y="3342324"/>
            <a:ext cx="3177815" cy="891617"/>
          </a:xfrm>
          <a:prstGeom prst="rect">
            <a:avLst/>
          </a:prstGeom>
        </p:spPr>
      </p:pic>
      <p:pic>
        <p:nvPicPr>
          <p:cNvPr id="5" name="图片 4">
            <a:extLst>
              <a:ext uri="{FF2B5EF4-FFF2-40B4-BE49-F238E27FC236}">
                <a16:creationId xmlns:a16="http://schemas.microsoft.com/office/drawing/2014/main" id="{0D1149A5-F52E-4AC6-89E8-036C367C9CBE}"/>
              </a:ext>
            </a:extLst>
          </p:cNvPr>
          <p:cNvPicPr>
            <a:picLocks noChangeAspect="1"/>
          </p:cNvPicPr>
          <p:nvPr/>
        </p:nvPicPr>
        <p:blipFill>
          <a:blip r:embed="rId3"/>
          <a:stretch>
            <a:fillRect/>
          </a:stretch>
        </p:blipFill>
        <p:spPr>
          <a:xfrm>
            <a:off x="3597764" y="4458197"/>
            <a:ext cx="4077053" cy="1440305"/>
          </a:xfrm>
          <a:prstGeom prst="rect">
            <a:avLst/>
          </a:prstGeom>
        </p:spPr>
      </p:pic>
      <p:pic>
        <p:nvPicPr>
          <p:cNvPr id="6" name="图片 5">
            <a:extLst>
              <a:ext uri="{FF2B5EF4-FFF2-40B4-BE49-F238E27FC236}">
                <a16:creationId xmlns:a16="http://schemas.microsoft.com/office/drawing/2014/main" id="{E07BEC3E-1BF6-45FB-92E8-EA64B977452C}"/>
              </a:ext>
            </a:extLst>
          </p:cNvPr>
          <p:cNvPicPr>
            <a:picLocks noChangeAspect="1"/>
          </p:cNvPicPr>
          <p:nvPr/>
        </p:nvPicPr>
        <p:blipFill>
          <a:blip r:embed="rId4"/>
          <a:stretch>
            <a:fillRect/>
          </a:stretch>
        </p:blipFill>
        <p:spPr>
          <a:xfrm>
            <a:off x="3597764" y="6122758"/>
            <a:ext cx="3017782" cy="457240"/>
          </a:xfrm>
          <a:prstGeom prst="rect">
            <a:avLst/>
          </a:prstGeom>
        </p:spPr>
      </p:pic>
    </p:spTree>
    <p:extLst>
      <p:ext uri="{BB962C8B-B14F-4D97-AF65-F5344CB8AC3E}">
        <p14:creationId xmlns:p14="http://schemas.microsoft.com/office/powerpoint/2010/main" val="85862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ID3</a:t>
            </a:r>
            <a:r>
              <a:rPr lang="zh-CN" altLang="en-US" sz="4400" dirty="0"/>
              <a:t>算法缺点</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900547" y="1517210"/>
            <a:ext cx="11005126" cy="3904535"/>
          </a:xfrm>
        </p:spPr>
        <p:txBody>
          <a:bodyPr>
            <a:normAutofit/>
          </a:bodyPr>
          <a:lstStyle/>
          <a:p>
            <a:pPr>
              <a:lnSpc>
                <a:spcPct val="200000"/>
              </a:lnSpc>
            </a:pPr>
            <a:r>
              <a:rPr lang="en-US" altLang="zh-CN" dirty="0"/>
              <a:t>ID3 </a:t>
            </a:r>
            <a:r>
              <a:rPr lang="zh-CN" altLang="en-US" dirty="0"/>
              <a:t>没有剪枝策略，容易过拟合；</a:t>
            </a:r>
          </a:p>
          <a:p>
            <a:pPr>
              <a:lnSpc>
                <a:spcPct val="200000"/>
              </a:lnSpc>
            </a:pPr>
            <a:r>
              <a:rPr lang="zh-CN" altLang="en-US" dirty="0"/>
              <a:t>信息增益准则对可取值数目较多的特征有所偏好，类似“编号”的特征其信息增益接近于 </a:t>
            </a:r>
            <a:r>
              <a:rPr lang="en-US" altLang="zh-CN" dirty="0"/>
              <a:t>1</a:t>
            </a:r>
            <a:r>
              <a:rPr lang="zh-CN" altLang="en-US" dirty="0"/>
              <a:t>；</a:t>
            </a:r>
          </a:p>
          <a:p>
            <a:pPr>
              <a:lnSpc>
                <a:spcPct val="200000"/>
              </a:lnSpc>
            </a:pPr>
            <a:r>
              <a:rPr lang="zh-CN" altLang="en-US" dirty="0"/>
              <a:t>只能用于处理离散分布的特征；</a:t>
            </a:r>
          </a:p>
          <a:p>
            <a:pPr>
              <a:lnSpc>
                <a:spcPct val="200000"/>
              </a:lnSpc>
            </a:pPr>
            <a:r>
              <a:rPr lang="zh-CN" altLang="en-US" dirty="0"/>
              <a:t>没有考虑缺失值。</a:t>
            </a:r>
          </a:p>
          <a:p>
            <a:pPr marL="0" indent="0">
              <a:lnSpc>
                <a:spcPct val="200000"/>
              </a:lnSpc>
              <a:buNone/>
            </a:pPr>
            <a:endParaRPr lang="zh-CN" altLang="en-US" dirty="0"/>
          </a:p>
        </p:txBody>
      </p:sp>
    </p:spTree>
    <p:extLst>
      <p:ext uri="{BB962C8B-B14F-4D97-AF65-F5344CB8AC3E}">
        <p14:creationId xmlns:p14="http://schemas.microsoft.com/office/powerpoint/2010/main" val="327082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C4.5</a:t>
            </a:r>
            <a:r>
              <a:rPr lang="zh-CN" altLang="en-US" sz="4400" dirty="0"/>
              <a:t>算法</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803564" y="1286302"/>
            <a:ext cx="11314545" cy="5363880"/>
          </a:xfrm>
        </p:spPr>
        <p:txBody>
          <a:bodyPr>
            <a:normAutofit/>
          </a:bodyPr>
          <a:lstStyle/>
          <a:p>
            <a:r>
              <a:rPr lang="en-US" altLang="zh-CN" dirty="0"/>
              <a:t>C4.5</a:t>
            </a:r>
            <a:r>
              <a:rPr lang="zh-CN" altLang="en-US" dirty="0"/>
              <a:t>克服了</a:t>
            </a:r>
            <a:r>
              <a:rPr lang="en-US" altLang="zh-CN" dirty="0"/>
              <a:t>ID3</a:t>
            </a:r>
            <a:r>
              <a:rPr lang="zh-CN" altLang="en-US" dirty="0"/>
              <a:t>的一些缺点</a:t>
            </a:r>
            <a:endParaRPr lang="en-US" altLang="zh-CN" dirty="0"/>
          </a:p>
          <a:p>
            <a:r>
              <a:rPr lang="zh-CN" altLang="en-US" dirty="0"/>
              <a:t>划分选择  </a:t>
            </a:r>
            <a:r>
              <a:rPr lang="en-US" altLang="zh-CN" dirty="0"/>
              <a:t>–</a:t>
            </a:r>
            <a:r>
              <a:rPr lang="zh-CN" altLang="en-US" dirty="0"/>
              <a:t>增益率</a:t>
            </a:r>
            <a:endParaRPr lang="en-US" altLang="zh-CN" dirty="0"/>
          </a:p>
          <a:p>
            <a:pPr marL="0" indent="0">
              <a:buNone/>
            </a:pPr>
            <a:endParaRPr lang="en-US" altLang="zh-CN" dirty="0"/>
          </a:p>
          <a:p>
            <a:r>
              <a:rPr lang="zh-CN" altLang="en-US" b="1" dirty="0"/>
              <a:t>启发式方法</a:t>
            </a:r>
            <a:r>
              <a:rPr lang="zh-CN" altLang="en-US" dirty="0"/>
              <a:t>：先从候选划分特征中找到信息增益高于平均值的特征，再从中选择增益率最高的。</a:t>
            </a:r>
            <a:endParaRPr lang="en-US" altLang="zh-CN" dirty="0"/>
          </a:p>
          <a:p>
            <a:r>
              <a:rPr lang="zh-CN" altLang="en-US" dirty="0"/>
              <a:t>连续特征离散化：假设 </a:t>
            </a:r>
            <a:r>
              <a:rPr lang="en-US" altLang="zh-CN" dirty="0"/>
              <a:t>n </a:t>
            </a:r>
            <a:r>
              <a:rPr lang="zh-CN" altLang="en-US" dirty="0"/>
              <a:t>个样本的连续特征 </a:t>
            </a:r>
            <a:r>
              <a:rPr lang="en-US" altLang="zh-CN" dirty="0"/>
              <a:t>A </a:t>
            </a:r>
            <a:r>
              <a:rPr lang="zh-CN" altLang="en-US" dirty="0"/>
              <a:t>有 </a:t>
            </a:r>
            <a:r>
              <a:rPr lang="en-US" altLang="zh-CN" dirty="0"/>
              <a:t>m </a:t>
            </a:r>
            <a:r>
              <a:rPr lang="zh-CN" altLang="en-US" dirty="0"/>
              <a:t>个取值，</a:t>
            </a:r>
            <a:r>
              <a:rPr lang="en-US" altLang="zh-CN" dirty="0"/>
              <a:t>C4.5 </a:t>
            </a:r>
            <a:r>
              <a:rPr lang="zh-CN" altLang="en-US" dirty="0"/>
              <a:t>将其排序并取相邻两样本值的平均数共 </a:t>
            </a:r>
            <a:r>
              <a:rPr lang="en-US" altLang="zh-CN" dirty="0"/>
              <a:t>m-1 </a:t>
            </a:r>
            <a:r>
              <a:rPr lang="zh-CN" altLang="en-US" dirty="0"/>
              <a:t>个划分点，分别计算以该划分点作为二元分类点时的信息增益，并选择信息增益最大的点作为该连续特征的二元离散分类点；</a:t>
            </a:r>
            <a:endParaRPr lang="en-US" altLang="zh-CN" dirty="0"/>
          </a:p>
          <a:p>
            <a:r>
              <a:rPr lang="zh-CN" altLang="en-US" dirty="0"/>
              <a:t>缺失值处理</a:t>
            </a:r>
            <a:endParaRPr lang="en-US" altLang="zh-CN" dirty="0"/>
          </a:p>
          <a:p>
            <a:pPr lvl="1"/>
            <a:r>
              <a:rPr lang="zh-CN" altLang="en-US" dirty="0"/>
              <a:t>问题一：如何计算特征的信息增益率？</a:t>
            </a:r>
            <a:endParaRPr lang="en-US" altLang="zh-CN" dirty="0"/>
          </a:p>
          <a:p>
            <a:pPr lvl="1"/>
            <a:r>
              <a:rPr lang="zh-CN" altLang="en-US" dirty="0"/>
              <a:t>问题二：到底把这个样本划分到哪个结点里？</a:t>
            </a:r>
            <a:endParaRPr lang="en-US" altLang="zh-CN" dirty="0"/>
          </a:p>
          <a:p>
            <a:r>
              <a:rPr lang="zh-CN" altLang="en-US" dirty="0"/>
              <a:t>剪枝</a:t>
            </a:r>
            <a:endParaRPr lang="en-US" altLang="zh-CN" dirty="0"/>
          </a:p>
          <a:p>
            <a:pPr lvl="1"/>
            <a:r>
              <a:rPr lang="zh-CN" altLang="en-US" dirty="0"/>
              <a:t>预剪枝：在树生成的时候，对当前节点进行估计，如果划分不能带来泛化能力的提升，则作为叶节点</a:t>
            </a:r>
            <a:endParaRPr lang="en-US" altLang="zh-CN" dirty="0"/>
          </a:p>
          <a:p>
            <a:pPr lvl="1"/>
            <a:r>
              <a:rPr lang="zh-CN" altLang="en-US" dirty="0"/>
              <a:t>后剪枝：从完整的树，自底向上遍历每一个非叶节点，用该节点代替这课子树能否带来提升</a:t>
            </a:r>
            <a:endParaRPr lang="en-US" altLang="zh-CN" dirty="0"/>
          </a:p>
          <a:p>
            <a:pPr lvl="1"/>
            <a:endParaRPr lang="en-US" altLang="zh-CN" dirty="0"/>
          </a:p>
          <a:p>
            <a:pPr lvl="1"/>
            <a:endParaRPr lang="zh-CN" altLang="en-US" dirty="0"/>
          </a:p>
        </p:txBody>
      </p:sp>
      <p:pic>
        <p:nvPicPr>
          <p:cNvPr id="7" name="图片 6">
            <a:extLst>
              <a:ext uri="{FF2B5EF4-FFF2-40B4-BE49-F238E27FC236}">
                <a16:creationId xmlns:a16="http://schemas.microsoft.com/office/drawing/2014/main" id="{332ED187-232C-4C63-AF9A-4894240290EA}"/>
              </a:ext>
            </a:extLst>
          </p:cNvPr>
          <p:cNvPicPr>
            <a:picLocks noChangeAspect="1"/>
          </p:cNvPicPr>
          <p:nvPr/>
        </p:nvPicPr>
        <p:blipFill>
          <a:blip r:embed="rId2"/>
          <a:stretch>
            <a:fillRect/>
          </a:stretch>
        </p:blipFill>
        <p:spPr>
          <a:xfrm>
            <a:off x="5426131" y="1077394"/>
            <a:ext cx="3671687" cy="1349994"/>
          </a:xfrm>
          <a:prstGeom prst="rect">
            <a:avLst/>
          </a:prstGeom>
        </p:spPr>
      </p:pic>
    </p:spTree>
    <p:extLst>
      <p:ext uri="{BB962C8B-B14F-4D97-AF65-F5344CB8AC3E}">
        <p14:creationId xmlns:p14="http://schemas.microsoft.com/office/powerpoint/2010/main" val="290360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C4.5</a:t>
            </a:r>
            <a:r>
              <a:rPr lang="zh-CN" altLang="en-US" sz="4400" dirty="0"/>
              <a:t>算法缺点</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803564" y="1286301"/>
            <a:ext cx="11314545" cy="4431007"/>
          </a:xfrm>
        </p:spPr>
        <p:txBody>
          <a:bodyPr>
            <a:normAutofit/>
          </a:bodyPr>
          <a:lstStyle/>
          <a:p>
            <a:pPr>
              <a:lnSpc>
                <a:spcPct val="200000"/>
              </a:lnSpc>
            </a:pPr>
            <a:r>
              <a:rPr lang="en-US" altLang="zh-CN" dirty="0"/>
              <a:t>C4.5 </a:t>
            </a:r>
            <a:r>
              <a:rPr lang="zh-CN" altLang="en-US" dirty="0"/>
              <a:t>用的是多叉树，用二叉树效率更高；</a:t>
            </a:r>
          </a:p>
          <a:p>
            <a:pPr>
              <a:lnSpc>
                <a:spcPct val="200000"/>
              </a:lnSpc>
            </a:pPr>
            <a:r>
              <a:rPr lang="en-US" altLang="zh-CN" dirty="0"/>
              <a:t>C4.5 </a:t>
            </a:r>
            <a:r>
              <a:rPr lang="zh-CN" altLang="en-US" dirty="0"/>
              <a:t>只能用于分类；</a:t>
            </a:r>
          </a:p>
          <a:p>
            <a:pPr>
              <a:lnSpc>
                <a:spcPct val="200000"/>
              </a:lnSpc>
            </a:pPr>
            <a:r>
              <a:rPr lang="en-US" altLang="zh-CN" dirty="0"/>
              <a:t>C4.5 </a:t>
            </a:r>
            <a:r>
              <a:rPr lang="zh-CN" altLang="en-US" dirty="0"/>
              <a:t>使用的熵模型拥有大量耗时的对数运算，连续值还有排序运算；</a:t>
            </a:r>
          </a:p>
          <a:p>
            <a:pPr>
              <a:lnSpc>
                <a:spcPct val="200000"/>
              </a:lnSpc>
            </a:pPr>
            <a:r>
              <a:rPr lang="en-US" altLang="zh-CN" dirty="0"/>
              <a:t>C4.5 </a:t>
            </a:r>
            <a:r>
              <a:rPr lang="zh-CN" altLang="en-US" dirty="0"/>
              <a:t>在构造树的过程中，对数值属性值需要按照其大小进行排序，从中选择一个分割点，所以只适合于能够驻留于内存的数据集，当训练集大得无法在内存容纳时，程序无法运行。</a:t>
            </a:r>
          </a:p>
          <a:p>
            <a:pPr marL="457200" lvl="1" indent="0">
              <a:lnSpc>
                <a:spcPct val="200000"/>
              </a:lnSpc>
              <a:buNone/>
            </a:pPr>
            <a:endParaRPr lang="zh-CN" altLang="en-US" dirty="0"/>
          </a:p>
        </p:txBody>
      </p:sp>
    </p:spTree>
    <p:extLst>
      <p:ext uri="{BB962C8B-B14F-4D97-AF65-F5344CB8AC3E}">
        <p14:creationId xmlns:p14="http://schemas.microsoft.com/office/powerpoint/2010/main" val="1941993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905c3888-6285-45d0-bd76-60a9ac2d738c" xsi:nil="true"/>
    <AssetExpire xmlns="905c3888-6285-45d0-bd76-60a9ac2d738c">2029-01-01T08:00:00+00:00</AssetExpire>
    <CampaignTagsTaxHTField0 xmlns="905c3888-6285-45d0-bd76-60a9ac2d738c">
      <Terms xmlns="http://schemas.microsoft.com/office/infopath/2007/PartnerControls"/>
    </CampaignTagsTaxHTField0>
    <IntlLangReviewDate xmlns="905c3888-6285-45d0-bd76-60a9ac2d738c" xsi:nil="true"/>
    <TPFriendlyName xmlns="905c3888-6285-45d0-bd76-60a9ac2d738c" xsi:nil="true"/>
    <IntlLangReview xmlns="905c3888-6285-45d0-bd76-60a9ac2d738c">false</IntlLangReview>
    <LocLastLocAttemptVersionLookup xmlns="905c3888-6285-45d0-bd76-60a9ac2d738c">847778</LocLastLocAttemptVersionLookup>
    <PolicheckWords xmlns="905c3888-6285-45d0-bd76-60a9ac2d738c" xsi:nil="true"/>
    <SubmitterId xmlns="905c3888-6285-45d0-bd76-60a9ac2d738c" xsi:nil="true"/>
    <AcquiredFrom xmlns="905c3888-6285-45d0-bd76-60a9ac2d738c">Internal MS</AcquiredFrom>
    <EditorialStatus xmlns="905c3888-6285-45d0-bd76-60a9ac2d738c">Complete</EditorialStatus>
    <Markets xmlns="905c3888-6285-45d0-bd76-60a9ac2d738c"/>
    <OriginAsset xmlns="905c3888-6285-45d0-bd76-60a9ac2d738c" xsi:nil="true"/>
    <AssetStart xmlns="905c3888-6285-45d0-bd76-60a9ac2d738c">2012-07-18T23:36:00+00:00</AssetStart>
    <FriendlyTitle xmlns="905c3888-6285-45d0-bd76-60a9ac2d738c" xsi:nil="true"/>
    <MarketSpecific xmlns="905c3888-6285-45d0-bd76-60a9ac2d738c">false</MarketSpecific>
    <TPNamespace xmlns="905c3888-6285-45d0-bd76-60a9ac2d738c" xsi:nil="true"/>
    <PublishStatusLookup xmlns="905c3888-6285-45d0-bd76-60a9ac2d738c">
      <Value>480074</Value>
    </PublishStatusLookup>
    <APAuthor xmlns="905c3888-6285-45d0-bd76-60a9ac2d738c">
      <UserInfo>
        <DisplayName>REDMOND\v-alekha</DisplayName>
        <AccountId>2912</AccountId>
        <AccountType/>
      </UserInfo>
    </APAuthor>
    <TPCommandLine xmlns="905c3888-6285-45d0-bd76-60a9ac2d738c" xsi:nil="true"/>
    <IntlLangReviewer xmlns="905c3888-6285-45d0-bd76-60a9ac2d738c" xsi:nil="true"/>
    <OpenTemplate xmlns="905c3888-6285-45d0-bd76-60a9ac2d738c">true</OpenTemplate>
    <CSXSubmissionDate xmlns="905c3888-6285-45d0-bd76-60a9ac2d738c" xsi:nil="true"/>
    <TaxCatchAll xmlns="905c3888-6285-45d0-bd76-60a9ac2d738c"/>
    <Manager xmlns="905c3888-6285-45d0-bd76-60a9ac2d738c" xsi:nil="true"/>
    <NumericId xmlns="905c3888-6285-45d0-bd76-60a9ac2d738c" xsi:nil="true"/>
    <ParentAssetId xmlns="905c3888-6285-45d0-bd76-60a9ac2d738c" xsi:nil="true"/>
    <OriginalSourceMarket xmlns="905c3888-6285-45d0-bd76-60a9ac2d738c">english</OriginalSourceMarket>
    <ApprovalStatus xmlns="905c3888-6285-45d0-bd76-60a9ac2d738c">InProgress</ApprovalStatus>
    <TPComponent xmlns="905c3888-6285-45d0-bd76-60a9ac2d738c" xsi:nil="true"/>
    <EditorialTags xmlns="905c3888-6285-45d0-bd76-60a9ac2d738c" xsi:nil="true"/>
    <TPExecutable xmlns="905c3888-6285-45d0-bd76-60a9ac2d738c" xsi:nil="true"/>
    <TPLaunchHelpLink xmlns="905c3888-6285-45d0-bd76-60a9ac2d738c" xsi:nil="true"/>
    <LocComments xmlns="905c3888-6285-45d0-bd76-60a9ac2d738c" xsi:nil="true"/>
    <LocRecommendedHandoff xmlns="905c3888-6285-45d0-bd76-60a9ac2d738c" xsi:nil="true"/>
    <SourceTitle xmlns="905c3888-6285-45d0-bd76-60a9ac2d738c" xsi:nil="true"/>
    <CSXUpdate xmlns="905c3888-6285-45d0-bd76-60a9ac2d738c">false</CSXUpdate>
    <IntlLocPriority xmlns="905c3888-6285-45d0-bd76-60a9ac2d738c" xsi:nil="true"/>
    <UAProjectedTotalWords xmlns="905c3888-6285-45d0-bd76-60a9ac2d738c" xsi:nil="true"/>
    <AssetType xmlns="905c3888-6285-45d0-bd76-60a9ac2d738c">TP</AssetType>
    <MachineTranslated xmlns="905c3888-6285-45d0-bd76-60a9ac2d738c">false</MachineTranslated>
    <OutputCachingOn xmlns="905c3888-6285-45d0-bd76-60a9ac2d738c">false</OutputCachingOn>
    <TemplateStatus xmlns="905c3888-6285-45d0-bd76-60a9ac2d738c">Complete</TemplateStatus>
    <IsSearchable xmlns="905c3888-6285-45d0-bd76-60a9ac2d738c">true</IsSearchable>
    <ContentItem xmlns="905c3888-6285-45d0-bd76-60a9ac2d738c" xsi:nil="true"/>
    <HandoffToMSDN xmlns="905c3888-6285-45d0-bd76-60a9ac2d738c" xsi:nil="true"/>
    <ShowIn xmlns="905c3888-6285-45d0-bd76-60a9ac2d738c">Show everywhere</ShowIn>
    <ThumbnailAssetId xmlns="905c3888-6285-45d0-bd76-60a9ac2d738c" xsi:nil="true"/>
    <UALocComments xmlns="905c3888-6285-45d0-bd76-60a9ac2d738c" xsi:nil="true"/>
    <UALocRecommendation xmlns="905c3888-6285-45d0-bd76-60a9ac2d738c">Localize</UALocRecommendation>
    <LastModifiedDateTime xmlns="905c3888-6285-45d0-bd76-60a9ac2d738c" xsi:nil="true"/>
    <LegacyData xmlns="905c3888-6285-45d0-bd76-60a9ac2d738c" xsi:nil="true"/>
    <LocManualTestRequired xmlns="905c3888-6285-45d0-bd76-60a9ac2d738c">false</LocManualTestRequired>
    <LocMarketGroupTiers2 xmlns="905c3888-6285-45d0-bd76-60a9ac2d738c" xsi:nil="true"/>
    <ClipArtFilename xmlns="905c3888-6285-45d0-bd76-60a9ac2d738c" xsi:nil="true"/>
    <TPApplication xmlns="905c3888-6285-45d0-bd76-60a9ac2d738c" xsi:nil="true"/>
    <CSXHash xmlns="905c3888-6285-45d0-bd76-60a9ac2d738c" xsi:nil="true"/>
    <DirectSourceMarket xmlns="905c3888-6285-45d0-bd76-60a9ac2d738c">english</DirectSourceMarket>
    <PrimaryImageGen xmlns="905c3888-6285-45d0-bd76-60a9ac2d738c">true</PrimaryImageGen>
    <PlannedPubDate xmlns="905c3888-6285-45d0-bd76-60a9ac2d738c" xsi:nil="true"/>
    <CSXSubmissionMarket xmlns="905c3888-6285-45d0-bd76-60a9ac2d738c" xsi:nil="true"/>
    <Downloads xmlns="905c3888-6285-45d0-bd76-60a9ac2d738c">0</Downloads>
    <ArtSampleDocs xmlns="905c3888-6285-45d0-bd76-60a9ac2d738c" xsi:nil="true"/>
    <TrustLevel xmlns="905c3888-6285-45d0-bd76-60a9ac2d738c">1 Microsoft Managed Content</TrustLevel>
    <BlockPublish xmlns="905c3888-6285-45d0-bd76-60a9ac2d738c">false</BlockPublish>
    <TPLaunchHelpLinkType xmlns="905c3888-6285-45d0-bd76-60a9ac2d738c">Template</TPLaunchHelpLinkType>
    <LocalizationTagsTaxHTField0 xmlns="905c3888-6285-45d0-bd76-60a9ac2d738c">
      <Terms xmlns="http://schemas.microsoft.com/office/infopath/2007/PartnerControls"/>
    </LocalizationTagsTaxHTField0>
    <BusinessGroup xmlns="905c3888-6285-45d0-bd76-60a9ac2d738c" xsi:nil="true"/>
    <Providers xmlns="905c3888-6285-45d0-bd76-60a9ac2d738c" xsi:nil="true"/>
    <TemplateTemplateType xmlns="905c3888-6285-45d0-bd76-60a9ac2d738c">PowerPoint Presentation Template</TemplateTemplateType>
    <TimesCloned xmlns="905c3888-6285-45d0-bd76-60a9ac2d738c" xsi:nil="true"/>
    <TPAppVersion xmlns="905c3888-6285-45d0-bd76-60a9ac2d738c" xsi:nil="true"/>
    <VoteCount xmlns="905c3888-6285-45d0-bd76-60a9ac2d738c" xsi:nil="true"/>
    <AverageRating xmlns="905c3888-6285-45d0-bd76-60a9ac2d738c" xsi:nil="true"/>
    <FeatureTagsTaxHTField0 xmlns="905c3888-6285-45d0-bd76-60a9ac2d738c">
      <Terms xmlns="http://schemas.microsoft.com/office/infopath/2007/PartnerControls"/>
    </FeatureTagsTaxHTField0>
    <Provider xmlns="905c3888-6285-45d0-bd76-60a9ac2d738c" xsi:nil="true"/>
    <UACurrentWords xmlns="905c3888-6285-45d0-bd76-60a9ac2d738c" xsi:nil="true"/>
    <AssetId xmlns="905c3888-6285-45d0-bd76-60a9ac2d738c">TP103039515</AssetId>
    <TPClientViewer xmlns="905c3888-6285-45d0-bd76-60a9ac2d738c" xsi:nil="true"/>
    <DSATActionTaken xmlns="905c3888-6285-45d0-bd76-60a9ac2d738c" xsi:nil="true"/>
    <APEditor xmlns="905c3888-6285-45d0-bd76-60a9ac2d738c">
      <UserInfo>
        <DisplayName/>
        <AccountId xsi:nil="true"/>
        <AccountType/>
      </UserInfo>
    </APEditor>
    <TPInstallLocation xmlns="905c3888-6285-45d0-bd76-60a9ac2d738c" xsi:nil="true"/>
    <OOCacheId xmlns="905c3888-6285-45d0-bd76-60a9ac2d738c" xsi:nil="true"/>
    <IsDeleted xmlns="905c3888-6285-45d0-bd76-60a9ac2d738c">false</IsDeleted>
    <PublishTargets xmlns="905c3888-6285-45d0-bd76-60a9ac2d738c">OfficeOnlineVNext</PublishTargets>
    <ApprovalLog xmlns="905c3888-6285-45d0-bd76-60a9ac2d738c" xsi:nil="true"/>
    <BugNumber xmlns="905c3888-6285-45d0-bd76-60a9ac2d738c" xsi:nil="true"/>
    <CrawlForDependencies xmlns="905c3888-6285-45d0-bd76-60a9ac2d738c">false</CrawlForDependencies>
    <InternalTagsTaxHTField0 xmlns="905c3888-6285-45d0-bd76-60a9ac2d738c">
      <Terms xmlns="http://schemas.microsoft.com/office/infopath/2007/PartnerControls"/>
    </InternalTagsTaxHTField0>
    <LastHandOff xmlns="905c3888-6285-45d0-bd76-60a9ac2d738c" xsi:nil="true"/>
    <Milestone xmlns="905c3888-6285-45d0-bd76-60a9ac2d738c" xsi:nil="true"/>
    <OriginalRelease xmlns="905c3888-6285-45d0-bd76-60a9ac2d738c">15</OriginalRelease>
    <RecommendationsModifier xmlns="905c3888-6285-45d0-bd76-60a9ac2d738c" xsi:nil="true"/>
    <ScenarioTagsTaxHTField0 xmlns="905c3888-6285-45d0-bd76-60a9ac2d738c">
      <Terms xmlns="http://schemas.microsoft.com/office/infopath/2007/PartnerControls"/>
    </ScenarioTagsTaxHTField0>
    <UANotes xmlns="905c3888-6285-45d0-bd76-60a9ac2d738c" xsi:nil="true"/>
    <Description0 xmlns="a0b64b53-fba7-43ca-b952-90e5e74773dd" xsi:nil="true"/>
    <Component0 xmlns="a0b64b53-fba7-43ca-b952-90e5e74773d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EAE737A-72D2-4F07-84A4-D46333E273A5}">
  <ds:schemaRefs>
    <ds:schemaRef ds:uri="http://schemas.microsoft.com/office/2006/metadata/properties"/>
    <ds:schemaRef ds:uri="http://schemas.microsoft.com/office/infopath/2007/PartnerControls"/>
    <ds:schemaRef ds:uri="905c3888-6285-45d0-bd76-60a9ac2d738c"/>
    <ds:schemaRef ds:uri="a0b64b53-fba7-43ca-b952-90e5e74773dd"/>
  </ds:schemaRefs>
</ds:datastoreItem>
</file>

<file path=customXml/itemProps2.xml><?xml version="1.0" encoding="utf-8"?>
<ds:datastoreItem xmlns:ds="http://schemas.openxmlformats.org/officeDocument/2006/customXml" ds:itemID="{13369747-0A23-4774-A390-74D23E4173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教学课程概述</Template>
  <TotalTime>0</TotalTime>
  <Words>1532</Words>
  <Application>Microsoft Office PowerPoint</Application>
  <PresentationFormat>宽屏</PresentationFormat>
  <Paragraphs>166</Paragraphs>
  <Slides>22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Microsoft YaHei UI</vt:lpstr>
      <vt:lpstr>Arial</vt:lpstr>
      <vt:lpstr>Calibri</vt:lpstr>
      <vt:lpstr>Century Gothic</vt:lpstr>
      <vt:lpstr>Wingdings</vt:lpstr>
      <vt:lpstr>Wingdings 3</vt:lpstr>
      <vt:lpstr>离子</vt:lpstr>
      <vt:lpstr>Decision Tree（1966-2020）</vt:lpstr>
      <vt:lpstr>目录</vt:lpstr>
      <vt:lpstr>初探决策树</vt:lpstr>
      <vt:lpstr>初探决策树</vt:lpstr>
      <vt:lpstr>ID3、C4.5、CART算法</vt:lpstr>
      <vt:lpstr>ID3算法</vt:lpstr>
      <vt:lpstr>ID3算法缺点</vt:lpstr>
      <vt:lpstr>C4.5算法</vt:lpstr>
      <vt:lpstr>C4.5算法缺点</vt:lpstr>
      <vt:lpstr>CART算法</vt:lpstr>
      <vt:lpstr>集成学习(Ensemble Learning)</vt:lpstr>
      <vt:lpstr>集成学习(Ensemble Learning)</vt:lpstr>
      <vt:lpstr>集成学习(Ensemble Learning)</vt:lpstr>
      <vt:lpstr>集成学习(Ensemble Learning)</vt:lpstr>
      <vt:lpstr>随机森林（Random Forest）</vt:lpstr>
      <vt:lpstr>AdaBoost（Adaptive Boosting）</vt:lpstr>
      <vt:lpstr>GBDT（Gradient Boosting Decision Tree）</vt:lpstr>
      <vt:lpstr>XGBoost</vt:lpstr>
      <vt:lpstr>考核标准</vt:lpstr>
      <vt:lpstr>资源</vt:lpstr>
      <vt:lpstr>教师联系信息</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2020-03-02T08:01:34Z</dcterms:created>
  <dcterms:modified xsi:type="dcterms:W3CDTF">2020-03-03T13:47:39Z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0x0101008D8B3457135D67479991424C624CBB4704002439B9162B2E88498A324BEFF3815221</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HiddenCategoryTags">
    <vt:lpwstr/>
  </property>
  <property fmtid="{D5CDD505-2E9C-101B-9397-08002B2CF9AE}" pid="9" name="CategoryTags">
    <vt:lpwstr/>
  </property>
  <property fmtid="{D5CDD505-2E9C-101B-9397-08002B2CF9AE}" pid="10" name="LocMarketGroupTiers">
    <vt:lpwstr/>
  </property>
  <property fmtid="{D5CDD505-2E9C-101B-9397-08002B2CF9AE}" pid="11" name="CategoryTagsTaxHTField0">
    <vt:lpwstr/>
  </property>
  <property fmtid="{D5CDD505-2E9C-101B-9397-08002B2CF9AE}" pid="12" name="HiddenCategoryTagsTaxHTField0">
    <vt:lpwstr/>
  </property>
</Properties>
</file>