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76" r:id="rId8"/>
    <p:sldId id="262" r:id="rId9"/>
    <p:sldId id="265" r:id="rId10"/>
    <p:sldId id="264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49600B"/>
    <a:srgbClr val="F8F8F8"/>
    <a:srgbClr val="F2F2F2"/>
    <a:srgbClr val="B5C18A"/>
    <a:srgbClr val="F7F6F1"/>
    <a:srgbClr val="F4EEF7"/>
    <a:srgbClr val="8E9B03"/>
    <a:srgbClr val="EE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906788" y="1454994"/>
            <a:ext cx="877053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zh-CN" sz="6000" b="1" dirty="0" smtClean="0">
                <a:solidFill>
                  <a:srgbClr val="49600B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电子商务实验4</a:t>
            </a:r>
            <a:endParaRPr lang="en-US" altLang="zh-CN" sz="6000" b="1" dirty="0" smtClean="0">
              <a:solidFill>
                <a:srgbClr val="49600B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algn="ctr" defTabSz="685800"/>
            <a:endParaRPr lang="en-US" altLang="zh-CN" sz="6000" b="1" dirty="0" smtClean="0">
              <a:solidFill>
                <a:srgbClr val="49600B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algn="ctr" defTabSz="685800"/>
            <a:r>
              <a:rPr lang="en-US" altLang="zh-CN" sz="6000" b="1" dirty="0" smtClean="0">
                <a:solidFill>
                  <a:srgbClr val="49600B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陈伟杰</a:t>
            </a:r>
            <a:endParaRPr lang="en-US" altLang="zh-CN" sz="6000" b="1" dirty="0" smtClean="0">
              <a:solidFill>
                <a:srgbClr val="49600B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algn="ctr" defTabSz="685800"/>
            <a:r>
              <a:rPr lang="en-US" altLang="zh-CN" sz="6000" b="1" dirty="0" smtClean="0">
                <a:solidFill>
                  <a:srgbClr val="49600B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71066001</a:t>
            </a:r>
            <a:endParaRPr lang="en-US" altLang="zh-CN" sz="6000" b="1" dirty="0" smtClean="0">
              <a:solidFill>
                <a:srgbClr val="49600B"/>
              </a:solidFill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0675" y="4012565"/>
            <a:ext cx="686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685800"/>
            <a:endParaRPr lang="zh-CN" altLang="en-US" sz="3200">
              <a:solidFill>
                <a:srgbClr val="49600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1325" y="493395"/>
            <a:ext cx="7943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支持其他认证方法留出接口？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656590" y="1286510"/>
            <a:ext cx="697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在我的电商网站也支持其他认证方法</a:t>
            </a:r>
            <a:r>
              <a:rPr lang="zh-CN" altLang="en-US"/>
              <a:t>除了登录认证获取token</a:t>
            </a:r>
            <a:endParaRPr lang="zh-CN" altLang="en-US"/>
          </a:p>
        </p:txBody>
      </p:sp>
      <p:pic>
        <p:nvPicPr>
          <p:cNvPr id="4" name="Picture 3" descr="截屏2023-03-23 下午4.20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1755140"/>
            <a:ext cx="5606415" cy="50349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659370" y="425450"/>
            <a:ext cx="2957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//</a:t>
            </a:r>
            <a:r>
              <a:rPr lang="zh-CN" altLang="en-US"/>
              <a:t>配置环境等</a:t>
            </a:r>
            <a:r>
              <a:rPr lang="en-US" altLang="zh-CN"/>
              <a:t>api</a:t>
            </a:r>
            <a:r>
              <a:rPr lang="zh-CN" altLang="en-US"/>
              <a:t>接口才能进入，也就是如果我把这个</a:t>
            </a:r>
            <a:r>
              <a:rPr lang="en-US" altLang="zh-CN"/>
              <a:t>link</a:t>
            </a:r>
            <a:r>
              <a:rPr lang="zh-CN" altLang="en-US"/>
              <a:t>发给其他同学也进入不了我的网站</a:t>
            </a:r>
            <a:r>
              <a:rPr lang="zh-CN" altLang="en-US"/>
              <a:t>查看</a:t>
            </a:r>
            <a:endParaRPr lang="zh-CN" altLang="en-US"/>
          </a:p>
        </p:txBody>
      </p:sp>
      <p:pic>
        <p:nvPicPr>
          <p:cNvPr id="6" name="Picture 5" descr="截屏2023-03-23 下午4.21.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5" y="1624330"/>
            <a:ext cx="5099685" cy="520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45"/>
          <p:cNvSpPr>
            <a:spLocks noChangeArrowheads="1"/>
          </p:cNvSpPr>
          <p:nvPr/>
        </p:nvSpPr>
        <p:spPr bwMode="auto">
          <a:xfrm>
            <a:off x="601980" y="733425"/>
            <a:ext cx="312864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p>
            <a:pPr algn="ctr"/>
            <a:r>
              <a:rPr lang="zh-CN" altLang="en-US" sz="4000" b="1" dirty="0">
                <a:solidFill>
                  <a:srgbClr val="5E7A02"/>
                </a:solidFill>
                <a:latin typeface="微软雅黑 Light" panose="020B0502040204020203" pitchFamily="34" charset="-122"/>
                <a:sym typeface="Microsoft YaHei" panose="020B0503020204020204" charset="-122"/>
              </a:rPr>
              <a:t>目录</a:t>
            </a:r>
            <a:endParaRPr lang="zh-CN" altLang="en-US" sz="4000" b="1" dirty="0">
              <a:solidFill>
                <a:srgbClr val="5E7A02"/>
              </a:solidFill>
              <a:latin typeface="微软雅黑 Light" panose="020B0502040204020203" pitchFamily="34" charset="-122"/>
              <a:sym typeface="Microsoft YaHei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1925" y="2319020"/>
            <a:ext cx="1915795" cy="1886585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lang="en-US" altLang="zh-CN" sz="32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01</a:t>
            </a:r>
            <a:r>
              <a:rPr lang="en-US" altLang="zh-CN" sz="20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  </a:t>
            </a:r>
            <a:endParaRPr lang="en-US" altLang="zh-CN" sz="2000" b="1" dirty="0">
              <a:solidFill>
                <a:schemeClr val="bg1"/>
              </a:solidFill>
              <a:latin typeface="Calibri" panose="020F0502020204030204"/>
              <a:sym typeface="+mn-ea"/>
            </a:endParaRPr>
          </a:p>
          <a:p>
            <a:pPr algn="ctr" defTabSz="685800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Microsoft YaHei" panose="020B0503020204020204" charset="-122"/>
                <a:cs typeface="+mn-ea"/>
                <a:sym typeface="+mn-ea"/>
              </a:rPr>
              <a:t>登录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Microsoft YaHei" panose="020B0503020204020204" charset="-122"/>
                <a:cs typeface="+mn-ea"/>
                <a:sym typeface="+mn-ea"/>
              </a:rPr>
              <a:t>方式显示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Microsoft YaHei" panose="020B0503020204020204" charset="-122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30625" y="2503170"/>
            <a:ext cx="1871345" cy="185166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lang="en-US" altLang="zh-CN" sz="2800" b="1" dirty="0">
                <a:solidFill>
                  <a:schemeClr val="bg1"/>
                </a:solidFill>
                <a:latin typeface="Calibri" panose="020F0502020204030204"/>
                <a:sym typeface="+mn-ea"/>
              </a:rPr>
              <a:t>02</a:t>
            </a:r>
            <a:endParaRPr lang="en-US" altLang="zh-CN" sz="2800" b="1" dirty="0">
              <a:solidFill>
                <a:schemeClr val="bg1"/>
              </a:solidFill>
              <a:latin typeface="Calibri" panose="020F0502020204030204"/>
              <a:sym typeface="+mn-ea"/>
            </a:endParaRPr>
          </a:p>
          <a:p>
            <a:pPr algn="ctr" defTabSz="685800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Microsoft YaHei" panose="020B0503020204020204" charset="-122"/>
                <a:cs typeface="+mn-ea"/>
                <a:sym typeface="+mn-ea"/>
              </a:rPr>
              <a:t>给用户设置不同权限，如何检查这种权限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Microsoft YaHei" panose="020B0503020204020204" charset="-122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82360" y="2607310"/>
            <a:ext cx="1905635" cy="1908810"/>
          </a:xfrm>
          <a:prstGeom prst="rect">
            <a:avLst/>
          </a:prstGeom>
          <a:solidFill>
            <a:srgbClr val="5E7A02">
              <a:alpha val="7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Right" fov="7200000">
              <a:rot lat="0" lon="19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defTabSz="68580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Microsoft YaHei" panose="020B0503020204020204" charset="-122"/>
                <a:cs typeface="+mn-ea"/>
                <a:sym typeface="+mn-ea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Microsoft YaHei" panose="020B0503020204020204" charset="-122"/>
              <a:cs typeface="+mn-ea"/>
              <a:sym typeface="+mn-ea"/>
            </a:endParaRPr>
          </a:p>
          <a:p>
            <a:pPr algn="ctr" defTabSz="685800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Microsoft YaHei" panose="020B0503020204020204" charset="-122"/>
                <a:cs typeface="+mn-ea"/>
                <a:sym typeface="+mn-ea"/>
              </a:rPr>
              <a:t>是否为支持其他认证方法留出接口？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Microsoft YaHei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5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905" y="435610"/>
            <a:ext cx="78917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olidFill>
                  <a:srgbClr val="49600B"/>
                </a:solidFill>
              </a:rPr>
              <a:t>系统如何存储用户名、口令？</a:t>
            </a:r>
            <a:endParaRPr lang="zh-CN" altLang="en-US" sz="4000">
              <a:solidFill>
                <a:srgbClr val="49600B"/>
              </a:solidFill>
            </a:endParaRPr>
          </a:p>
          <a:p>
            <a:pPr algn="ctr"/>
            <a:endParaRPr lang="zh-CN" altLang="en-US" sz="4000">
              <a:solidFill>
                <a:srgbClr val="49600B"/>
              </a:solidFill>
            </a:endParaRPr>
          </a:p>
        </p:txBody>
      </p:sp>
      <p:sp>
        <p:nvSpPr>
          <p:cNvPr id="14" name="TextBox 111"/>
          <p:cNvSpPr txBox="1">
            <a:spLocks noChangeArrowheads="1"/>
          </p:cNvSpPr>
          <p:nvPr/>
        </p:nvSpPr>
        <p:spPr bwMode="auto">
          <a:xfrm>
            <a:off x="1144270" y="1195705"/>
            <a:ext cx="7515225" cy="38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29" tIns="34263" rIns="68529" bIns="34263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Microsoft YaHei" panose="020B0503020204020204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/>
              <a:t>在我的电商网站的代码里：</a:t>
            </a: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第一次登录的时候，前端调后端的登陆接口，发送用户名和密码</a:t>
            </a:r>
            <a:endParaRPr lang="zh-CN" altLang="en-US"/>
          </a:p>
          <a:p>
            <a:pPr indent="0" algn="l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/>
              <a:t>    //</a:t>
            </a:r>
            <a:r>
              <a:rPr lang="zh-CN" altLang="en-US"/>
              <a:t>在这个登录的文件并没有说特定的验证方式，比如数字口令</a:t>
            </a:r>
            <a:r>
              <a:rPr lang="zh-CN" altLang="en-US"/>
              <a:t>等</a:t>
            </a: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 algn="l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algn="ctr" eaLnBrk="1" hangingPunct="1">
              <a:lnSpc>
                <a:spcPct val="120000"/>
              </a:lnSpc>
            </a:pPr>
            <a:endParaRPr lang="en-US" altLang="zh-CN" sz="1600" dirty="0">
              <a:solidFill>
                <a:srgbClr val="49600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endParaRPr lang="en-US" altLang="zh-CN" sz="1600" dirty="0">
              <a:solidFill>
                <a:srgbClr val="49600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endParaRPr lang="en-US" altLang="zh-CN" sz="1600" baseline="-3000" dirty="0">
              <a:solidFill>
                <a:srgbClr val="49600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截屏2023-03-23 下午3.19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2256155"/>
            <a:ext cx="7004050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215" y="430530"/>
            <a:ext cx="9085580" cy="3966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600">
                <a:sym typeface="+mn-ea"/>
              </a:rPr>
              <a:t>后端收到请求，验证用户名和密码，验证成功，就给前端返回一个token</a:t>
            </a:r>
            <a:r>
              <a:rPr lang="zh-CN" altLang="en-US" sz="3600">
                <a:sym typeface="+mn-ea"/>
              </a:rPr>
              <a:t>（存储用户）</a:t>
            </a:r>
            <a:endParaRPr lang="en-US" altLang="zh-CN" sz="3600"/>
          </a:p>
          <a:p>
            <a:pPr algn="ctr" eaLnBrk="1" hangingPunct="1">
              <a:lnSpc>
                <a:spcPct val="120000"/>
              </a:lnSpc>
            </a:pPr>
            <a:endParaRPr lang="en-US" altLang="zh-CN" sz="3600"/>
          </a:p>
          <a:p>
            <a:pPr algn="ctr" eaLnBrk="1" hangingPunct="1">
              <a:lnSpc>
                <a:spcPct val="120000"/>
              </a:lnSpc>
            </a:pPr>
            <a:endParaRPr lang="en-US" altLang="zh-CN" sz="3600" dirty="0">
              <a:solidFill>
                <a:srgbClr val="49600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endParaRPr lang="en-US" altLang="zh-CN" sz="3600" dirty="0">
              <a:solidFill>
                <a:srgbClr val="49600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endParaRPr lang="zh-CN" altLang="en-US" sz="3600">
              <a:solidFill>
                <a:srgbClr val="49600B"/>
              </a:solidFill>
            </a:endParaRPr>
          </a:p>
        </p:txBody>
      </p:sp>
      <p:pic>
        <p:nvPicPr>
          <p:cNvPr id="6" name="Picture 5" descr="截屏2023-03-23 下午3.22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1854200"/>
            <a:ext cx="7936230" cy="4591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29250" y="354330"/>
            <a:ext cx="6684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前端拿到token，将token存储到Storage和vuex中，并跳转路由页面</a:t>
            </a:r>
            <a:endParaRPr lang="en-US" altLang="zh-CN" sz="3600"/>
          </a:p>
          <a:p>
            <a:endParaRPr lang="zh-CN" altLang="en-US" sz="3600">
              <a:solidFill>
                <a:srgbClr val="49600B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5" name="Shape 2685"/>
          <p:cNvSpPr/>
          <p:nvPr/>
        </p:nvSpPr>
        <p:spPr>
          <a:xfrm>
            <a:off x="210835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3000" strike="noStrike" noProof="1"/>
          </a:p>
        </p:txBody>
      </p:sp>
      <p:sp>
        <p:nvSpPr>
          <p:cNvPr id="2705" name="Shape 2705"/>
          <p:cNvSpPr/>
          <p:nvPr/>
        </p:nvSpPr>
        <p:spPr>
          <a:xfrm>
            <a:off x="21083588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noFill/>
          <a:ln w="12700">
            <a:miter lim="400000"/>
          </a:ln>
        </p:spPr>
        <p:txBody>
          <a:bodyPr lIns="38090" tIns="38090" rIns="38090" bIns="38090" anchor="ctr"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3000" strike="noStrike" noProof="1"/>
          </a:p>
        </p:txBody>
      </p:sp>
      <p:sp>
        <p:nvSpPr>
          <p:cNvPr id="8" name="Text Box 7"/>
          <p:cNvSpPr txBox="1"/>
          <p:nvPr/>
        </p:nvSpPr>
        <p:spPr>
          <a:xfrm>
            <a:off x="735965" y="652145"/>
            <a:ext cx="264033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//Storage</a:t>
            </a:r>
            <a:r>
              <a:rPr lang="zh-CN" altLang="en-US" sz="2800"/>
              <a:t>和</a:t>
            </a:r>
            <a:r>
              <a:rPr lang="en-US" altLang="zh-CN" sz="2800"/>
              <a:t>vuex</a:t>
            </a:r>
            <a:r>
              <a:rPr lang="en-US" sz="2800"/>
              <a:t> </a:t>
            </a:r>
            <a:r>
              <a:rPr lang="zh-CN" altLang="en-US" sz="2800"/>
              <a:t>就是存储用户名数据的地方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//每次调后端接口，都要在请求头中加token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//</a:t>
            </a:r>
            <a:r>
              <a:rPr lang="zh-CN" altLang="en-US" sz="2800"/>
              <a:t>图片是一个</a:t>
            </a:r>
            <a:r>
              <a:rPr lang="en-US" altLang="zh-CN" sz="2800"/>
              <a:t>token</a:t>
            </a:r>
            <a:r>
              <a:rPr lang="zh-CN" altLang="en-US" sz="2800"/>
              <a:t>的状态</a:t>
            </a:r>
            <a:endParaRPr lang="zh-CN" altLang="en-US" sz="2800"/>
          </a:p>
        </p:txBody>
      </p:sp>
      <p:pic>
        <p:nvPicPr>
          <p:cNvPr id="9" name="Picture 8" descr="截屏2023-03-23 下午3.24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5755" y="2178685"/>
            <a:ext cx="789432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截屏2023-03-23 下午3.41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222250"/>
            <a:ext cx="9728200" cy="641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673735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1215" y="430530"/>
            <a:ext cx="6064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49600B"/>
                </a:solidFill>
              </a:rPr>
              <a:t>页面如何放置直接访问？</a:t>
            </a:r>
            <a:endParaRPr lang="zh-CN" altLang="en-US" sz="3600">
              <a:solidFill>
                <a:srgbClr val="49600B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58825" y="1490980"/>
            <a:ext cx="101053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关于这个</a:t>
            </a:r>
            <a:r>
              <a:rPr lang="zh-CN" altLang="en-US"/>
              <a:t>问题，其实更多的是区分管理员与</a:t>
            </a:r>
            <a:r>
              <a:rPr lang="en-US" altLang="zh-CN"/>
              <a:t>admin</a:t>
            </a:r>
            <a:r>
              <a:rPr lang="zh-CN" altLang="en-US"/>
              <a:t>的区别，这一般在</a:t>
            </a:r>
            <a:r>
              <a:rPr lang="en-US" altLang="zh-CN"/>
              <a:t>router</a:t>
            </a:r>
            <a:r>
              <a:rPr lang="zh-CN" altLang="en-US"/>
              <a:t>可以找到答案，就拿我的</a:t>
            </a:r>
            <a:endParaRPr lang="zh-CN" altLang="en-US"/>
          </a:p>
          <a:p>
            <a:r>
              <a:rPr lang="zh-CN" altLang="en-US"/>
              <a:t>电商代码来看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router/index.js</a:t>
            </a:r>
            <a:r>
              <a:rPr lang="zh-CN" altLang="en-US"/>
              <a:t>里面有写到比如普通用户可以访问哪些页面等，而登录的用户</a:t>
            </a:r>
            <a:r>
              <a:rPr lang="zh-CN" altLang="en-US"/>
              <a:t>可以</a:t>
            </a:r>
            <a:endParaRPr lang="zh-CN" altLang="en-US"/>
          </a:p>
          <a:p>
            <a:r>
              <a:rPr lang="zh-CN" altLang="en-US"/>
              <a:t>看到哪个</a:t>
            </a:r>
            <a:r>
              <a:rPr lang="zh-CN" altLang="en-US"/>
              <a:t>页面</a:t>
            </a:r>
            <a:endParaRPr lang="zh-CN" altLang="en-US"/>
          </a:p>
        </p:txBody>
      </p:sp>
      <p:pic>
        <p:nvPicPr>
          <p:cNvPr id="7" name="Picture 6" descr="截屏2023-03-23 下午3.35.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4595" y="2173605"/>
            <a:ext cx="7721600" cy="44094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75615" y="3734435"/>
            <a:ext cx="1790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//router </a:t>
            </a:r>
            <a:r>
              <a:rPr lang="zh-CN" altLang="en-US"/>
              <a:t>可以说是一个</a:t>
            </a:r>
            <a:r>
              <a:rPr lang="zh-CN" altLang="en-US"/>
              <a:t>路由权限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//meta</a:t>
            </a:r>
            <a:r>
              <a:rPr lang="zh-CN" altLang="en-US"/>
              <a:t>代表表示拥有</a:t>
            </a:r>
            <a:r>
              <a:rPr lang="zh-CN" altLang="en-US"/>
              <a:t>登录角色的用户可以访问当前路由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8150" y="354330"/>
            <a:ext cx="9171305" cy="797560"/>
            <a:chOff x="690" y="558"/>
            <a:chExt cx="6916" cy="1256"/>
          </a:xfrm>
        </p:grpSpPr>
        <p:sp>
          <p:nvSpPr>
            <p:cNvPr id="5" name="文本框 4"/>
            <p:cNvSpPr txBox="1"/>
            <p:nvPr/>
          </p:nvSpPr>
          <p:spPr>
            <a:xfrm>
              <a:off x="1309" y="678"/>
              <a:ext cx="540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600">
                  <a:solidFill>
                    <a:srgbClr val="49600B"/>
                  </a:solidFill>
                </a:rPr>
                <a:t>如何识别用户身份，并检查权限？</a:t>
              </a:r>
              <a:endParaRPr lang="zh-CN" altLang="en-US" sz="3600">
                <a:solidFill>
                  <a:srgbClr val="49600B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" y="558"/>
              <a:ext cx="6916" cy="1256"/>
            </a:xfrm>
            <a:prstGeom prst="roundRect">
              <a:avLst/>
            </a:prstGeom>
            <a:noFill/>
            <a:ln>
              <a:solidFill>
                <a:srgbClr val="8E9B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438150" y="1411605"/>
            <a:ext cx="10401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怎么识别用户身份其实是用</a:t>
            </a:r>
            <a:r>
              <a:rPr lang="en-US" altLang="zh-CN"/>
              <a:t>Token </a:t>
            </a:r>
            <a:r>
              <a:rPr lang="zh-CN" altLang="en-US"/>
              <a:t>来判断，其实在用户第一次登录成功的时候，</a:t>
            </a:r>
            <a:endParaRPr lang="zh-CN" altLang="en-US"/>
          </a:p>
          <a:p>
            <a:pPr algn="l"/>
            <a:r>
              <a:rPr lang="zh-CN" altLang="en-US"/>
              <a:t>后端会返回一个 Token，这个值Token 主要的作用就是用于识别用户的身份。相当于账号密码。也就是说</a:t>
            </a:r>
            <a:r>
              <a:rPr lang="en-US" altLang="zh-CN"/>
              <a:t>Token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554355" y="3167380"/>
            <a:ext cx="600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检查权限我可以用一个判断权限</a:t>
            </a:r>
            <a:r>
              <a:rPr lang="zh-CN" altLang="en-US"/>
              <a:t>的方法</a:t>
            </a:r>
            <a:endParaRPr lang="zh-CN" altLang="en-US"/>
          </a:p>
        </p:txBody>
      </p:sp>
      <p:pic>
        <p:nvPicPr>
          <p:cNvPr id="15" name="Picture 14" descr="截屏2023-03-23 下午4.11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905" y="3451860"/>
            <a:ext cx="7548245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96520" y="117475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24510" y="652145"/>
            <a:ext cx="844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安全问题：在我的这个网站里没有检查权限的一个文件，只有修改</a:t>
            </a:r>
            <a:r>
              <a:rPr lang="zh-CN" altLang="en-US">
                <a:sym typeface="+mn-ea"/>
              </a:rPr>
              <a:t>用户权限，所以在这我可以写一个</a:t>
            </a:r>
            <a:r>
              <a:rPr lang="en-US" altLang="zh-CN">
                <a:sym typeface="+mn-ea"/>
              </a:rPr>
              <a:t>permission.js</a:t>
            </a:r>
            <a:r>
              <a:rPr lang="zh-CN" altLang="en-US">
                <a:sym typeface="+mn-ea"/>
              </a:rPr>
              <a:t>来有一个检查权限的作用</a:t>
            </a:r>
            <a:endParaRPr lang="zh-CN" altLang="en-US"/>
          </a:p>
          <a:p>
            <a:endParaRPr lang="en-US"/>
          </a:p>
        </p:txBody>
      </p:sp>
      <p:pic>
        <p:nvPicPr>
          <p:cNvPr id="7" name="Picture 6" descr="截屏2023-03-23 下午3.43.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435735"/>
            <a:ext cx="4838700" cy="9271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634855" y="425450"/>
            <a:ext cx="23342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//</a:t>
            </a:r>
            <a:r>
              <a:rPr lang="zh-CN" altLang="en-US"/>
              <a:t>应该在</a:t>
            </a:r>
            <a:r>
              <a:rPr lang="en-US" altLang="zh-CN"/>
              <a:t>router/index.js</a:t>
            </a:r>
            <a:r>
              <a:rPr lang="zh-CN" altLang="en-US"/>
              <a:t>里的每个页面加上</a:t>
            </a:r>
            <a:r>
              <a:rPr lang="en-US" altLang="zh-CN"/>
              <a:t>component</a:t>
            </a:r>
            <a:r>
              <a:rPr lang="zh-CN" altLang="en-US"/>
              <a:t>加上</a:t>
            </a:r>
            <a:r>
              <a:rPr lang="en-US" altLang="zh-CN"/>
              <a:t>permission</a:t>
            </a:r>
            <a:r>
              <a:rPr lang="zh-CN" altLang="en-US"/>
              <a:t>才行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//</a:t>
            </a:r>
            <a:r>
              <a:rPr lang="zh-CN" altLang="en-US"/>
              <a:t>在第</a:t>
            </a:r>
            <a:r>
              <a:rPr lang="en-US" altLang="zh-CN"/>
              <a:t>7</a:t>
            </a:r>
            <a:r>
              <a:rPr lang="zh-CN" altLang="en-US"/>
              <a:t>个灯换片可以修改</a:t>
            </a:r>
            <a:r>
              <a:rPr lang="en-US" altLang="zh-CN"/>
              <a:t>component</a:t>
            </a:r>
            <a:endParaRPr lang="en-US" altLang="zh-CN"/>
          </a:p>
        </p:txBody>
      </p:sp>
      <p:sp>
        <p:nvSpPr>
          <p:cNvPr id="13" name="Text Box 12"/>
          <p:cNvSpPr txBox="1"/>
          <p:nvPr/>
        </p:nvSpPr>
        <p:spPr>
          <a:xfrm>
            <a:off x="502285" y="33489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填写</a:t>
            </a:r>
            <a:r>
              <a:rPr lang="zh-CN" altLang="en-US"/>
              <a:t>权限</a:t>
            </a:r>
            <a:endParaRPr lang="zh-CN" altLang="en-US"/>
          </a:p>
        </p:txBody>
      </p:sp>
      <p:pic>
        <p:nvPicPr>
          <p:cNvPr id="14" name="Picture 13" descr="截屏2023-03-23 下午4.07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45" y="2812415"/>
            <a:ext cx="5190490" cy="3804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Writer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汉仪旗黑</vt:lpstr>
      <vt:lpstr>Calibri Light</vt:lpstr>
      <vt:lpstr>微软雅黑 Light</vt:lpstr>
      <vt:lpstr>汉仪中黑KW</vt:lpstr>
      <vt:lpstr>Calibri</vt:lpstr>
      <vt:lpstr>Lao UI</vt:lpstr>
      <vt:lpstr>苹方-简</vt:lpstr>
      <vt:lpstr>Helvetica Neue</vt:lpstr>
      <vt:lpstr>Gill Sans</vt:lpstr>
      <vt:lpstr>FontAwesome</vt:lpstr>
      <vt:lpstr>SimSun</vt:lpstr>
      <vt:lpstr>Arial Unicode MS</vt:lpstr>
      <vt:lpstr>Microsoft YaHei</vt:lpstr>
      <vt:lpstr>汉仪书宋二KW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cmr</dc:creator>
  <cp:lastModifiedBy>Bumber ～ket</cp:lastModifiedBy>
  <cp:revision>3</cp:revision>
  <dcterms:created xsi:type="dcterms:W3CDTF">2023-03-23T08:24:39Z</dcterms:created>
  <dcterms:modified xsi:type="dcterms:W3CDTF">2023-03-23T08:24:39Z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1033-5.0.0.7542</vt:lpwstr>
  </property>
  <property fmtid="{D5CDD505-2E9C-101B-9397-08002B2CF9AE}" pid="3" name="KSOTemplateUUID">
    <vt:lpwstr>v1.0_mb_SYLvZgC2/oiqGjhE0nXfVg==</vt:lpwstr>
  </property>
  <property fmtid="{D5CDD505-2E9C-101B-9397-08002B2CF9AE}" pid="4" name="ICV">
    <vt:lpwstr>E024C05CA85837FA4EF71B64AA784666</vt:lpwstr>
  </property>
</Properties>
</file>