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ngke_liu@buaa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9388" y="3068960"/>
            <a:ext cx="8464550" cy="308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刘荣</a:t>
            </a: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科，洪韬</a:t>
            </a:r>
            <a:endParaRPr lang="en-US" altLang="zh-CN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办公室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：新主楼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F514/802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hlinkClick r:id="rId2"/>
              </a:rPr>
              <a:t>E-MAIL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hlinkClick r:id="rId2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hlinkClick r:id="rId2"/>
              </a:rPr>
              <a:t>rongke_liu@buaa.edu.cn</a:t>
            </a:r>
            <a:endParaRPr lang="en-US" altLang="zh-CN" dirty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电话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:82317211/82339475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62819" name="Rectangl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0" y="3933825"/>
            <a:ext cx="4537075" cy="144463"/>
          </a:xfrm>
          <a:prstGeom prst="rect">
            <a:avLst/>
          </a:prstGeom>
          <a:solidFill>
            <a:srgbClr val="3366F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3600" b="1">
              <a:ea typeface="宋体" pitchFamily="2" charset="-122"/>
            </a:endParaRPr>
          </a:p>
        </p:txBody>
      </p:sp>
      <p:sp>
        <p:nvSpPr>
          <p:cNvPr id="162820" name="标题 6"/>
          <p:cNvSpPr>
            <a:spLocks noGrp="1"/>
          </p:cNvSpPr>
          <p:nvPr>
            <p:ph type="title"/>
          </p:nvPr>
        </p:nvSpPr>
        <p:spPr>
          <a:xfrm>
            <a:off x="54831" y="1412776"/>
            <a:ext cx="8964488" cy="1220788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>
                <a:latin typeface="宋体" pitchFamily="2" charset="-122"/>
              </a:rPr>
              <a:t>笫</a:t>
            </a:r>
            <a:r>
              <a:rPr lang="en-US" altLang="zh-CN" sz="5400" b="1" dirty="0" smtClean="0">
                <a:latin typeface="Times New Roman" pitchFamily="18" charset="0"/>
              </a:rPr>
              <a:t>6</a:t>
            </a:r>
            <a:r>
              <a:rPr lang="zh-CN" altLang="en-US" sz="5400" b="1" dirty="0" smtClean="0">
                <a:latin typeface="宋体" pitchFamily="2" charset="-122"/>
              </a:rPr>
              <a:t>章  </a:t>
            </a:r>
            <a:r>
              <a:rPr lang="zh-CN" altLang="en-US" sz="5400" b="1" dirty="0" smtClean="0">
                <a:latin typeface="Times New Roman" pitchFamily="18" charset="0"/>
              </a:rPr>
              <a:t>发射机原理与工程实践</a:t>
            </a:r>
            <a:endParaRPr lang="zh-CN" altLang="en-US" sz="5400" dirty="0" smtClean="0"/>
          </a:p>
        </p:txBody>
      </p:sp>
      <p:pic>
        <p:nvPicPr>
          <p:cNvPr id="162821" name="Picture 2" descr="bua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2" name="Picture 6" descr="C:\Users\LRK\AppData\Roaming\Foxmail7\Temp-15692-20150914162141\CatchE6CB(09-16-09-23-0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-25400"/>
            <a:ext cx="16335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12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 笫6章  发射机原理与工程实践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笫6章  发射机原理与工程实践</dc:title>
  <dc:creator>LRK</dc:creator>
  <cp:lastModifiedBy>LRK</cp:lastModifiedBy>
  <cp:revision>1</cp:revision>
  <dcterms:created xsi:type="dcterms:W3CDTF">2015-11-01T09:37:01Z</dcterms:created>
  <dcterms:modified xsi:type="dcterms:W3CDTF">2015-11-08T03:59:10Z</dcterms:modified>
</cp:coreProperties>
</file>