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rawings/legacyDiagramText8.bin" ContentType="application/vnd.ms-office.legacyDiagramText"/>
  <Override PartName="/docProps/custom.xml" ContentType="application/vnd.openxmlformats-officedocument.custom-properties+xml"/>
  <Override PartName="/ppt/drawings/legacyDiagramText6.bin" ContentType="application/vnd.ms-office.legacyDiagramText"/>
  <Override PartName="/ppt/drawings/legacyDiagramText12.bin" ContentType="application/vnd.ms-office.legacyDiagramText"/>
  <Override PartName="/ppt/drawings/legacyDiagramText4.bin" ContentType="application/vnd.ms-office.legacyDiagramText"/>
  <Override PartName="/ppt/drawings/legacyDiagramText10.bin" ContentType="application/vnd.ms-office.legacyDiagramTex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rawings/legacyDiagramText2.bin" ContentType="application/vnd.ms-office.legacyDiagramText"/>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slideshow.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drawings/legacyDiagramText9.bin" ContentType="application/vnd.ms-office.legacyDiagramText"/>
  <Override PartName="/ppt/drawings/legacyDiagramText13.bin" ContentType="application/vnd.ms-office.legacyDiagramText"/>
  <Override PartName="/ppt/slideLayouts/slideLayout10.xml" ContentType="application/vnd.openxmlformats-officedocument.presentationml.slideLayout+xml"/>
  <Default Extension="gif" ContentType="image/gif"/>
  <Default Extension="vml" ContentType="application/vnd.openxmlformats-officedocument.vmlDrawing"/>
  <Override PartName="/ppt/drawings/legacyDiagramText7.bin" ContentType="application/vnd.ms-office.legacyDiagramText"/>
  <Override PartName="/ppt/drawings/legacyDiagramText11.bin" ContentType="application/vnd.ms-office.legacyDiagramText"/>
  <Override PartName="/ppt/drawings/legacyDiagramText5.bin" ContentType="application/vnd.ms-office.legacyDiagramText"/>
  <Override PartName="/ppt/legacyDocTextInfo.bin" ContentType="application/vnd.ms-office.legacyDocTextInfo"/>
  <Override PartName="/ppt/slides/slide8.xml" ContentType="application/vnd.openxmlformats-officedocument.presentationml.slide+xml"/>
  <Override PartName="/ppt/slides/slide49.xml" ContentType="application/vnd.openxmlformats-officedocument.presentationml.slide+xml"/>
  <Override PartName="/ppt/drawings/legacyDiagramText1.bin" ContentType="application/vnd.ms-office.legacyDiagramText"/>
  <Override PartName="/ppt/drawings/legacyDiagramText3.bin" ContentType="application/vnd.ms-office.legacyDiagramText"/>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58"/>
  </p:notesMasterIdLst>
  <p:sldIdLst>
    <p:sldId id="685" r:id="rId2"/>
    <p:sldId id="1102" r:id="rId3"/>
    <p:sldId id="1103" r:id="rId4"/>
    <p:sldId id="1104" r:id="rId5"/>
    <p:sldId id="1105" r:id="rId6"/>
    <p:sldId id="1106" r:id="rId7"/>
    <p:sldId id="1107" r:id="rId8"/>
    <p:sldId id="1108" r:id="rId9"/>
    <p:sldId id="1109" r:id="rId10"/>
    <p:sldId id="1110" r:id="rId11"/>
    <p:sldId id="1111" r:id="rId12"/>
    <p:sldId id="1112" r:id="rId13"/>
    <p:sldId id="1113" r:id="rId14"/>
    <p:sldId id="1114" r:id="rId15"/>
    <p:sldId id="1115" r:id="rId16"/>
    <p:sldId id="1116" r:id="rId17"/>
    <p:sldId id="1117" r:id="rId18"/>
    <p:sldId id="1118" r:id="rId19"/>
    <p:sldId id="1119" r:id="rId20"/>
    <p:sldId id="1120" r:id="rId21"/>
    <p:sldId id="1121" r:id="rId22"/>
    <p:sldId id="1122" r:id="rId23"/>
    <p:sldId id="1123" r:id="rId24"/>
    <p:sldId id="1124" r:id="rId25"/>
    <p:sldId id="1125" r:id="rId26"/>
    <p:sldId id="1126" r:id="rId27"/>
    <p:sldId id="1127" r:id="rId28"/>
    <p:sldId id="1128" r:id="rId29"/>
    <p:sldId id="1129" r:id="rId30"/>
    <p:sldId id="1130" r:id="rId31"/>
    <p:sldId id="1131" r:id="rId32"/>
    <p:sldId id="1132" r:id="rId33"/>
    <p:sldId id="1133" r:id="rId34"/>
    <p:sldId id="1134" r:id="rId35"/>
    <p:sldId id="1135" r:id="rId36"/>
    <p:sldId id="1136" r:id="rId37"/>
    <p:sldId id="1156" r:id="rId38"/>
    <p:sldId id="1137" r:id="rId39"/>
    <p:sldId id="1138" r:id="rId40"/>
    <p:sldId id="1139" r:id="rId41"/>
    <p:sldId id="1140" r:id="rId42"/>
    <p:sldId id="1141" r:id="rId43"/>
    <p:sldId id="1142" r:id="rId44"/>
    <p:sldId id="1143" r:id="rId45"/>
    <p:sldId id="1144" r:id="rId46"/>
    <p:sldId id="1145" r:id="rId47"/>
    <p:sldId id="1146" r:id="rId48"/>
    <p:sldId id="1147" r:id="rId49"/>
    <p:sldId id="1148" r:id="rId50"/>
    <p:sldId id="1149" r:id="rId51"/>
    <p:sldId id="1150" r:id="rId52"/>
    <p:sldId id="1151" r:id="rId53"/>
    <p:sldId id="1152" r:id="rId54"/>
    <p:sldId id="1153" r:id="rId55"/>
    <p:sldId id="1154" r:id="rId56"/>
    <p:sldId id="1155" r:id="rId5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FFFF99"/>
    <a:srgbClr val="FFFFFF"/>
    <a:srgbClr val="0000CC"/>
    <a:srgbClr val="996633"/>
    <a:srgbClr val="000000"/>
    <a:srgbClr val="FF3399"/>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430" autoAdjust="0"/>
    <p:restoredTop sz="94660"/>
  </p:normalViewPr>
  <p:slideViewPr>
    <p:cSldViewPr>
      <p:cViewPr varScale="1">
        <p:scale>
          <a:sx n="36" d="100"/>
          <a:sy n="36" d="100"/>
        </p:scale>
        <p:origin x="-1614"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6490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06/relationships/legacyDocTextInfo" Target="legacyDocTextInfo.bin"/><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19.wmf"/><Relationship Id="rId4"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5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61.wmf"/><Relationship Id="rId1" Type="http://schemas.openxmlformats.org/officeDocument/2006/relationships/image" Target="../media/image6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19.wmf"/><Relationship Id="rId1" Type="http://schemas.openxmlformats.org/officeDocument/2006/relationships/image" Target="../media/image62.wmf"/><Relationship Id="rId4" Type="http://schemas.openxmlformats.org/officeDocument/2006/relationships/image" Target="../media/image64.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16.wmf"/><Relationship Id="rId1" Type="http://schemas.openxmlformats.org/officeDocument/2006/relationships/image" Target="../media/image7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5" Type="http://schemas.openxmlformats.org/officeDocument/2006/relationships/image" Target="../media/image96.wmf"/><Relationship Id="rId4" Type="http://schemas.openxmlformats.org/officeDocument/2006/relationships/image" Target="../media/image9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4" Type="http://schemas.openxmlformats.org/officeDocument/2006/relationships/image" Target="../media/image100.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3.wmf"/><Relationship Id="rId7" Type="http://schemas.openxmlformats.org/officeDocument/2006/relationships/image" Target="../media/image107.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image" Target="../media/image110.wmf"/><Relationship Id="rId7" Type="http://schemas.openxmlformats.org/officeDocument/2006/relationships/image" Target="../media/image114.wmf"/><Relationship Id="rId2" Type="http://schemas.openxmlformats.org/officeDocument/2006/relationships/image" Target="../media/image109.wmf"/><Relationship Id="rId1" Type="http://schemas.openxmlformats.org/officeDocument/2006/relationships/image" Target="../media/image108.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 Id="rId9" Type="http://schemas.openxmlformats.org/officeDocument/2006/relationships/image" Target="../media/image116.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21.wmf"/><Relationship Id="rId1" Type="http://schemas.openxmlformats.org/officeDocument/2006/relationships/image" Target="../media/image12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microsoft.com/office/2006/relationships/legacyDiagramText" Target="legacyDiagramText3.bin"/><Relationship Id="rId7" Type="http://schemas.microsoft.com/office/2006/relationships/legacyDiagramText" Target="legacyDiagramText7.bin"/><Relationship Id="rId2" Type="http://schemas.microsoft.com/office/2006/relationships/legacyDiagramText" Target="legacyDiagramText2.bin"/><Relationship Id="rId1" Type="http://schemas.microsoft.com/office/2006/relationships/legacyDiagramText" Target="legacyDiagramText1.bin"/><Relationship Id="rId6" Type="http://schemas.microsoft.com/office/2006/relationships/legacyDiagramText" Target="legacyDiagramText6.bin"/><Relationship Id="rId5" Type="http://schemas.microsoft.com/office/2006/relationships/legacyDiagramText" Target="legacyDiagramText5.bin"/><Relationship Id="rId4" Type="http://schemas.microsoft.com/office/2006/relationships/legacyDiagramText" Target="legacyDiagramText4.bin"/></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3" Type="http://schemas.microsoft.com/office/2006/relationships/legacyDiagramText" Target="legacyDiagramText10.bin"/><Relationship Id="rId2" Type="http://schemas.microsoft.com/office/2006/relationships/legacyDiagramText" Target="legacyDiagramText9.bin"/><Relationship Id="rId1" Type="http://schemas.microsoft.com/office/2006/relationships/legacyDiagramText" Target="legacyDiagramText8.bin"/><Relationship Id="rId6" Type="http://schemas.microsoft.com/office/2006/relationships/legacyDiagramText" Target="legacyDiagramText13.bin"/><Relationship Id="rId5" Type="http://schemas.microsoft.com/office/2006/relationships/legacyDiagramText" Target="legacyDiagramText12.bin"/><Relationship Id="rId4" Type="http://schemas.microsoft.com/office/2006/relationships/legacyDiagramText" Target="legacyDiagramText1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n-US" altLang="zh-CN"/>
          </a:p>
        </p:txBody>
      </p:sp>
      <p:sp>
        <p:nvSpPr>
          <p:cNvPr id="41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EFD879AA-9721-4712-99D3-29AB935C7C0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86B4E-9570-4898-9D99-FEAAAF442017}" type="slidenum">
              <a:rPr lang="en-US" altLang="zh-CN"/>
              <a:pPr/>
              <a:t>1</a:t>
            </a:fld>
            <a:endParaRPr lang="en-US" altLang="zh-CN"/>
          </a:p>
        </p:txBody>
      </p:sp>
      <p:sp>
        <p:nvSpPr>
          <p:cNvPr id="1024002" name="Rectangle 2"/>
          <p:cNvSpPr>
            <a:spLocks noRot="1" noChangeArrowheads="1" noTextEdit="1"/>
          </p:cNvSpPr>
          <p:nvPr>
            <p:ph type="sldImg"/>
          </p:nvPr>
        </p:nvSpPr>
        <p:spPr>
          <a:ln/>
        </p:spPr>
      </p:sp>
      <p:sp>
        <p:nvSpPr>
          <p:cNvPr id="102400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15810" name="AutoShape 2"/>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a:effectLst/>
        </p:spPr>
        <p:txBody>
          <a:bodyPr wrap="none" anchor="ctr"/>
          <a:lstStyle/>
          <a:p>
            <a:pPr algn="ctr"/>
            <a:endParaRPr lang="zh-CN" altLang="zh-CN" sz="2400">
              <a:latin typeface="Times New Roman" pitchFamily="18" charset="0"/>
            </a:endParaRPr>
          </a:p>
        </p:txBody>
      </p:sp>
      <p:sp>
        <p:nvSpPr>
          <p:cNvPr id="1015811" name="AutoShape 3"/>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a:effectLst/>
        </p:spPr>
        <p:txBody>
          <a:bodyPr wrap="none" anchor="ctr"/>
          <a:lstStyle/>
          <a:p>
            <a:pPr algn="ctr"/>
            <a:endParaRPr lang="zh-CN" altLang="zh-CN" sz="2400">
              <a:latin typeface="Times New Roman" pitchFamily="18" charset="0"/>
            </a:endParaRPr>
          </a:p>
        </p:txBody>
      </p:sp>
      <p:sp>
        <p:nvSpPr>
          <p:cNvPr id="1015812"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p:spPr>
        <p:txBody>
          <a:bodyPr wrap="none" anchor="ctr"/>
          <a:lstStyle/>
          <a:p>
            <a:pPr algn="ctr"/>
            <a:endParaRPr lang="zh-CN" altLang="zh-CN"/>
          </a:p>
        </p:txBody>
      </p:sp>
      <p:sp>
        <p:nvSpPr>
          <p:cNvPr id="1015813"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r>
              <a:rPr lang="zh-CN" altLang="en-US"/>
              <a:t>单击此处编辑母版标题样式</a:t>
            </a:r>
          </a:p>
        </p:txBody>
      </p:sp>
      <p:sp>
        <p:nvSpPr>
          <p:cNvPr id="1015814"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r>
              <a:rPr lang="zh-CN" altLang="en-US"/>
              <a:t>单击此处编辑母版副标题样式</a:t>
            </a:r>
          </a:p>
        </p:txBody>
      </p:sp>
      <p:sp>
        <p:nvSpPr>
          <p:cNvPr id="1015815" name="Rectangle 7"/>
          <p:cNvSpPr>
            <a:spLocks noGrp="1" noChangeArrowheads="1"/>
          </p:cNvSpPr>
          <p:nvPr>
            <p:ph type="dt" sz="half" idx="2"/>
          </p:nvPr>
        </p:nvSpPr>
        <p:spPr/>
        <p:txBody>
          <a:bodyPr/>
          <a:lstStyle>
            <a:lvl1pPr>
              <a:defRPr/>
            </a:lvl1pPr>
          </a:lstStyle>
          <a:p>
            <a:endParaRPr lang="en-US" altLang="zh-CN"/>
          </a:p>
        </p:txBody>
      </p:sp>
      <p:sp>
        <p:nvSpPr>
          <p:cNvPr id="1015816" name="Rectangle 8"/>
          <p:cNvSpPr>
            <a:spLocks noGrp="1" noChangeArrowheads="1"/>
          </p:cNvSpPr>
          <p:nvPr>
            <p:ph type="ftr" sz="quarter" idx="3"/>
          </p:nvPr>
        </p:nvSpPr>
        <p:spPr>
          <a:xfrm>
            <a:off x="3352800" y="6391275"/>
            <a:ext cx="2895600" cy="457200"/>
          </a:xfrm>
        </p:spPr>
        <p:txBody>
          <a:bodyPr/>
          <a:lstStyle>
            <a:lvl1pPr>
              <a:defRPr/>
            </a:lvl1pPr>
          </a:lstStyle>
          <a:p>
            <a:endParaRPr lang="en-US" altLang="zh-CN"/>
          </a:p>
        </p:txBody>
      </p:sp>
      <p:sp>
        <p:nvSpPr>
          <p:cNvPr id="1015817" name="Rectangle 9"/>
          <p:cNvSpPr>
            <a:spLocks noGrp="1" noChangeArrowheads="1"/>
          </p:cNvSpPr>
          <p:nvPr>
            <p:ph type="sldNum" sz="quarter" idx="4"/>
          </p:nvPr>
        </p:nvSpPr>
        <p:spPr>
          <a:xfrm>
            <a:off x="6858000" y="6391275"/>
            <a:ext cx="1600200" cy="457200"/>
          </a:xfrm>
        </p:spPr>
        <p:txBody>
          <a:bodyPr/>
          <a:lstStyle>
            <a:lvl1pPr>
              <a:defRPr/>
            </a:lvl1pPr>
          </a:lstStyle>
          <a:p>
            <a:fld id="{401DEC0A-3255-4E1F-8DC8-7287978B160E}"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1938BF3-0332-45E4-82F5-B725BABDC7C8}"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533400"/>
            <a:ext cx="192405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533400"/>
            <a:ext cx="561975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7C181C5-A235-4039-A338-881F9EF63D95}"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858000" y="6400800"/>
            <a:ext cx="1600200" cy="457200"/>
          </a:xfrm>
        </p:spPr>
        <p:txBody>
          <a:bodyPr/>
          <a:lstStyle>
            <a:lvl1pPr>
              <a:defRPr/>
            </a:lvl1pPr>
          </a:lstStyle>
          <a:p>
            <a:fld id="{DC229F74-037C-4641-9CD8-759ABEC5435F}"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858000" y="6400800"/>
            <a:ext cx="1600200" cy="457200"/>
          </a:xfrm>
        </p:spPr>
        <p:txBody>
          <a:bodyPr/>
          <a:lstStyle>
            <a:lvl1pPr>
              <a:defRPr/>
            </a:lvl1pPr>
          </a:lstStyle>
          <a:p>
            <a:fld id="{075AA919-5AFB-40A4-8353-4E8E53669F61}"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762000" y="1905000"/>
            <a:ext cx="7696200" cy="4038600"/>
          </a:xfrm>
        </p:spPr>
        <p:txBody>
          <a:bodyPr/>
          <a:lstStyle/>
          <a:p>
            <a:endParaRPr lang="zh-CN" altLang="en-US"/>
          </a:p>
        </p:txBody>
      </p:sp>
      <p:sp>
        <p:nvSpPr>
          <p:cNvPr id="4" name="日期占位符 3"/>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858000" y="6400800"/>
            <a:ext cx="1600200" cy="457200"/>
          </a:xfrm>
        </p:spPr>
        <p:txBody>
          <a:bodyPr/>
          <a:lstStyle>
            <a:lvl1pPr>
              <a:defRPr/>
            </a:lvl1pPr>
          </a:lstStyle>
          <a:p>
            <a:fld id="{67D1C8F9-6978-4E2B-BCFF-4995DB10B4D1}"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62000" y="533400"/>
            <a:ext cx="76962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7620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7620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8" name="页脚占位符 7"/>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858000" y="6400800"/>
            <a:ext cx="1600200" cy="457200"/>
          </a:xfrm>
        </p:spPr>
        <p:txBody>
          <a:bodyPr/>
          <a:lstStyle>
            <a:lvl1pPr>
              <a:defRPr/>
            </a:lvl1pPr>
          </a:lstStyle>
          <a:p>
            <a:fld id="{F72DF0E7-E307-4498-B53E-8A7C84E9FF0F}" type="slidenum">
              <a:rPr lang="en-US" altLang="zh-CN"/>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858000" y="6400800"/>
            <a:ext cx="1600200" cy="457200"/>
          </a:xfrm>
        </p:spPr>
        <p:txBody>
          <a:bodyPr/>
          <a:lstStyle>
            <a:lvl1pPr>
              <a:defRPr/>
            </a:lvl1pPr>
          </a:lstStyle>
          <a:p>
            <a:fld id="{9533B1D2-909D-468D-9005-C04D1E70B2FC}"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47B2DB9-98B6-4C02-AC7A-AF642F2DF745}"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8598F9E-6151-4524-BB5D-6A5A6D85B697}"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5DC3888-472D-4B54-9095-099471ADECBA}"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8839AD47-CF79-4574-921A-7A45183DE214}"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36AAC6B-99F0-4E6E-B777-3246B521826A}"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B76668C3-46FD-478F-A223-38DFF695A938}"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384B238-3AD1-437E-919C-6303ADDB906A}"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1A63934-BBCC-476B-A6E7-49C6CF9997EF}"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4786" name="Rectangle 2"/>
          <p:cNvSpPr>
            <a:spLocks noGrp="1" noChangeArrowheads="1"/>
          </p:cNvSpPr>
          <p:nvPr>
            <p:ph type="title"/>
          </p:nvPr>
        </p:nvSpPr>
        <p:spPr bwMode="auto">
          <a:xfrm>
            <a:off x="762000" y="533400"/>
            <a:ext cx="76962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14787" name="Rectangle 3"/>
          <p:cNvSpPr>
            <a:spLocks noGrp="1" noChangeArrowheads="1"/>
          </p:cNvSpPr>
          <p:nvPr>
            <p:ph type="body" idx="1"/>
          </p:nvPr>
        </p:nvSpPr>
        <p:spPr bwMode="auto">
          <a:xfrm>
            <a:off x="762000" y="1905000"/>
            <a:ext cx="7696200" cy="403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14788" name="Rectangle 4"/>
          <p:cNvSpPr>
            <a:spLocks noGrp="1" noChangeArrowheads="1"/>
          </p:cNvSpPr>
          <p:nvPr>
            <p:ph type="dt" sz="half" idx="2"/>
          </p:nvPr>
        </p:nvSpPr>
        <p:spPr bwMode="auto">
          <a:xfrm>
            <a:off x="762000" y="6391275"/>
            <a:ext cx="205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14789" name="Rectangle 5"/>
          <p:cNvSpPr>
            <a:spLocks noGrp="1" noChangeArrowheads="1"/>
          </p:cNvSpPr>
          <p:nvPr>
            <p:ph type="ftr" sz="quarter" idx="3"/>
          </p:nvPr>
        </p:nvSpPr>
        <p:spPr bwMode="auto">
          <a:xfrm>
            <a:off x="3352800" y="6403975"/>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14790" name="Rectangle 6"/>
          <p:cNvSpPr>
            <a:spLocks noGrp="1" noChangeArrowheads="1"/>
          </p:cNvSpPr>
          <p:nvPr>
            <p:ph type="sldNum" sz="quarter" idx="4"/>
          </p:nvPr>
        </p:nvSpPr>
        <p:spPr bwMode="auto">
          <a:xfrm>
            <a:off x="6858000" y="64008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fld id="{B157DE43-6136-4C6C-8E7B-49FDDB532625}" type="slidenum">
              <a:rPr lang="en-US" altLang="zh-CN"/>
              <a:pPr/>
              <a:t>‹#›</a:t>
            </a:fld>
            <a:endParaRPr lang="en-US" altLang="zh-CN"/>
          </a:p>
        </p:txBody>
      </p:sp>
      <p:grpSp>
        <p:nvGrpSpPr>
          <p:cNvPr id="1014791" name="Group 7"/>
          <p:cNvGrpSpPr>
            <a:grpSpLocks/>
          </p:cNvGrpSpPr>
          <p:nvPr/>
        </p:nvGrpSpPr>
        <p:grpSpPr bwMode="auto">
          <a:xfrm>
            <a:off x="168275" y="228600"/>
            <a:ext cx="8823325" cy="6096000"/>
            <a:chOff x="106" y="144"/>
            <a:chExt cx="5558" cy="3840"/>
          </a:xfrm>
        </p:grpSpPr>
        <p:sp>
          <p:nvSpPr>
            <p:cNvPr id="1014792"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p:spPr>
          <p:txBody>
            <a:bodyPr wrap="none" anchor="ctr"/>
            <a:lstStyle/>
            <a:p>
              <a:pPr algn="ctr"/>
              <a:endParaRPr lang="zh-CN" altLang="zh-CN" sz="2400">
                <a:latin typeface="Times New Roman" pitchFamily="18" charset="0"/>
              </a:endParaRPr>
            </a:p>
          </p:txBody>
        </p:sp>
        <p:sp>
          <p:nvSpPr>
            <p:cNvPr id="1014793" name="Line 9"/>
            <p:cNvSpPr>
              <a:spLocks noChangeShapeType="1"/>
            </p:cNvSpPr>
            <p:nvPr/>
          </p:nvSpPr>
          <p:spPr bwMode="auto">
            <a:xfrm>
              <a:off x="480" y="1077"/>
              <a:ext cx="4848" cy="0"/>
            </a:xfrm>
            <a:prstGeom prst="line">
              <a:avLst/>
            </a:prstGeom>
            <a:noFill/>
            <a:ln w="38100">
              <a:solidFill>
                <a:schemeClr val="folHlink"/>
              </a:solidFill>
              <a:round/>
              <a:headEnd/>
              <a:tailEnd/>
            </a:ln>
            <a:effec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xStyles>
    <p:titleStyle>
      <a:lvl1pPr algn="l" rtl="0" fontAlgn="base">
        <a:spcBef>
          <a:spcPct val="0"/>
        </a:spcBef>
        <a:spcAft>
          <a:spcPct val="0"/>
        </a:spcAft>
        <a:defRPr sz="3300">
          <a:solidFill>
            <a:schemeClr val="tx2"/>
          </a:solidFill>
          <a:latin typeface="+mj-lt"/>
          <a:ea typeface="+mj-ea"/>
          <a:cs typeface="+mj-cs"/>
        </a:defRPr>
      </a:lvl1pPr>
      <a:lvl2pPr algn="l" rtl="0" fontAlgn="base">
        <a:spcBef>
          <a:spcPct val="0"/>
        </a:spcBef>
        <a:spcAft>
          <a:spcPct val="0"/>
        </a:spcAft>
        <a:defRPr sz="3300">
          <a:solidFill>
            <a:schemeClr val="tx2"/>
          </a:solidFill>
          <a:latin typeface="Arial Black" pitchFamily="34" charset="0"/>
          <a:ea typeface="宋体" charset="-122"/>
        </a:defRPr>
      </a:lvl2pPr>
      <a:lvl3pPr algn="l" rtl="0" fontAlgn="base">
        <a:spcBef>
          <a:spcPct val="0"/>
        </a:spcBef>
        <a:spcAft>
          <a:spcPct val="0"/>
        </a:spcAft>
        <a:defRPr sz="3300">
          <a:solidFill>
            <a:schemeClr val="tx2"/>
          </a:solidFill>
          <a:latin typeface="Arial Black" pitchFamily="34" charset="0"/>
          <a:ea typeface="宋体" charset="-122"/>
        </a:defRPr>
      </a:lvl3pPr>
      <a:lvl4pPr algn="l" rtl="0" fontAlgn="base">
        <a:spcBef>
          <a:spcPct val="0"/>
        </a:spcBef>
        <a:spcAft>
          <a:spcPct val="0"/>
        </a:spcAft>
        <a:defRPr sz="3300">
          <a:solidFill>
            <a:schemeClr val="tx2"/>
          </a:solidFill>
          <a:latin typeface="Arial Black" pitchFamily="34" charset="0"/>
          <a:ea typeface="宋体" charset="-122"/>
        </a:defRPr>
      </a:lvl4pPr>
      <a:lvl5pPr algn="l" rtl="0" fontAlgn="base">
        <a:spcBef>
          <a:spcPct val="0"/>
        </a:spcBef>
        <a:spcAft>
          <a:spcPct val="0"/>
        </a:spcAft>
        <a:defRPr sz="3300">
          <a:solidFill>
            <a:schemeClr val="tx2"/>
          </a:solidFill>
          <a:latin typeface="Arial Black" pitchFamily="34" charset="0"/>
          <a:ea typeface="宋体" charset="-122"/>
        </a:defRPr>
      </a:lvl5pPr>
      <a:lvl6pPr marL="457200" algn="l" rtl="0" fontAlgn="base">
        <a:spcBef>
          <a:spcPct val="0"/>
        </a:spcBef>
        <a:spcAft>
          <a:spcPct val="0"/>
        </a:spcAft>
        <a:defRPr sz="3300">
          <a:solidFill>
            <a:schemeClr val="tx2"/>
          </a:solidFill>
          <a:latin typeface="Arial Black" pitchFamily="34" charset="0"/>
          <a:ea typeface="宋体" charset="-122"/>
        </a:defRPr>
      </a:lvl6pPr>
      <a:lvl7pPr marL="914400" algn="l" rtl="0" fontAlgn="base">
        <a:spcBef>
          <a:spcPct val="0"/>
        </a:spcBef>
        <a:spcAft>
          <a:spcPct val="0"/>
        </a:spcAft>
        <a:defRPr sz="3300">
          <a:solidFill>
            <a:schemeClr val="tx2"/>
          </a:solidFill>
          <a:latin typeface="Arial Black" pitchFamily="34" charset="0"/>
          <a:ea typeface="宋体" charset="-122"/>
        </a:defRPr>
      </a:lvl7pPr>
      <a:lvl8pPr marL="1371600" algn="l" rtl="0" fontAlgn="base">
        <a:spcBef>
          <a:spcPct val="0"/>
        </a:spcBef>
        <a:spcAft>
          <a:spcPct val="0"/>
        </a:spcAft>
        <a:defRPr sz="3300">
          <a:solidFill>
            <a:schemeClr val="tx2"/>
          </a:solidFill>
          <a:latin typeface="Arial Black" pitchFamily="34" charset="0"/>
          <a:ea typeface="宋体" charset="-122"/>
        </a:defRPr>
      </a:lvl8pPr>
      <a:lvl9pPr marL="1828800" algn="l" rtl="0" fontAlgn="base">
        <a:spcBef>
          <a:spcPct val="0"/>
        </a:spcBef>
        <a:spcAft>
          <a:spcPct val="0"/>
        </a:spcAft>
        <a:defRPr sz="3300">
          <a:solidFill>
            <a:schemeClr val="tx2"/>
          </a:solidFill>
          <a:latin typeface="Arial Black" pitchFamily="34" charset="0"/>
          <a:ea typeface="宋体" charset="-122"/>
        </a:defRPr>
      </a:lvl9pPr>
    </p:titleStyle>
    <p:body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fontAlgn="base">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fontAlgn="base">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slide" Target="slide24.xml"/><Relationship Id="rId4" Type="http://schemas.openxmlformats.org/officeDocument/2006/relationships/slide" Target="slide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slide" Target="slide4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slide" Target="slide1.xml"/><Relationship Id="rId4" Type="http://schemas.openxmlformats.org/officeDocument/2006/relationships/slide" Target="slide43.xml"/></Relationships>
</file>

<file path=ppt/slides/_rels/slide12.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vmlDrawing" Target="../drawings/vmlDrawing7.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8.vml"/></Relationships>
</file>

<file path=ppt/slides/_rels/slide16.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vmlDrawing" Target="../drawings/vmlDrawing9.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10.vml"/></Relationships>
</file>

<file path=ppt/slides/_rels/slide22.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slide" Target="slide1.xml"/><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51.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oleObject" Target="../embeddings/oleObject20.bin"/></Relationships>
</file>

<file path=ppt/slides/_rels/slide27.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oleObject" Target="../embeddings/oleObject21.bin"/><Relationship Id="rId7" Type="http://schemas.openxmlformats.org/officeDocument/2006/relationships/oleObject" Target="../embeddings/oleObject25.bin"/><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2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6.bin"/><Relationship Id="rId7" Type="http://schemas.openxmlformats.org/officeDocument/2006/relationships/oleObject" Target="../embeddings/oleObject30.bin"/><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54.xml"/><Relationship Id="rId7" Type="http://schemas.openxmlformats.org/officeDocument/2006/relationships/oleObject" Target="../embeddings/oleObject33.bin"/><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oleObject" Target="../embeddings/oleObject32.bin"/><Relationship Id="rId5" Type="http://schemas.openxmlformats.org/officeDocument/2006/relationships/oleObject" Target="../embeddings/oleObject31.bin"/><Relationship Id="rId4" Type="http://schemas.openxmlformats.org/officeDocument/2006/relationships/slide" Target="slide5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oleObject" Target="../embeddings/oleObject37.bin"/><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32.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oleObject" Target="../embeddings/oleObject40.bin"/><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5.xml"/><Relationship Id="rId1" Type="http://schemas.openxmlformats.org/officeDocument/2006/relationships/vmlDrawing" Target="../drawings/vmlDrawing19.vml"/><Relationship Id="rId6" Type="http://schemas.openxmlformats.org/officeDocument/2006/relationships/slide" Target="slide28.xml"/><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34.xml.rels><?xml version="1.0" encoding="UTF-8" standalone="yes"?>
<Relationships xmlns="http://schemas.openxmlformats.org/package/2006/relationships"><Relationship Id="rId2" Type="http://schemas.openxmlformats.org/officeDocument/2006/relationships/slide" Target="slide5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oleObject" Target="../embeddings/oleObject54.bin"/><Relationship Id="rId18" Type="http://schemas.openxmlformats.org/officeDocument/2006/relationships/oleObject" Target="../embeddings/oleObject59.bin"/><Relationship Id="rId3" Type="http://schemas.openxmlformats.org/officeDocument/2006/relationships/oleObject" Target="../embeddings/oleObject44.bin"/><Relationship Id="rId21" Type="http://schemas.openxmlformats.org/officeDocument/2006/relationships/slide" Target="slide3.xml"/><Relationship Id="rId7" Type="http://schemas.openxmlformats.org/officeDocument/2006/relationships/oleObject" Target="../embeddings/oleObject48.bin"/><Relationship Id="rId12" Type="http://schemas.openxmlformats.org/officeDocument/2006/relationships/oleObject" Target="../embeddings/oleObject53.bin"/><Relationship Id="rId17" Type="http://schemas.openxmlformats.org/officeDocument/2006/relationships/oleObject" Target="../embeddings/oleObject58.bin"/><Relationship Id="rId2" Type="http://schemas.openxmlformats.org/officeDocument/2006/relationships/slideLayout" Target="../slideLayouts/slideLayout15.xml"/><Relationship Id="rId16" Type="http://schemas.openxmlformats.org/officeDocument/2006/relationships/oleObject" Target="../embeddings/oleObject57.bin"/><Relationship Id="rId20" Type="http://schemas.openxmlformats.org/officeDocument/2006/relationships/image" Target="../media/image50.gif"/><Relationship Id="rId1" Type="http://schemas.openxmlformats.org/officeDocument/2006/relationships/vmlDrawing" Target="../drawings/vmlDrawing20.vml"/><Relationship Id="rId6" Type="http://schemas.openxmlformats.org/officeDocument/2006/relationships/oleObject" Target="../embeddings/oleObject47.bin"/><Relationship Id="rId11" Type="http://schemas.openxmlformats.org/officeDocument/2006/relationships/oleObject" Target="../embeddings/oleObject52.bin"/><Relationship Id="rId24" Type="http://schemas.openxmlformats.org/officeDocument/2006/relationships/oleObject" Target="../embeddings/oleObject62.bin"/><Relationship Id="rId5" Type="http://schemas.openxmlformats.org/officeDocument/2006/relationships/oleObject" Target="../embeddings/oleObject46.bin"/><Relationship Id="rId15" Type="http://schemas.openxmlformats.org/officeDocument/2006/relationships/oleObject" Target="../embeddings/oleObject56.bin"/><Relationship Id="rId23" Type="http://schemas.openxmlformats.org/officeDocument/2006/relationships/oleObject" Target="../embeddings/oleObject61.bin"/><Relationship Id="rId10" Type="http://schemas.openxmlformats.org/officeDocument/2006/relationships/oleObject" Target="../embeddings/oleObject51.bin"/><Relationship Id="rId19" Type="http://schemas.openxmlformats.org/officeDocument/2006/relationships/image" Target="../media/image49.gif"/><Relationship Id="rId4" Type="http://schemas.openxmlformats.org/officeDocument/2006/relationships/oleObject" Target="../embeddings/oleObject45.bin"/><Relationship Id="rId9" Type="http://schemas.openxmlformats.org/officeDocument/2006/relationships/oleObject" Target="../embeddings/oleObject50.bin"/><Relationship Id="rId14" Type="http://schemas.openxmlformats.org/officeDocument/2006/relationships/oleObject" Target="../embeddings/oleObject55.bin"/><Relationship Id="rId22" Type="http://schemas.openxmlformats.org/officeDocument/2006/relationships/oleObject" Target="../embeddings/oleObject60.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oleObject" Target="../embeddings/oleObject72.bin"/><Relationship Id="rId18" Type="http://schemas.openxmlformats.org/officeDocument/2006/relationships/oleObject" Target="../embeddings/oleObject77.bin"/><Relationship Id="rId26" Type="http://schemas.openxmlformats.org/officeDocument/2006/relationships/oleObject" Target="../embeddings/oleObject85.bin"/><Relationship Id="rId3" Type="http://schemas.openxmlformats.org/officeDocument/2006/relationships/oleObject" Target="../embeddings/oleObject63.bin"/><Relationship Id="rId21" Type="http://schemas.openxmlformats.org/officeDocument/2006/relationships/oleObject" Target="../embeddings/oleObject80.bin"/><Relationship Id="rId7" Type="http://schemas.openxmlformats.org/officeDocument/2006/relationships/slide" Target="slide5.xml"/><Relationship Id="rId12" Type="http://schemas.openxmlformats.org/officeDocument/2006/relationships/oleObject" Target="../embeddings/oleObject71.bin"/><Relationship Id="rId17" Type="http://schemas.openxmlformats.org/officeDocument/2006/relationships/oleObject" Target="../embeddings/oleObject76.bin"/><Relationship Id="rId25" Type="http://schemas.openxmlformats.org/officeDocument/2006/relationships/oleObject" Target="../embeddings/oleObject84.bin"/><Relationship Id="rId2" Type="http://schemas.openxmlformats.org/officeDocument/2006/relationships/slideLayout" Target="../slideLayouts/slideLayout15.xml"/><Relationship Id="rId16" Type="http://schemas.openxmlformats.org/officeDocument/2006/relationships/oleObject" Target="../embeddings/oleObject75.bin"/><Relationship Id="rId20" Type="http://schemas.openxmlformats.org/officeDocument/2006/relationships/oleObject" Target="../embeddings/oleObject79.bin"/><Relationship Id="rId29" Type="http://schemas.openxmlformats.org/officeDocument/2006/relationships/oleObject" Target="../embeddings/oleObject88.bin"/><Relationship Id="rId1" Type="http://schemas.openxmlformats.org/officeDocument/2006/relationships/vmlDrawing" Target="../drawings/vmlDrawing21.vml"/><Relationship Id="rId6" Type="http://schemas.openxmlformats.org/officeDocument/2006/relationships/oleObject" Target="../embeddings/oleObject66.bin"/><Relationship Id="rId11" Type="http://schemas.openxmlformats.org/officeDocument/2006/relationships/oleObject" Target="../embeddings/oleObject70.bin"/><Relationship Id="rId24" Type="http://schemas.openxmlformats.org/officeDocument/2006/relationships/oleObject" Target="../embeddings/oleObject83.bin"/><Relationship Id="rId5" Type="http://schemas.openxmlformats.org/officeDocument/2006/relationships/oleObject" Target="../embeddings/oleObject65.bin"/><Relationship Id="rId15" Type="http://schemas.openxmlformats.org/officeDocument/2006/relationships/oleObject" Target="../embeddings/oleObject74.bin"/><Relationship Id="rId23" Type="http://schemas.openxmlformats.org/officeDocument/2006/relationships/oleObject" Target="../embeddings/oleObject82.bin"/><Relationship Id="rId28" Type="http://schemas.openxmlformats.org/officeDocument/2006/relationships/oleObject" Target="../embeddings/oleObject87.bin"/><Relationship Id="rId10" Type="http://schemas.openxmlformats.org/officeDocument/2006/relationships/oleObject" Target="../embeddings/oleObject69.bin"/><Relationship Id="rId19" Type="http://schemas.openxmlformats.org/officeDocument/2006/relationships/oleObject" Target="../embeddings/oleObject78.bin"/><Relationship Id="rId31" Type="http://schemas.openxmlformats.org/officeDocument/2006/relationships/oleObject" Target="../embeddings/oleObject90.bin"/><Relationship Id="rId4" Type="http://schemas.openxmlformats.org/officeDocument/2006/relationships/oleObject" Target="../embeddings/oleObject64.bin"/><Relationship Id="rId9" Type="http://schemas.openxmlformats.org/officeDocument/2006/relationships/oleObject" Target="../embeddings/oleObject68.bin"/><Relationship Id="rId14" Type="http://schemas.openxmlformats.org/officeDocument/2006/relationships/oleObject" Target="../embeddings/oleObject73.bin"/><Relationship Id="rId22" Type="http://schemas.openxmlformats.org/officeDocument/2006/relationships/oleObject" Target="../embeddings/oleObject81.bin"/><Relationship Id="rId27" Type="http://schemas.openxmlformats.org/officeDocument/2006/relationships/oleObject" Target="../embeddings/oleObject86.bin"/><Relationship Id="rId30" Type="http://schemas.openxmlformats.org/officeDocument/2006/relationships/oleObject" Target="../embeddings/oleObject89.bin"/></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8.gif"/><Relationship Id="rId13" Type="http://schemas.openxmlformats.org/officeDocument/2006/relationships/oleObject" Target="../embeddings/oleObject97.bin"/><Relationship Id="rId18" Type="http://schemas.openxmlformats.org/officeDocument/2006/relationships/oleObject" Target="../embeddings/oleObject102.bin"/><Relationship Id="rId26" Type="http://schemas.openxmlformats.org/officeDocument/2006/relationships/oleObject" Target="../embeddings/oleObject110.bin"/><Relationship Id="rId3" Type="http://schemas.openxmlformats.org/officeDocument/2006/relationships/oleObject" Target="../embeddings/oleObject91.bin"/><Relationship Id="rId21" Type="http://schemas.openxmlformats.org/officeDocument/2006/relationships/oleObject" Target="../embeddings/oleObject105.bin"/><Relationship Id="rId7" Type="http://schemas.openxmlformats.org/officeDocument/2006/relationships/image" Target="../media/image57.gif"/><Relationship Id="rId12" Type="http://schemas.openxmlformats.org/officeDocument/2006/relationships/oleObject" Target="../embeddings/oleObject96.bin"/><Relationship Id="rId17" Type="http://schemas.openxmlformats.org/officeDocument/2006/relationships/oleObject" Target="../embeddings/oleObject101.bin"/><Relationship Id="rId25" Type="http://schemas.openxmlformats.org/officeDocument/2006/relationships/oleObject" Target="../embeddings/oleObject109.bin"/><Relationship Id="rId2" Type="http://schemas.openxmlformats.org/officeDocument/2006/relationships/slideLayout" Target="../slideLayouts/slideLayout15.xml"/><Relationship Id="rId16" Type="http://schemas.openxmlformats.org/officeDocument/2006/relationships/oleObject" Target="../embeddings/oleObject100.bin"/><Relationship Id="rId20" Type="http://schemas.openxmlformats.org/officeDocument/2006/relationships/oleObject" Target="../embeddings/oleObject104.bin"/><Relationship Id="rId29" Type="http://schemas.openxmlformats.org/officeDocument/2006/relationships/slide" Target="slide6.xml"/><Relationship Id="rId1" Type="http://schemas.openxmlformats.org/officeDocument/2006/relationships/vmlDrawing" Target="../drawings/vmlDrawing22.vml"/><Relationship Id="rId6" Type="http://schemas.openxmlformats.org/officeDocument/2006/relationships/image" Target="../media/image56.gif"/><Relationship Id="rId11" Type="http://schemas.openxmlformats.org/officeDocument/2006/relationships/oleObject" Target="../embeddings/oleObject95.bin"/><Relationship Id="rId24" Type="http://schemas.openxmlformats.org/officeDocument/2006/relationships/oleObject" Target="../embeddings/oleObject108.bin"/><Relationship Id="rId5" Type="http://schemas.openxmlformats.org/officeDocument/2006/relationships/oleObject" Target="../embeddings/oleObject93.bin"/><Relationship Id="rId15" Type="http://schemas.openxmlformats.org/officeDocument/2006/relationships/oleObject" Target="../embeddings/oleObject99.bin"/><Relationship Id="rId23" Type="http://schemas.openxmlformats.org/officeDocument/2006/relationships/oleObject" Target="../embeddings/oleObject107.bin"/><Relationship Id="rId28" Type="http://schemas.openxmlformats.org/officeDocument/2006/relationships/oleObject" Target="../embeddings/oleObject112.bin"/><Relationship Id="rId10" Type="http://schemas.openxmlformats.org/officeDocument/2006/relationships/oleObject" Target="../embeddings/oleObject94.bin"/><Relationship Id="rId19" Type="http://schemas.openxmlformats.org/officeDocument/2006/relationships/oleObject" Target="../embeddings/oleObject103.bin"/><Relationship Id="rId4" Type="http://schemas.openxmlformats.org/officeDocument/2006/relationships/oleObject" Target="../embeddings/oleObject92.bin"/><Relationship Id="rId9" Type="http://schemas.openxmlformats.org/officeDocument/2006/relationships/image" Target="../media/image59.gif"/><Relationship Id="rId14" Type="http://schemas.openxmlformats.org/officeDocument/2006/relationships/oleObject" Target="../embeddings/oleObject98.bin"/><Relationship Id="rId22" Type="http://schemas.openxmlformats.org/officeDocument/2006/relationships/oleObject" Target="../embeddings/oleObject106.bin"/><Relationship Id="rId27" Type="http://schemas.openxmlformats.org/officeDocument/2006/relationships/oleObject" Target="../embeddings/oleObject111.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16.bin"/><Relationship Id="rId13" Type="http://schemas.openxmlformats.org/officeDocument/2006/relationships/oleObject" Target="../embeddings/oleObject121.bin"/><Relationship Id="rId18" Type="http://schemas.openxmlformats.org/officeDocument/2006/relationships/oleObject" Target="../embeddings/oleObject126.bin"/><Relationship Id="rId26" Type="http://schemas.openxmlformats.org/officeDocument/2006/relationships/oleObject" Target="../embeddings/oleObject134.bin"/><Relationship Id="rId3" Type="http://schemas.openxmlformats.org/officeDocument/2006/relationships/oleObject" Target="../embeddings/oleObject113.bin"/><Relationship Id="rId21" Type="http://schemas.openxmlformats.org/officeDocument/2006/relationships/oleObject" Target="../embeddings/oleObject129.bin"/><Relationship Id="rId7" Type="http://schemas.openxmlformats.org/officeDocument/2006/relationships/slide" Target="slide6.xml"/><Relationship Id="rId12" Type="http://schemas.openxmlformats.org/officeDocument/2006/relationships/oleObject" Target="../embeddings/oleObject120.bin"/><Relationship Id="rId17" Type="http://schemas.openxmlformats.org/officeDocument/2006/relationships/oleObject" Target="../embeddings/oleObject125.bin"/><Relationship Id="rId25" Type="http://schemas.openxmlformats.org/officeDocument/2006/relationships/oleObject" Target="../embeddings/oleObject133.bin"/><Relationship Id="rId2" Type="http://schemas.openxmlformats.org/officeDocument/2006/relationships/slideLayout" Target="../slideLayouts/slideLayout15.xml"/><Relationship Id="rId16" Type="http://schemas.openxmlformats.org/officeDocument/2006/relationships/oleObject" Target="../embeddings/oleObject124.bin"/><Relationship Id="rId20" Type="http://schemas.openxmlformats.org/officeDocument/2006/relationships/oleObject" Target="../embeddings/oleObject128.bin"/><Relationship Id="rId1" Type="http://schemas.openxmlformats.org/officeDocument/2006/relationships/vmlDrawing" Target="../drawings/vmlDrawing23.vml"/><Relationship Id="rId6" Type="http://schemas.openxmlformats.org/officeDocument/2006/relationships/image" Target="../media/image58.gif"/><Relationship Id="rId11" Type="http://schemas.openxmlformats.org/officeDocument/2006/relationships/oleObject" Target="../embeddings/oleObject119.bin"/><Relationship Id="rId24" Type="http://schemas.openxmlformats.org/officeDocument/2006/relationships/oleObject" Target="../embeddings/oleObject132.bin"/><Relationship Id="rId5" Type="http://schemas.openxmlformats.org/officeDocument/2006/relationships/oleObject" Target="../embeddings/oleObject115.bin"/><Relationship Id="rId15" Type="http://schemas.openxmlformats.org/officeDocument/2006/relationships/oleObject" Target="../embeddings/oleObject123.bin"/><Relationship Id="rId23" Type="http://schemas.openxmlformats.org/officeDocument/2006/relationships/oleObject" Target="../embeddings/oleObject131.bin"/><Relationship Id="rId10" Type="http://schemas.openxmlformats.org/officeDocument/2006/relationships/oleObject" Target="../embeddings/oleObject118.bin"/><Relationship Id="rId19" Type="http://schemas.openxmlformats.org/officeDocument/2006/relationships/oleObject" Target="../embeddings/oleObject127.bin"/><Relationship Id="rId4" Type="http://schemas.openxmlformats.org/officeDocument/2006/relationships/oleObject" Target="../embeddings/oleObject114.bin"/><Relationship Id="rId9" Type="http://schemas.openxmlformats.org/officeDocument/2006/relationships/oleObject" Target="../embeddings/oleObject117.bin"/><Relationship Id="rId14" Type="http://schemas.openxmlformats.org/officeDocument/2006/relationships/oleObject" Target="../embeddings/oleObject122.bin"/><Relationship Id="rId22" Type="http://schemas.openxmlformats.org/officeDocument/2006/relationships/oleObject" Target="../embeddings/oleObject130.bin"/><Relationship Id="rId27" Type="http://schemas.openxmlformats.org/officeDocument/2006/relationships/oleObject" Target="../embeddings/oleObject135.bin"/></Relationships>
</file>

<file path=ppt/slides/_rels/slide42.xml.rels><?xml version="1.0" encoding="UTF-8" standalone="yes"?>
<Relationships xmlns="http://schemas.openxmlformats.org/package/2006/relationships"><Relationship Id="rId8" Type="http://schemas.openxmlformats.org/officeDocument/2006/relationships/image" Target="../media/image66.gif"/><Relationship Id="rId13" Type="http://schemas.openxmlformats.org/officeDocument/2006/relationships/slide" Target="slide10.xml"/><Relationship Id="rId18" Type="http://schemas.openxmlformats.org/officeDocument/2006/relationships/oleObject" Target="../embeddings/oleObject144.bin"/><Relationship Id="rId26" Type="http://schemas.openxmlformats.org/officeDocument/2006/relationships/oleObject" Target="../embeddings/oleObject152.bin"/><Relationship Id="rId39" Type="http://schemas.openxmlformats.org/officeDocument/2006/relationships/oleObject" Target="../embeddings/oleObject165.bin"/><Relationship Id="rId3" Type="http://schemas.openxmlformats.org/officeDocument/2006/relationships/oleObject" Target="../embeddings/oleObject136.bin"/><Relationship Id="rId21" Type="http://schemas.openxmlformats.org/officeDocument/2006/relationships/oleObject" Target="../embeddings/oleObject147.bin"/><Relationship Id="rId34" Type="http://schemas.openxmlformats.org/officeDocument/2006/relationships/oleObject" Target="../embeddings/oleObject160.bin"/><Relationship Id="rId7" Type="http://schemas.openxmlformats.org/officeDocument/2006/relationships/image" Target="../media/image65.gif"/><Relationship Id="rId12" Type="http://schemas.openxmlformats.org/officeDocument/2006/relationships/image" Target="../media/image58.gif"/><Relationship Id="rId17" Type="http://schemas.openxmlformats.org/officeDocument/2006/relationships/oleObject" Target="../embeddings/oleObject143.bin"/><Relationship Id="rId25" Type="http://schemas.openxmlformats.org/officeDocument/2006/relationships/oleObject" Target="../embeddings/oleObject151.bin"/><Relationship Id="rId33" Type="http://schemas.openxmlformats.org/officeDocument/2006/relationships/oleObject" Target="../embeddings/oleObject159.bin"/><Relationship Id="rId38" Type="http://schemas.openxmlformats.org/officeDocument/2006/relationships/oleObject" Target="../embeddings/oleObject164.bin"/><Relationship Id="rId2" Type="http://schemas.openxmlformats.org/officeDocument/2006/relationships/slideLayout" Target="../slideLayouts/slideLayout15.xml"/><Relationship Id="rId16" Type="http://schemas.openxmlformats.org/officeDocument/2006/relationships/oleObject" Target="../embeddings/oleObject142.bin"/><Relationship Id="rId20" Type="http://schemas.openxmlformats.org/officeDocument/2006/relationships/oleObject" Target="../embeddings/oleObject146.bin"/><Relationship Id="rId29" Type="http://schemas.openxmlformats.org/officeDocument/2006/relationships/oleObject" Target="../embeddings/oleObject155.bin"/><Relationship Id="rId41" Type="http://schemas.openxmlformats.org/officeDocument/2006/relationships/oleObject" Target="../embeddings/oleObject167.bin"/><Relationship Id="rId1" Type="http://schemas.openxmlformats.org/officeDocument/2006/relationships/vmlDrawing" Target="../drawings/vmlDrawing24.vml"/><Relationship Id="rId6" Type="http://schemas.openxmlformats.org/officeDocument/2006/relationships/oleObject" Target="../embeddings/oleObject139.bin"/><Relationship Id="rId11" Type="http://schemas.openxmlformats.org/officeDocument/2006/relationships/image" Target="../media/image59.gif"/><Relationship Id="rId24" Type="http://schemas.openxmlformats.org/officeDocument/2006/relationships/oleObject" Target="../embeddings/oleObject150.bin"/><Relationship Id="rId32" Type="http://schemas.openxmlformats.org/officeDocument/2006/relationships/oleObject" Target="../embeddings/oleObject158.bin"/><Relationship Id="rId37" Type="http://schemas.openxmlformats.org/officeDocument/2006/relationships/oleObject" Target="../embeddings/oleObject163.bin"/><Relationship Id="rId40" Type="http://schemas.openxmlformats.org/officeDocument/2006/relationships/oleObject" Target="../embeddings/oleObject166.bin"/><Relationship Id="rId5" Type="http://schemas.openxmlformats.org/officeDocument/2006/relationships/oleObject" Target="../embeddings/oleObject138.bin"/><Relationship Id="rId15" Type="http://schemas.openxmlformats.org/officeDocument/2006/relationships/oleObject" Target="../embeddings/oleObject141.bin"/><Relationship Id="rId23" Type="http://schemas.openxmlformats.org/officeDocument/2006/relationships/oleObject" Target="../embeddings/oleObject149.bin"/><Relationship Id="rId28" Type="http://schemas.openxmlformats.org/officeDocument/2006/relationships/oleObject" Target="../embeddings/oleObject154.bin"/><Relationship Id="rId36" Type="http://schemas.openxmlformats.org/officeDocument/2006/relationships/oleObject" Target="../embeddings/oleObject162.bin"/><Relationship Id="rId10" Type="http://schemas.openxmlformats.org/officeDocument/2006/relationships/image" Target="../media/image68.gif"/><Relationship Id="rId19" Type="http://schemas.openxmlformats.org/officeDocument/2006/relationships/oleObject" Target="../embeddings/oleObject145.bin"/><Relationship Id="rId31" Type="http://schemas.openxmlformats.org/officeDocument/2006/relationships/oleObject" Target="../embeddings/oleObject157.bin"/><Relationship Id="rId4" Type="http://schemas.openxmlformats.org/officeDocument/2006/relationships/oleObject" Target="../embeddings/oleObject137.bin"/><Relationship Id="rId9" Type="http://schemas.openxmlformats.org/officeDocument/2006/relationships/image" Target="../media/image67.gif"/><Relationship Id="rId14" Type="http://schemas.openxmlformats.org/officeDocument/2006/relationships/oleObject" Target="../embeddings/oleObject140.bin"/><Relationship Id="rId22" Type="http://schemas.openxmlformats.org/officeDocument/2006/relationships/oleObject" Target="../embeddings/oleObject148.bin"/><Relationship Id="rId27" Type="http://schemas.openxmlformats.org/officeDocument/2006/relationships/oleObject" Target="../embeddings/oleObject153.bin"/><Relationship Id="rId30" Type="http://schemas.openxmlformats.org/officeDocument/2006/relationships/oleObject" Target="../embeddings/oleObject156.bin"/><Relationship Id="rId35" Type="http://schemas.openxmlformats.org/officeDocument/2006/relationships/oleObject" Target="../embeddings/oleObject161.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73.bin"/><Relationship Id="rId13" Type="http://schemas.openxmlformats.org/officeDocument/2006/relationships/oleObject" Target="../embeddings/oleObject175.bin"/><Relationship Id="rId3" Type="http://schemas.openxmlformats.org/officeDocument/2006/relationships/oleObject" Target="../embeddings/oleObject168.bin"/><Relationship Id="rId7" Type="http://schemas.openxmlformats.org/officeDocument/2006/relationships/oleObject" Target="../embeddings/oleObject172.bin"/><Relationship Id="rId12" Type="http://schemas.openxmlformats.org/officeDocument/2006/relationships/slide" Target="slide11.xml"/><Relationship Id="rId2" Type="http://schemas.openxmlformats.org/officeDocument/2006/relationships/slideLayout" Target="../slideLayouts/slideLayout15.xml"/><Relationship Id="rId1" Type="http://schemas.openxmlformats.org/officeDocument/2006/relationships/vmlDrawing" Target="../drawings/vmlDrawing25.vml"/><Relationship Id="rId6" Type="http://schemas.openxmlformats.org/officeDocument/2006/relationships/oleObject" Target="../embeddings/oleObject171.bin"/><Relationship Id="rId11" Type="http://schemas.openxmlformats.org/officeDocument/2006/relationships/image" Target="../media/image59.gif"/><Relationship Id="rId5" Type="http://schemas.openxmlformats.org/officeDocument/2006/relationships/oleObject" Target="../embeddings/oleObject170.bin"/><Relationship Id="rId10" Type="http://schemas.openxmlformats.org/officeDocument/2006/relationships/image" Target="../media/image58.gif"/><Relationship Id="rId4" Type="http://schemas.openxmlformats.org/officeDocument/2006/relationships/oleObject" Target="../embeddings/oleObject169.bin"/><Relationship Id="rId9" Type="http://schemas.openxmlformats.org/officeDocument/2006/relationships/oleObject" Target="../embeddings/oleObject174.bin"/></Relationships>
</file>

<file path=ppt/slides/_rels/slide4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77.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76.bin"/><Relationship Id="rId2" Type="http://schemas.openxmlformats.org/officeDocument/2006/relationships/slideLayout" Target="../slideLayouts/slideLayout15.xml"/><Relationship Id="rId1" Type="http://schemas.openxmlformats.org/officeDocument/2006/relationships/vmlDrawing" Target="../drawings/vmlDrawing26.vml"/><Relationship Id="rId6" Type="http://schemas.openxmlformats.org/officeDocument/2006/relationships/slide" Target="slide13.xml"/><Relationship Id="rId5" Type="http://schemas.openxmlformats.org/officeDocument/2006/relationships/oleObject" Target="../embeddings/oleObject178.bin"/><Relationship Id="rId4" Type="http://schemas.openxmlformats.org/officeDocument/2006/relationships/oleObject" Target="../embeddings/oleObject177.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84.bin"/><Relationship Id="rId3" Type="http://schemas.openxmlformats.org/officeDocument/2006/relationships/oleObject" Target="../embeddings/oleObject179.bin"/><Relationship Id="rId7" Type="http://schemas.openxmlformats.org/officeDocument/2006/relationships/oleObject" Target="../embeddings/oleObject183.bin"/><Relationship Id="rId2" Type="http://schemas.openxmlformats.org/officeDocument/2006/relationships/slideLayout" Target="../slideLayouts/slideLayout15.xml"/><Relationship Id="rId1" Type="http://schemas.openxmlformats.org/officeDocument/2006/relationships/vmlDrawing" Target="../drawings/vmlDrawing27.vml"/><Relationship Id="rId6" Type="http://schemas.openxmlformats.org/officeDocument/2006/relationships/oleObject" Target="../embeddings/oleObject182.bin"/><Relationship Id="rId5" Type="http://schemas.openxmlformats.org/officeDocument/2006/relationships/oleObject" Target="../embeddings/oleObject181.bin"/><Relationship Id="rId4" Type="http://schemas.openxmlformats.org/officeDocument/2006/relationships/oleObject" Target="../embeddings/oleObject180.bin"/><Relationship Id="rId9" Type="http://schemas.openxmlformats.org/officeDocument/2006/relationships/slide" Target="slide16.xml"/></Relationships>
</file>

<file path=ppt/slides/_rels/slide47.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8" Type="http://schemas.openxmlformats.org/officeDocument/2006/relationships/image" Target="../media/image59.gif"/><Relationship Id="rId3" Type="http://schemas.openxmlformats.org/officeDocument/2006/relationships/image" Target="../media/image88.gif"/><Relationship Id="rId7" Type="http://schemas.openxmlformats.org/officeDocument/2006/relationships/image" Target="../media/image91.gif"/><Relationship Id="rId2" Type="http://schemas.openxmlformats.org/officeDocument/2006/relationships/slideLayout" Target="../slideLayouts/slideLayout4.xml"/><Relationship Id="rId1" Type="http://schemas.openxmlformats.org/officeDocument/2006/relationships/vmlDrawing" Target="../drawings/vmlDrawing28.vml"/><Relationship Id="rId6" Type="http://schemas.openxmlformats.org/officeDocument/2006/relationships/image" Target="../media/image90.gif"/><Relationship Id="rId5" Type="http://schemas.openxmlformats.org/officeDocument/2006/relationships/image" Target="../media/image89.gif"/><Relationship Id="rId10" Type="http://schemas.openxmlformats.org/officeDocument/2006/relationships/slide" Target="slide22.xml"/><Relationship Id="rId4" Type="http://schemas.openxmlformats.org/officeDocument/2006/relationships/oleObject" Target="../embeddings/oleObject185.bin"/><Relationship Id="rId9" Type="http://schemas.openxmlformats.org/officeDocument/2006/relationships/image" Target="../media/image58.gif"/></Relationships>
</file>

<file path=ppt/slides/_rels/slide51.xml.rels><?xml version="1.0" encoding="UTF-8" standalone="yes"?>
<Relationships xmlns="http://schemas.openxmlformats.org/package/2006/relationships"><Relationship Id="rId8" Type="http://schemas.openxmlformats.org/officeDocument/2006/relationships/image" Target="../media/image58.gif"/><Relationship Id="rId3" Type="http://schemas.openxmlformats.org/officeDocument/2006/relationships/oleObject" Target="../embeddings/oleObject186.bin"/><Relationship Id="rId7" Type="http://schemas.openxmlformats.org/officeDocument/2006/relationships/oleObject" Target="../embeddings/oleObject190.bin"/><Relationship Id="rId2" Type="http://schemas.openxmlformats.org/officeDocument/2006/relationships/slideLayout" Target="../slideLayouts/slideLayout15.xml"/><Relationship Id="rId1" Type="http://schemas.openxmlformats.org/officeDocument/2006/relationships/vmlDrawing" Target="../drawings/vmlDrawing29.vml"/><Relationship Id="rId6" Type="http://schemas.openxmlformats.org/officeDocument/2006/relationships/oleObject" Target="../embeddings/oleObject189.bin"/><Relationship Id="rId11" Type="http://schemas.openxmlformats.org/officeDocument/2006/relationships/image" Target="../media/image56.gif"/><Relationship Id="rId5" Type="http://schemas.openxmlformats.org/officeDocument/2006/relationships/oleObject" Target="../embeddings/oleObject188.bin"/><Relationship Id="rId10" Type="http://schemas.openxmlformats.org/officeDocument/2006/relationships/slide" Target="slide25.xml"/><Relationship Id="rId4" Type="http://schemas.openxmlformats.org/officeDocument/2006/relationships/oleObject" Target="../embeddings/oleObject187.bin"/><Relationship Id="rId9" Type="http://schemas.openxmlformats.org/officeDocument/2006/relationships/image" Target="../media/image59.gi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91.bin"/><Relationship Id="rId2" Type="http://schemas.openxmlformats.org/officeDocument/2006/relationships/slideLayout" Target="../slideLayouts/slideLayout15.xml"/><Relationship Id="rId1" Type="http://schemas.openxmlformats.org/officeDocument/2006/relationships/vmlDrawing" Target="../drawings/vmlDrawing30.vml"/><Relationship Id="rId6" Type="http://schemas.openxmlformats.org/officeDocument/2006/relationships/oleObject" Target="../embeddings/oleObject194.bin"/><Relationship Id="rId5" Type="http://schemas.openxmlformats.org/officeDocument/2006/relationships/oleObject" Target="../embeddings/oleObject193.bin"/><Relationship Id="rId4" Type="http://schemas.openxmlformats.org/officeDocument/2006/relationships/oleObject" Target="../embeddings/oleObject192.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00.bin"/><Relationship Id="rId13" Type="http://schemas.openxmlformats.org/officeDocument/2006/relationships/oleObject" Target="../embeddings/oleObject201.bin"/><Relationship Id="rId3" Type="http://schemas.openxmlformats.org/officeDocument/2006/relationships/oleObject" Target="../embeddings/oleObject195.bin"/><Relationship Id="rId7" Type="http://schemas.openxmlformats.org/officeDocument/2006/relationships/oleObject" Target="../embeddings/oleObject199.bin"/><Relationship Id="rId12" Type="http://schemas.openxmlformats.org/officeDocument/2006/relationships/image" Target="../media/image57.gif"/><Relationship Id="rId2" Type="http://schemas.openxmlformats.org/officeDocument/2006/relationships/slideLayout" Target="../slideLayouts/slideLayout15.xml"/><Relationship Id="rId1" Type="http://schemas.openxmlformats.org/officeDocument/2006/relationships/vmlDrawing" Target="../drawings/vmlDrawing31.vml"/><Relationship Id="rId6" Type="http://schemas.openxmlformats.org/officeDocument/2006/relationships/oleObject" Target="../embeddings/oleObject198.bin"/><Relationship Id="rId11" Type="http://schemas.openxmlformats.org/officeDocument/2006/relationships/image" Target="../media/image89.gif"/><Relationship Id="rId5" Type="http://schemas.openxmlformats.org/officeDocument/2006/relationships/oleObject" Target="../embeddings/oleObject197.bin"/><Relationship Id="rId15" Type="http://schemas.openxmlformats.org/officeDocument/2006/relationships/slide" Target="slide30.xml"/><Relationship Id="rId10" Type="http://schemas.openxmlformats.org/officeDocument/2006/relationships/image" Target="../media/image58.gif"/><Relationship Id="rId4" Type="http://schemas.openxmlformats.org/officeDocument/2006/relationships/oleObject" Target="../embeddings/oleObject196.bin"/><Relationship Id="rId9" Type="http://schemas.openxmlformats.org/officeDocument/2006/relationships/image" Target="../media/image59.gif"/><Relationship Id="rId14" Type="http://schemas.openxmlformats.org/officeDocument/2006/relationships/image" Target="../media/image56.gif"/></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07.bin"/><Relationship Id="rId3" Type="http://schemas.openxmlformats.org/officeDocument/2006/relationships/oleObject" Target="../embeddings/oleObject202.bin"/><Relationship Id="rId7" Type="http://schemas.openxmlformats.org/officeDocument/2006/relationships/oleObject" Target="../embeddings/oleObject206.bin"/><Relationship Id="rId12" Type="http://schemas.openxmlformats.org/officeDocument/2006/relationships/slide" Target="slide30.xml"/><Relationship Id="rId2" Type="http://schemas.openxmlformats.org/officeDocument/2006/relationships/slideLayout" Target="../slideLayouts/slideLayout15.xml"/><Relationship Id="rId1" Type="http://schemas.openxmlformats.org/officeDocument/2006/relationships/vmlDrawing" Target="../drawings/vmlDrawing32.vml"/><Relationship Id="rId6" Type="http://schemas.openxmlformats.org/officeDocument/2006/relationships/oleObject" Target="../embeddings/oleObject205.bin"/><Relationship Id="rId11" Type="http://schemas.openxmlformats.org/officeDocument/2006/relationships/oleObject" Target="../embeddings/oleObject210.bin"/><Relationship Id="rId5" Type="http://schemas.openxmlformats.org/officeDocument/2006/relationships/oleObject" Target="../embeddings/oleObject204.bin"/><Relationship Id="rId10" Type="http://schemas.openxmlformats.org/officeDocument/2006/relationships/oleObject" Target="../embeddings/oleObject209.bin"/><Relationship Id="rId4" Type="http://schemas.openxmlformats.org/officeDocument/2006/relationships/oleObject" Target="../embeddings/oleObject203.bin"/><Relationship Id="rId9" Type="http://schemas.openxmlformats.org/officeDocument/2006/relationships/oleObject" Target="../embeddings/oleObject208.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11.bin"/><Relationship Id="rId2" Type="http://schemas.openxmlformats.org/officeDocument/2006/relationships/slideLayout" Target="../slideLayouts/slideLayout16.xml"/><Relationship Id="rId1" Type="http://schemas.openxmlformats.org/officeDocument/2006/relationships/vmlDrawing" Target="../drawings/vmlDrawing33.vml"/><Relationship Id="rId6" Type="http://schemas.openxmlformats.org/officeDocument/2006/relationships/slide" Target="slide34.xml"/><Relationship Id="rId5" Type="http://schemas.openxmlformats.org/officeDocument/2006/relationships/oleObject" Target="../embeddings/oleObject213.bin"/><Relationship Id="rId4" Type="http://schemas.openxmlformats.org/officeDocument/2006/relationships/oleObject" Target="../embeddings/oleObject212.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14.bin"/><Relationship Id="rId2" Type="http://schemas.openxmlformats.org/officeDocument/2006/relationships/slideLayout" Target="../slideLayouts/slideLayout16.xml"/><Relationship Id="rId1" Type="http://schemas.openxmlformats.org/officeDocument/2006/relationships/vmlDrawing" Target="../drawings/vmlDrawing34.vml"/><Relationship Id="rId6" Type="http://schemas.openxmlformats.org/officeDocument/2006/relationships/slide" Target="slide32.xml"/><Relationship Id="rId5" Type="http://schemas.openxmlformats.org/officeDocument/2006/relationships/slide" Target="slide34.xml"/><Relationship Id="rId4" Type="http://schemas.openxmlformats.org/officeDocument/2006/relationships/oleObject" Target="../embeddings/oleObject215.bin"/></Relationships>
</file>

<file path=ppt/slides/_rels/slide6.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slide" Target="slide41.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 Target="slide8.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6708" name="Rectangle 4"/>
          <p:cNvSpPr>
            <a:spLocks noGrp="1" noChangeArrowheads="1"/>
          </p:cNvSpPr>
          <p:nvPr>
            <p:ph type="title"/>
          </p:nvPr>
        </p:nvSpPr>
        <p:spPr/>
        <p:txBody>
          <a:bodyPr/>
          <a:lstStyle/>
          <a:p>
            <a:r>
              <a:rPr lang="en-US" altLang="zh-CN" b="1" dirty="0">
                <a:solidFill>
                  <a:schemeClr val="bg1"/>
                </a:solidFill>
                <a:latin typeface="宋体" charset="-122"/>
              </a:rPr>
              <a:t>           </a:t>
            </a:r>
            <a:r>
              <a:rPr lang="zh-CN" altLang="en-US" b="1" dirty="0">
                <a:solidFill>
                  <a:schemeClr val="tx1"/>
                </a:solidFill>
                <a:latin typeface="宋体" charset="-122"/>
              </a:rPr>
              <a:t>第一章  磁 路</a:t>
            </a:r>
          </a:p>
        </p:txBody>
      </p:sp>
      <p:sp>
        <p:nvSpPr>
          <p:cNvPr id="456717" name="Rectangle 13">
            <a:hlinkClick r:id="rId3" action="ppaction://hlinksldjump"/>
          </p:cNvPr>
          <p:cNvSpPr>
            <a:spLocks noChangeArrowheads="1"/>
          </p:cNvSpPr>
          <p:nvPr/>
        </p:nvSpPr>
        <p:spPr bwMode="auto">
          <a:xfrm>
            <a:off x="1763713" y="2133600"/>
            <a:ext cx="5903912" cy="641350"/>
          </a:xfrm>
          <a:prstGeom prst="rect">
            <a:avLst/>
          </a:prstGeom>
          <a:noFill/>
          <a:ln w="9525">
            <a:noFill/>
            <a:miter lim="800000"/>
            <a:headEnd/>
            <a:tailEnd/>
          </a:ln>
          <a:effectLst/>
        </p:spPr>
        <p:txBody>
          <a:bodyPr>
            <a:spAutoFit/>
          </a:bodyPr>
          <a:lstStyle/>
          <a:p>
            <a:r>
              <a:rPr lang="en-US" altLang="zh-CN" sz="3600" b="1"/>
              <a:t>1-1</a:t>
            </a:r>
            <a:r>
              <a:rPr lang="zh-CN" altLang="en-US" sz="3600" b="1"/>
              <a:t>磁路的基本定律</a:t>
            </a:r>
          </a:p>
        </p:txBody>
      </p:sp>
      <p:sp>
        <p:nvSpPr>
          <p:cNvPr id="456718" name="Rectangle 14">
            <a:hlinkClick r:id="rId4" action="ppaction://hlinksldjump"/>
          </p:cNvPr>
          <p:cNvSpPr>
            <a:spLocks noChangeArrowheads="1"/>
          </p:cNvSpPr>
          <p:nvPr/>
        </p:nvSpPr>
        <p:spPr bwMode="auto">
          <a:xfrm>
            <a:off x="1763713" y="2708275"/>
            <a:ext cx="6121400" cy="641350"/>
          </a:xfrm>
          <a:prstGeom prst="rect">
            <a:avLst/>
          </a:prstGeom>
          <a:noFill/>
          <a:ln w="9525">
            <a:noFill/>
            <a:miter lim="800000"/>
            <a:headEnd/>
            <a:tailEnd/>
          </a:ln>
          <a:effectLst/>
        </p:spPr>
        <p:txBody>
          <a:bodyPr>
            <a:spAutoFit/>
          </a:bodyPr>
          <a:lstStyle/>
          <a:p>
            <a:r>
              <a:rPr lang="en-US" altLang="zh-CN" sz="3600" b="1"/>
              <a:t>1-2 </a:t>
            </a:r>
            <a:r>
              <a:rPr lang="zh-CN" altLang="en-US" sz="3600" b="1"/>
              <a:t>常用的铁磁材料及其特性</a:t>
            </a:r>
          </a:p>
        </p:txBody>
      </p:sp>
      <p:sp>
        <p:nvSpPr>
          <p:cNvPr id="456719" name="Rectangle 15">
            <a:hlinkClick r:id="rId5" action="ppaction://hlinksldjump"/>
          </p:cNvPr>
          <p:cNvSpPr>
            <a:spLocks noChangeArrowheads="1"/>
          </p:cNvSpPr>
          <p:nvPr/>
        </p:nvSpPr>
        <p:spPr bwMode="auto">
          <a:xfrm>
            <a:off x="1835150" y="3284538"/>
            <a:ext cx="4392613" cy="641350"/>
          </a:xfrm>
          <a:prstGeom prst="rect">
            <a:avLst/>
          </a:prstGeom>
          <a:noFill/>
          <a:ln w="9525">
            <a:noFill/>
            <a:miter lim="800000"/>
            <a:headEnd/>
            <a:tailEnd/>
          </a:ln>
          <a:effectLst/>
        </p:spPr>
        <p:txBody>
          <a:bodyPr>
            <a:spAutoFit/>
          </a:bodyPr>
          <a:lstStyle/>
          <a:p>
            <a:r>
              <a:rPr lang="en-US" altLang="zh-CN" sz="3600" b="1"/>
              <a:t>1-3 </a:t>
            </a:r>
            <a:r>
              <a:rPr lang="zh-CN" altLang="en-US" sz="3600" b="1"/>
              <a:t>磁路的计算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56708"/>
                                        </p:tgtEl>
                                        <p:attrNameLst>
                                          <p:attrName>style.visibility</p:attrName>
                                        </p:attrNameLst>
                                      </p:cBhvr>
                                      <p:to>
                                        <p:strVal val="visible"/>
                                      </p:to>
                                    </p:set>
                                    <p:anim calcmode="lin" valueType="num">
                                      <p:cBhvr>
                                        <p:cTn id="7" dur="500" fill="hold"/>
                                        <p:tgtEl>
                                          <p:spTgt spid="456708"/>
                                        </p:tgtEl>
                                        <p:attrNameLst>
                                          <p:attrName>ppt_w</p:attrName>
                                        </p:attrNameLst>
                                      </p:cBhvr>
                                      <p:tavLst>
                                        <p:tav tm="0">
                                          <p:val>
                                            <p:fltVal val="0"/>
                                          </p:val>
                                        </p:tav>
                                        <p:tav tm="100000">
                                          <p:val>
                                            <p:strVal val="#ppt_w"/>
                                          </p:val>
                                        </p:tav>
                                      </p:tavLst>
                                    </p:anim>
                                    <p:anim calcmode="lin" valueType="num">
                                      <p:cBhvr>
                                        <p:cTn id="8" dur="500" fill="hold"/>
                                        <p:tgtEl>
                                          <p:spTgt spid="456708"/>
                                        </p:tgtEl>
                                        <p:attrNameLst>
                                          <p:attrName>ppt_h</p:attrName>
                                        </p:attrNameLst>
                                      </p:cBhvr>
                                      <p:tavLst>
                                        <p:tav tm="0">
                                          <p:val>
                                            <p:fltVal val="0"/>
                                          </p:val>
                                        </p:tav>
                                        <p:tav tm="100000">
                                          <p:val>
                                            <p:strVal val="#ppt_h"/>
                                          </p:val>
                                        </p:tav>
                                      </p:tavLst>
                                    </p:anim>
                                    <p:animEffect transition="in" filter="fade">
                                      <p:cBhvr>
                                        <p:cTn id="9" dur="500"/>
                                        <p:tgtEl>
                                          <p:spTgt spid="456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Text Box 2"/>
          <p:cNvSpPr txBox="1">
            <a:spLocks noChangeArrowheads="1"/>
          </p:cNvSpPr>
          <p:nvPr/>
        </p:nvSpPr>
        <p:spPr bwMode="auto">
          <a:xfrm>
            <a:off x="539750" y="765175"/>
            <a:ext cx="7777163" cy="579438"/>
          </a:xfrm>
          <a:prstGeom prst="rect">
            <a:avLst/>
          </a:prstGeom>
          <a:noFill/>
          <a:ln w="9525">
            <a:noFill/>
            <a:miter lim="800000"/>
            <a:headEnd/>
            <a:tailEnd/>
          </a:ln>
          <a:effectLst/>
        </p:spPr>
        <p:txBody>
          <a:bodyPr>
            <a:spAutoFit/>
          </a:bodyPr>
          <a:lstStyle/>
          <a:p>
            <a:pPr>
              <a:spcBef>
                <a:spcPct val="50000"/>
              </a:spcBef>
            </a:pPr>
            <a:r>
              <a:rPr lang="en-US" altLang="zh-CN" sz="3200">
                <a:latin typeface="宋体" charset="-122"/>
              </a:rPr>
              <a:t> </a:t>
            </a:r>
            <a:endParaRPr lang="en-US" altLang="zh-CN" sz="3600">
              <a:solidFill>
                <a:srgbClr val="0000FF"/>
              </a:solidFill>
              <a:latin typeface="宋体" charset="-122"/>
            </a:endParaRPr>
          </a:p>
        </p:txBody>
      </p:sp>
      <p:sp>
        <p:nvSpPr>
          <p:cNvPr id="897027" name="Text Box 3"/>
          <p:cNvSpPr txBox="1">
            <a:spLocks noChangeArrowheads="1"/>
          </p:cNvSpPr>
          <p:nvPr/>
        </p:nvSpPr>
        <p:spPr bwMode="auto">
          <a:xfrm>
            <a:off x="1042988" y="1628775"/>
            <a:ext cx="7127875" cy="1860550"/>
          </a:xfrm>
          <a:prstGeom prst="rect">
            <a:avLst/>
          </a:prstGeom>
          <a:noFill/>
          <a:ln w="9525">
            <a:noFill/>
            <a:miter lim="800000"/>
            <a:headEnd/>
            <a:tailEnd/>
          </a:ln>
          <a:effectLst/>
        </p:spPr>
        <p:txBody>
          <a:bodyPr>
            <a:spAutoFit/>
          </a:bodyPr>
          <a:lstStyle/>
          <a:p>
            <a:pPr>
              <a:spcBef>
                <a:spcPct val="50000"/>
              </a:spcBef>
            </a:pPr>
            <a:r>
              <a:rPr lang="zh-CN" altLang="en-US" sz="2800" b="1">
                <a:solidFill>
                  <a:srgbClr val="000000"/>
                </a:solidFill>
                <a:latin typeface="宋体" charset="-122"/>
              </a:rPr>
              <a:t>定律内容</a:t>
            </a:r>
            <a:r>
              <a:rPr lang="en-US" altLang="zh-CN" sz="2800" b="1">
                <a:solidFill>
                  <a:srgbClr val="000000"/>
                </a:solidFill>
                <a:latin typeface="宋体" charset="-122"/>
              </a:rPr>
              <a:t>:</a:t>
            </a:r>
            <a:r>
              <a:rPr lang="zh-CN" altLang="en-US" sz="2800" b="1">
                <a:solidFill>
                  <a:srgbClr val="000000"/>
                </a:solidFill>
                <a:latin typeface="宋体" charset="-122"/>
              </a:rPr>
              <a:t>穿出</a:t>
            </a:r>
            <a:r>
              <a:rPr lang="en-US" altLang="zh-CN" sz="2800" b="1">
                <a:solidFill>
                  <a:srgbClr val="000000"/>
                </a:solidFill>
                <a:latin typeface="宋体" charset="-122"/>
              </a:rPr>
              <a:t>(</a:t>
            </a:r>
            <a:r>
              <a:rPr lang="zh-CN" altLang="en-US" sz="2800" b="1">
                <a:solidFill>
                  <a:srgbClr val="000000"/>
                </a:solidFill>
                <a:latin typeface="宋体" charset="-122"/>
              </a:rPr>
              <a:t>或进入</a:t>
            </a:r>
            <a:r>
              <a:rPr lang="en-US" altLang="zh-CN" sz="2800" b="1">
                <a:solidFill>
                  <a:srgbClr val="000000"/>
                </a:solidFill>
                <a:latin typeface="宋体" charset="-122"/>
              </a:rPr>
              <a:t>)</a:t>
            </a:r>
            <a:r>
              <a:rPr lang="zh-CN" altLang="en-US" sz="2800" b="1">
                <a:solidFill>
                  <a:srgbClr val="000000"/>
                </a:solidFill>
                <a:latin typeface="宋体" charset="-122"/>
              </a:rPr>
              <a:t>任一闭和面的总磁通量恒等于零</a:t>
            </a:r>
            <a:r>
              <a:rPr lang="en-US" altLang="zh-CN" sz="2800" b="1">
                <a:solidFill>
                  <a:srgbClr val="000000"/>
                </a:solidFill>
                <a:latin typeface="宋体" charset="-122"/>
              </a:rPr>
              <a:t>(</a:t>
            </a:r>
            <a:r>
              <a:rPr lang="zh-CN" altLang="en-US" sz="2800" b="1">
                <a:solidFill>
                  <a:srgbClr val="000000"/>
                </a:solidFill>
                <a:latin typeface="宋体" charset="-122"/>
              </a:rPr>
              <a:t>或者说</a:t>
            </a:r>
            <a:r>
              <a:rPr lang="en-US" altLang="zh-CN" sz="2800" b="1">
                <a:solidFill>
                  <a:srgbClr val="000000"/>
                </a:solidFill>
                <a:latin typeface="宋体" charset="-122"/>
              </a:rPr>
              <a:t>,</a:t>
            </a:r>
            <a:r>
              <a:rPr lang="zh-CN" altLang="en-US" sz="2800" b="1">
                <a:solidFill>
                  <a:srgbClr val="000000"/>
                </a:solidFill>
                <a:latin typeface="宋体" charset="-122"/>
              </a:rPr>
              <a:t>进入任一闭合面的磁通量恒等于穿出该闭合面的磁通量</a:t>
            </a:r>
            <a:r>
              <a:rPr lang="en-US" altLang="zh-CN" sz="2800" b="1">
                <a:solidFill>
                  <a:srgbClr val="000000"/>
                </a:solidFill>
                <a:latin typeface="宋体" charset="-122"/>
              </a:rPr>
              <a:t>),</a:t>
            </a:r>
            <a:r>
              <a:rPr lang="zh-CN" altLang="en-US" sz="2800" b="1">
                <a:solidFill>
                  <a:srgbClr val="000000"/>
                </a:solidFill>
                <a:latin typeface="宋体" charset="-122"/>
              </a:rPr>
              <a:t>这就是磁通连续性定律。</a:t>
            </a:r>
            <a:r>
              <a:rPr lang="zh-CN" altLang="en-US" sz="3200">
                <a:solidFill>
                  <a:srgbClr val="0000FF"/>
                </a:solidFill>
                <a:latin typeface="宋体" charset="-122"/>
              </a:rPr>
              <a:t> </a:t>
            </a:r>
          </a:p>
        </p:txBody>
      </p:sp>
      <p:sp>
        <p:nvSpPr>
          <p:cNvPr id="897028" name="Text Box 4"/>
          <p:cNvSpPr txBox="1">
            <a:spLocks noChangeArrowheads="1"/>
          </p:cNvSpPr>
          <p:nvPr/>
        </p:nvSpPr>
        <p:spPr bwMode="auto">
          <a:xfrm>
            <a:off x="914400" y="3962400"/>
            <a:ext cx="7110413" cy="519113"/>
          </a:xfrm>
          <a:prstGeom prst="rect">
            <a:avLst/>
          </a:prstGeom>
          <a:noFill/>
          <a:ln w="9525">
            <a:noFill/>
            <a:miter lim="800000"/>
            <a:headEnd/>
            <a:tailEnd/>
          </a:ln>
          <a:effectLst>
            <a:outerShdw dist="35921" dir="2700000" algn="ctr" rotWithShape="0">
              <a:schemeClr val="bg2"/>
            </a:outerShdw>
          </a:effectLst>
        </p:spPr>
        <p:txBody>
          <a:bodyPr>
            <a:spAutoFit/>
          </a:bodyPr>
          <a:lstStyle/>
          <a:p>
            <a:pPr>
              <a:spcBef>
                <a:spcPct val="50000"/>
              </a:spcBef>
            </a:pPr>
            <a:r>
              <a:rPr lang="zh-CN" altLang="en-US" sz="2800">
                <a:solidFill>
                  <a:schemeClr val="folHlink"/>
                </a:solidFill>
                <a:latin typeface="华文琥珀" pitchFamily="2" charset="-122"/>
                <a:ea typeface="华文琥珀" pitchFamily="2" charset="-122"/>
              </a:rPr>
              <a:t>公式</a:t>
            </a:r>
            <a:r>
              <a:rPr lang="en-US" altLang="zh-CN" sz="2800">
                <a:solidFill>
                  <a:schemeClr val="folHlink"/>
                </a:solidFill>
                <a:latin typeface="华文琥珀" pitchFamily="2" charset="-122"/>
                <a:ea typeface="华文琥珀" pitchFamily="2" charset="-122"/>
              </a:rPr>
              <a:t>:</a:t>
            </a:r>
          </a:p>
        </p:txBody>
      </p:sp>
      <p:sp>
        <p:nvSpPr>
          <p:cNvPr id="897029"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97030" name="Rectangle 6"/>
          <p:cNvSpPr>
            <a:spLocks noChangeArrowheads="1"/>
          </p:cNvSpPr>
          <p:nvPr/>
        </p:nvSpPr>
        <p:spPr bwMode="auto">
          <a:xfrm>
            <a:off x="0" y="190500"/>
            <a:ext cx="285750" cy="260350"/>
          </a:xfrm>
          <a:prstGeom prst="rect">
            <a:avLst/>
          </a:prstGeom>
          <a:noFill/>
          <a:ln w="9525">
            <a:noFill/>
            <a:miter lim="800000"/>
            <a:headEnd/>
            <a:tailEnd/>
          </a:ln>
          <a:effectLst/>
        </p:spPr>
        <p:txBody>
          <a:bodyPr wrap="none" anchor="ctr">
            <a:spAutoFit/>
          </a:bodyPr>
          <a:lstStyle/>
          <a:p>
            <a:r>
              <a:rPr lang="en-US" altLang="zh-CN" sz="1000">
                <a:latin typeface="Times New Roman" pitchFamily="18" charset="0"/>
                <a:cs typeface="Times New Roman" pitchFamily="18" charset="0"/>
              </a:rPr>
              <a:t> </a:t>
            </a:r>
            <a:r>
              <a:rPr lang="en-US" altLang="zh-CN" sz="1100">
                <a:latin typeface="宋体" charset="-122"/>
                <a:cs typeface="Times New Roman" pitchFamily="18" charset="0"/>
              </a:rPr>
              <a:t> </a:t>
            </a:r>
            <a:endParaRPr lang="en-US" altLang="zh-CN">
              <a:cs typeface="Times New Roman" pitchFamily="18" charset="0"/>
            </a:endParaRPr>
          </a:p>
        </p:txBody>
      </p:sp>
      <p:sp>
        <p:nvSpPr>
          <p:cNvPr id="897031" name="Text Box 7"/>
          <p:cNvSpPr txBox="1">
            <a:spLocks noChangeArrowheads="1"/>
          </p:cNvSpPr>
          <p:nvPr/>
        </p:nvSpPr>
        <p:spPr bwMode="auto">
          <a:xfrm>
            <a:off x="1116013" y="4797425"/>
            <a:ext cx="7343775" cy="579438"/>
          </a:xfrm>
          <a:prstGeom prst="rect">
            <a:avLst/>
          </a:prstGeom>
          <a:noFill/>
          <a:ln w="9525">
            <a:noFill/>
            <a:miter lim="800000"/>
            <a:headEnd/>
            <a:tailEnd/>
          </a:ln>
          <a:effectLst/>
        </p:spPr>
        <p:txBody>
          <a:bodyPr>
            <a:spAutoFit/>
          </a:bodyPr>
          <a:lstStyle/>
          <a:p>
            <a:pPr>
              <a:spcBef>
                <a:spcPct val="50000"/>
              </a:spcBef>
            </a:pPr>
            <a:endParaRPr lang="zh-CN" altLang="zh-CN" sz="3200">
              <a:latin typeface="宋体" charset="-122"/>
            </a:endParaRPr>
          </a:p>
        </p:txBody>
      </p:sp>
      <p:sp>
        <p:nvSpPr>
          <p:cNvPr id="897032" name="Text Box 8"/>
          <p:cNvSpPr txBox="1">
            <a:spLocks noChangeArrowheads="1"/>
          </p:cNvSpPr>
          <p:nvPr/>
        </p:nvSpPr>
        <p:spPr bwMode="auto">
          <a:xfrm>
            <a:off x="1403350" y="4941888"/>
            <a:ext cx="6769100" cy="579437"/>
          </a:xfrm>
          <a:prstGeom prst="rect">
            <a:avLst/>
          </a:prstGeom>
          <a:noFill/>
          <a:ln w="9525">
            <a:noFill/>
            <a:miter lim="800000"/>
            <a:headEnd/>
            <a:tailEnd/>
          </a:ln>
          <a:effectLst/>
        </p:spPr>
        <p:txBody>
          <a:bodyPr>
            <a:spAutoFit/>
          </a:bodyPr>
          <a:lstStyle/>
          <a:p>
            <a:pPr>
              <a:spcBef>
                <a:spcPct val="50000"/>
              </a:spcBef>
            </a:pPr>
            <a:endParaRPr lang="zh-CN" altLang="zh-CN" sz="3200">
              <a:latin typeface="宋体" charset="-122"/>
            </a:endParaRPr>
          </a:p>
        </p:txBody>
      </p:sp>
      <p:sp>
        <p:nvSpPr>
          <p:cNvPr id="897033" name="Text Box 9"/>
          <p:cNvSpPr txBox="1">
            <a:spLocks noChangeArrowheads="1"/>
          </p:cNvSpPr>
          <p:nvPr/>
        </p:nvSpPr>
        <p:spPr bwMode="auto">
          <a:xfrm>
            <a:off x="-612775" y="4868863"/>
            <a:ext cx="5688013" cy="1311275"/>
          </a:xfrm>
          <a:prstGeom prst="rect">
            <a:avLst/>
          </a:prstGeom>
          <a:noFill/>
          <a:ln w="9525">
            <a:noFill/>
            <a:miter lim="800000"/>
            <a:headEnd/>
            <a:tailEnd/>
          </a:ln>
          <a:effectLst/>
        </p:spPr>
        <p:txBody>
          <a:bodyPr>
            <a:spAutoFit/>
          </a:bodyPr>
          <a:lstStyle/>
          <a:p>
            <a:pPr>
              <a:spcBef>
                <a:spcPct val="50000"/>
              </a:spcBef>
            </a:pPr>
            <a:r>
              <a:rPr lang="en-US" altLang="zh-CN" sz="3200">
                <a:latin typeface="宋体" charset="-122"/>
              </a:rPr>
              <a:t>        </a:t>
            </a:r>
            <a:r>
              <a:rPr lang="zh-CN" altLang="en-US" sz="2800">
                <a:solidFill>
                  <a:srgbClr val="000000"/>
                </a:solidFill>
                <a:latin typeface="宋体" charset="-122"/>
              </a:rPr>
              <a:t>又称磁路的并联定律。</a:t>
            </a:r>
          </a:p>
          <a:p>
            <a:pPr>
              <a:spcBef>
                <a:spcPct val="50000"/>
              </a:spcBef>
            </a:pPr>
            <a:r>
              <a:rPr lang="zh-CN" altLang="en-US" sz="3200">
                <a:latin typeface="宋体" charset="-122"/>
              </a:rPr>
              <a:t>        </a:t>
            </a:r>
            <a:endParaRPr lang="zh-CN" altLang="en-US" sz="2800">
              <a:solidFill>
                <a:srgbClr val="0000FF"/>
              </a:solidFill>
              <a:latin typeface="宋体" charset="-122"/>
            </a:endParaRPr>
          </a:p>
        </p:txBody>
      </p:sp>
      <p:sp>
        <p:nvSpPr>
          <p:cNvPr id="897034" name="Rectangle 10"/>
          <p:cNvSpPr>
            <a:spLocks noGrp="1" noChangeArrowheads="1"/>
          </p:cNvSpPr>
          <p:nvPr>
            <p:ph type="title"/>
          </p:nvPr>
        </p:nvSpPr>
        <p:spPr>
          <a:xfrm>
            <a:off x="250825" y="765175"/>
            <a:ext cx="8229600" cy="381000"/>
          </a:xfrm>
        </p:spPr>
        <p:txBody>
          <a:bodyPr/>
          <a:lstStyle/>
          <a:p>
            <a:r>
              <a:rPr lang="en-US" altLang="zh-CN" sz="1900">
                <a:solidFill>
                  <a:schemeClr val="tx1"/>
                </a:solidFill>
                <a:latin typeface="黑体" pitchFamily="2" charset="-122"/>
                <a:ea typeface="黑体" pitchFamily="2" charset="-122"/>
              </a:rPr>
              <a:t>   </a:t>
            </a:r>
            <a:r>
              <a:rPr lang="en-US" altLang="zh-CN" sz="2800">
                <a:solidFill>
                  <a:schemeClr val="tx1"/>
                </a:solidFill>
                <a:latin typeface="黑体" pitchFamily="2" charset="-122"/>
                <a:ea typeface="黑体" pitchFamily="2" charset="-122"/>
              </a:rPr>
              <a:t>3</a:t>
            </a:r>
            <a:r>
              <a:rPr lang="zh-CN" altLang="en-US" sz="2800">
                <a:solidFill>
                  <a:schemeClr val="tx1"/>
                </a:solidFill>
                <a:latin typeface="黑体" pitchFamily="2" charset="-122"/>
                <a:ea typeface="黑体" pitchFamily="2" charset="-122"/>
              </a:rPr>
              <a:t>．磁路的基尔霍夫第一定律</a:t>
            </a:r>
            <a:endParaRPr lang="zh-CN" altLang="en-US" sz="2900">
              <a:solidFill>
                <a:srgbClr val="0000FF"/>
              </a:solidFill>
            </a:endParaRPr>
          </a:p>
        </p:txBody>
      </p:sp>
      <p:graphicFrame>
        <p:nvGraphicFramePr>
          <p:cNvPr id="897035" name="Object 11"/>
          <p:cNvGraphicFramePr>
            <a:graphicFrameLocks noChangeAspect="1"/>
          </p:cNvGraphicFramePr>
          <p:nvPr>
            <p:ph sz="half" idx="4294967295"/>
          </p:nvPr>
        </p:nvGraphicFramePr>
        <p:xfrm>
          <a:off x="2522538" y="3859213"/>
          <a:ext cx="3840162" cy="835025"/>
        </p:xfrm>
        <a:graphic>
          <a:graphicData uri="http://schemas.openxmlformats.org/presentationml/2006/ole">
            <p:oleObj spid="_x0000_s897035" name="Equation" r:id="rId3" imgW="533169" imgH="253890" progId="Equation.DSMT4">
              <p:embed/>
            </p:oleObj>
          </a:graphicData>
        </a:graphic>
      </p:graphicFrame>
      <p:sp>
        <p:nvSpPr>
          <p:cNvPr id="897037" name="Rectangle 13"/>
          <p:cNvSpPr>
            <a:spLocks noChangeArrowheads="1"/>
          </p:cNvSpPr>
          <p:nvPr/>
        </p:nvSpPr>
        <p:spPr bwMode="auto">
          <a:xfrm>
            <a:off x="1219200" y="1143000"/>
            <a:ext cx="1428750" cy="519113"/>
          </a:xfrm>
          <a:prstGeom prst="rect">
            <a:avLst/>
          </a:prstGeom>
          <a:noFill/>
          <a:ln w="9525">
            <a:noFill/>
            <a:miter lim="800000"/>
            <a:headEnd/>
            <a:tailEnd/>
          </a:ln>
          <a:effectLst/>
        </p:spPr>
        <p:txBody>
          <a:bodyPr>
            <a:spAutoFit/>
          </a:bodyPr>
          <a:lstStyle/>
          <a:p>
            <a:r>
              <a:rPr lang="zh-CN" altLang="en-US" sz="2800">
                <a:solidFill>
                  <a:srgbClr val="0000FF"/>
                </a:solidFill>
                <a:latin typeface="宋体" charset="-122"/>
                <a:hlinkClick r:id="rId4" action="ppaction://hlinksldjump"/>
              </a:rPr>
              <a:t>附图</a:t>
            </a:r>
            <a:r>
              <a:rPr lang="en-US" altLang="zh-CN" sz="2800">
                <a:solidFill>
                  <a:srgbClr val="0000FF"/>
                </a:solidFill>
                <a:latin typeface="宋体" charset="-122"/>
                <a:hlinkClick r:id="rId4" action="ppaction://hlinksldjump"/>
              </a:rPr>
              <a:t>1-4</a:t>
            </a:r>
            <a:endParaRPr lang="en-US" altLang="zh-CN" sz="2800">
              <a:solidFill>
                <a:srgbClr val="0000FF"/>
              </a:solidFill>
              <a:latin typeface="宋体" charset="-122"/>
            </a:endParaRPr>
          </a:p>
        </p:txBody>
      </p:sp>
    </p:spTree>
  </p:cSld>
  <p:clrMapOvr>
    <a:masterClrMapping/>
  </p:clrMapOvr>
  <p:transition>
    <p:blind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8050" name="Rectangle 2"/>
          <p:cNvSpPr>
            <a:spLocks noGrp="1" noChangeArrowheads="1"/>
          </p:cNvSpPr>
          <p:nvPr>
            <p:ph type="body" idx="1"/>
          </p:nvPr>
        </p:nvSpPr>
        <p:spPr>
          <a:xfrm>
            <a:off x="250825" y="765175"/>
            <a:ext cx="8534400" cy="5472113"/>
          </a:xfrm>
        </p:spPr>
        <p:txBody>
          <a:bodyPr/>
          <a:lstStyle/>
          <a:p>
            <a:pPr>
              <a:lnSpc>
                <a:spcPct val="110000"/>
              </a:lnSpc>
              <a:buFont typeface="Wingdings" pitchFamily="2" charset="2"/>
              <a:buNone/>
            </a:pPr>
            <a:r>
              <a:rPr lang="en-US" altLang="zh-CN" sz="2000">
                <a:latin typeface="黑体" pitchFamily="2" charset="-122"/>
                <a:ea typeface="黑体" pitchFamily="2" charset="-122"/>
              </a:rPr>
              <a:t>  </a:t>
            </a:r>
            <a:r>
              <a:rPr lang="en-US" altLang="zh-CN" sz="2400">
                <a:latin typeface="黑体" pitchFamily="2" charset="-122"/>
                <a:ea typeface="黑体" pitchFamily="2" charset="-122"/>
              </a:rPr>
              <a:t>4</a:t>
            </a:r>
            <a:r>
              <a:rPr lang="zh-CN" altLang="en-US" sz="2400">
                <a:latin typeface="黑体" pitchFamily="2" charset="-122"/>
                <a:ea typeface="黑体" pitchFamily="2" charset="-122"/>
              </a:rPr>
              <a:t>．磁路的基尔霍夫第二定律</a:t>
            </a:r>
            <a:r>
              <a:rPr lang="zh-CN" altLang="en-US" sz="2000">
                <a:solidFill>
                  <a:srgbClr val="0000FF"/>
                </a:solidFill>
                <a:latin typeface="宋体" charset="-122"/>
              </a:rPr>
              <a:t> </a:t>
            </a:r>
          </a:p>
          <a:p>
            <a:pPr>
              <a:lnSpc>
                <a:spcPct val="110000"/>
              </a:lnSpc>
              <a:buFont typeface="Wingdings" pitchFamily="2" charset="2"/>
              <a:buNone/>
            </a:pPr>
            <a:r>
              <a:rPr lang="zh-CN" altLang="en-US" sz="2000">
                <a:solidFill>
                  <a:schemeClr val="folHlink"/>
                </a:solidFill>
                <a:latin typeface="宋体" charset="-122"/>
              </a:rPr>
              <a:t>  </a:t>
            </a:r>
            <a:r>
              <a:rPr lang="zh-CN" altLang="en-US" sz="2400" b="1">
                <a:solidFill>
                  <a:srgbClr val="000000"/>
                </a:solidFill>
                <a:latin typeface="黑体" pitchFamily="2" charset="-122"/>
                <a:ea typeface="黑体" pitchFamily="2" charset="-122"/>
              </a:rPr>
              <a:t>定律背景</a:t>
            </a:r>
            <a:r>
              <a:rPr lang="en-US" altLang="zh-CN" sz="2400" b="1">
                <a:solidFill>
                  <a:srgbClr val="000000"/>
                </a:solidFill>
                <a:latin typeface="黑体" pitchFamily="2" charset="-122"/>
                <a:ea typeface="黑体" pitchFamily="2" charset="-122"/>
              </a:rPr>
              <a:t>:</a:t>
            </a:r>
            <a:r>
              <a:rPr lang="zh-CN" altLang="en-US" sz="2400" b="1">
                <a:solidFill>
                  <a:srgbClr val="000000"/>
                </a:solidFill>
                <a:latin typeface="宋体" charset="-122"/>
              </a:rPr>
              <a:t>磁路计算时，总是把整个磁路分成若干段，每段为同一材料、相同截面积，且段内磁通密度处处相等，从而磁场强度亦处处相等。</a:t>
            </a:r>
          </a:p>
          <a:p>
            <a:pPr>
              <a:lnSpc>
                <a:spcPct val="110000"/>
              </a:lnSpc>
              <a:buFont typeface="Wingdings" pitchFamily="2" charset="2"/>
              <a:buNone/>
            </a:pPr>
            <a:r>
              <a:rPr lang="zh-CN" altLang="en-US" sz="2000" b="1">
                <a:solidFill>
                  <a:srgbClr val="000000"/>
                </a:solidFill>
                <a:latin typeface="宋体" charset="-122"/>
              </a:rPr>
              <a:t>  </a:t>
            </a:r>
          </a:p>
          <a:p>
            <a:pPr>
              <a:lnSpc>
                <a:spcPct val="110000"/>
              </a:lnSpc>
              <a:buFont typeface="Wingdings" pitchFamily="2" charset="2"/>
              <a:buNone/>
            </a:pPr>
            <a:r>
              <a:rPr lang="zh-CN" altLang="en-US" sz="2000" b="1">
                <a:solidFill>
                  <a:srgbClr val="000000"/>
                </a:solidFill>
                <a:latin typeface="宋体" charset="-122"/>
              </a:rPr>
              <a:t>  </a:t>
            </a:r>
            <a:r>
              <a:rPr lang="zh-CN" altLang="en-US" sz="2400" b="1">
                <a:solidFill>
                  <a:srgbClr val="000000"/>
                </a:solidFill>
                <a:latin typeface="黑体" pitchFamily="2" charset="-122"/>
                <a:ea typeface="黑体" pitchFamily="2" charset="-122"/>
              </a:rPr>
              <a:t>定律内容</a:t>
            </a:r>
            <a:r>
              <a:rPr lang="en-US" altLang="zh-CN" sz="2400" b="1">
                <a:solidFill>
                  <a:srgbClr val="000000"/>
                </a:solidFill>
                <a:latin typeface="黑体" pitchFamily="2" charset="-122"/>
                <a:ea typeface="黑体" pitchFamily="2" charset="-122"/>
              </a:rPr>
              <a:t>:</a:t>
            </a:r>
            <a:r>
              <a:rPr lang="zh-CN" altLang="en-US" sz="2400" b="1">
                <a:solidFill>
                  <a:srgbClr val="000000"/>
                </a:solidFill>
                <a:latin typeface="宋体" charset="-122"/>
              </a:rPr>
              <a:t>沿任何闭合磁路的总磁动势恒等于各段磁路磁位降的代数和。</a:t>
            </a:r>
          </a:p>
          <a:p>
            <a:pPr>
              <a:lnSpc>
                <a:spcPct val="110000"/>
              </a:lnSpc>
              <a:buFont typeface="Wingdings" pitchFamily="2" charset="2"/>
              <a:buNone/>
            </a:pPr>
            <a:r>
              <a:rPr lang="zh-CN" altLang="en-US" sz="2000" b="1">
                <a:solidFill>
                  <a:srgbClr val="000000"/>
                </a:solidFill>
                <a:latin typeface="宋体" charset="-122"/>
              </a:rPr>
              <a:t>  </a:t>
            </a:r>
          </a:p>
          <a:p>
            <a:pPr>
              <a:lnSpc>
                <a:spcPct val="110000"/>
              </a:lnSpc>
              <a:buFont typeface="Wingdings" pitchFamily="2" charset="2"/>
              <a:buNone/>
            </a:pPr>
            <a:r>
              <a:rPr lang="zh-CN" altLang="en-US" sz="2000" b="1">
                <a:solidFill>
                  <a:srgbClr val="000000"/>
                </a:solidFill>
                <a:latin typeface="宋体" charset="-122"/>
              </a:rPr>
              <a:t>  </a:t>
            </a:r>
            <a:r>
              <a:rPr lang="zh-CN" altLang="en-US" sz="2400" b="1">
                <a:solidFill>
                  <a:srgbClr val="000000"/>
                </a:solidFill>
                <a:latin typeface="宋体" charset="-122"/>
              </a:rPr>
              <a:t>公式</a:t>
            </a:r>
            <a:r>
              <a:rPr lang="en-US" altLang="zh-CN" sz="2400" b="1">
                <a:solidFill>
                  <a:srgbClr val="000000"/>
                </a:solidFill>
                <a:latin typeface="宋体" charset="-122"/>
              </a:rPr>
              <a:t>:</a:t>
            </a:r>
          </a:p>
          <a:p>
            <a:pPr>
              <a:lnSpc>
                <a:spcPct val="110000"/>
              </a:lnSpc>
              <a:buFont typeface="Wingdings" pitchFamily="2" charset="2"/>
              <a:buNone/>
            </a:pPr>
            <a:r>
              <a:rPr lang="en-US" altLang="zh-CN" sz="2000" b="1">
                <a:solidFill>
                  <a:srgbClr val="000000"/>
                </a:solidFill>
                <a:latin typeface="宋体" charset="-122"/>
              </a:rPr>
              <a:t>  </a:t>
            </a:r>
          </a:p>
          <a:p>
            <a:pPr>
              <a:lnSpc>
                <a:spcPct val="110000"/>
              </a:lnSpc>
              <a:buFont typeface="Wingdings" pitchFamily="2" charset="2"/>
              <a:buNone/>
            </a:pPr>
            <a:r>
              <a:rPr lang="en-US" altLang="zh-CN" sz="2000" b="1">
                <a:solidFill>
                  <a:srgbClr val="000000"/>
                </a:solidFill>
                <a:latin typeface="宋体" charset="-122"/>
              </a:rPr>
              <a:t>   </a:t>
            </a:r>
          </a:p>
          <a:p>
            <a:pPr>
              <a:lnSpc>
                <a:spcPct val="110000"/>
              </a:lnSpc>
              <a:buFont typeface="Wingdings" pitchFamily="2" charset="2"/>
              <a:buNone/>
            </a:pPr>
            <a:r>
              <a:rPr lang="en-US" altLang="zh-CN" sz="2400" b="1">
                <a:solidFill>
                  <a:srgbClr val="000000"/>
                </a:solidFill>
                <a:latin typeface="宋体" charset="-122"/>
              </a:rPr>
              <a:t>   </a:t>
            </a:r>
            <a:r>
              <a:rPr lang="zh-CN" altLang="en-US" sz="2400" b="1">
                <a:solidFill>
                  <a:srgbClr val="000000"/>
                </a:solidFill>
                <a:latin typeface="宋体" charset="-122"/>
              </a:rPr>
              <a:t>又称磁路的串联定律。</a:t>
            </a:r>
            <a:r>
              <a:rPr lang="zh-CN" altLang="en-US" sz="2000" b="1">
                <a:solidFill>
                  <a:srgbClr val="000000"/>
                </a:solidFill>
                <a:latin typeface="宋体" charset="-122"/>
              </a:rPr>
              <a:t> </a:t>
            </a:r>
            <a:endParaRPr lang="zh-CN" altLang="en-US" sz="1800">
              <a:solidFill>
                <a:srgbClr val="0000FF"/>
              </a:solidFill>
              <a:latin typeface="宋体" charset="-122"/>
            </a:endParaRPr>
          </a:p>
        </p:txBody>
      </p:sp>
      <p:sp>
        <p:nvSpPr>
          <p:cNvPr id="898051" name="Rectangle 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98052" name="Object 4"/>
          <p:cNvGraphicFramePr>
            <a:graphicFrameLocks noChangeAspect="1"/>
          </p:cNvGraphicFramePr>
          <p:nvPr>
            <p:ph type="title"/>
          </p:nvPr>
        </p:nvGraphicFramePr>
        <p:xfrm>
          <a:off x="1763713" y="3789363"/>
          <a:ext cx="6934200" cy="1309687"/>
        </p:xfrm>
        <a:graphic>
          <a:graphicData uri="http://schemas.openxmlformats.org/presentationml/2006/ole">
            <p:oleObj spid="_x0000_s898052" name="Equation" r:id="rId3" imgW="2286000" imgH="431800" progId="Equation.DSMT4">
              <p:embed/>
            </p:oleObj>
          </a:graphicData>
        </a:graphic>
      </p:graphicFrame>
      <p:sp>
        <p:nvSpPr>
          <p:cNvPr id="898054" name="Text Box 6"/>
          <p:cNvSpPr txBox="1">
            <a:spLocks noChangeArrowheads="1"/>
          </p:cNvSpPr>
          <p:nvPr/>
        </p:nvSpPr>
        <p:spPr bwMode="auto">
          <a:xfrm>
            <a:off x="971550" y="5013325"/>
            <a:ext cx="2057400" cy="519113"/>
          </a:xfrm>
          <a:prstGeom prst="rect">
            <a:avLst/>
          </a:prstGeom>
          <a:noFill/>
          <a:ln w="38100">
            <a:noFill/>
            <a:miter lim="800000"/>
            <a:headEnd/>
            <a:tailEnd/>
          </a:ln>
          <a:effectLst/>
        </p:spPr>
        <p:txBody>
          <a:bodyPr>
            <a:spAutoFit/>
          </a:bodyPr>
          <a:lstStyle/>
          <a:p>
            <a:pPr>
              <a:spcBef>
                <a:spcPct val="50000"/>
              </a:spcBef>
            </a:pPr>
            <a:r>
              <a:rPr lang="zh-CN" altLang="en-US" sz="2800">
                <a:solidFill>
                  <a:srgbClr val="0000FF"/>
                </a:solidFill>
                <a:latin typeface="宋体" charset="-122"/>
                <a:hlinkClick r:id="rId4" action="ppaction://hlinksldjump"/>
              </a:rPr>
              <a:t>附图</a:t>
            </a:r>
            <a:r>
              <a:rPr lang="en-US" altLang="zh-CN" sz="2800">
                <a:solidFill>
                  <a:srgbClr val="0000FF"/>
                </a:solidFill>
                <a:latin typeface="宋体" charset="-122"/>
                <a:hlinkClick r:id="rId4" action="ppaction://hlinksldjump"/>
              </a:rPr>
              <a:t>1-5</a:t>
            </a:r>
            <a:endParaRPr lang="en-US" altLang="zh-CN" sz="2800">
              <a:solidFill>
                <a:srgbClr val="0000FF"/>
              </a:solidFill>
              <a:latin typeface="宋体" charset="-122"/>
            </a:endParaRPr>
          </a:p>
        </p:txBody>
      </p:sp>
      <p:sp>
        <p:nvSpPr>
          <p:cNvPr id="898057" name="Text Box 9">
            <a:hlinkClick r:id="rId5" action="ppaction://hlinksldjump"/>
          </p:cNvPr>
          <p:cNvSpPr txBox="1">
            <a:spLocks noChangeArrowheads="1"/>
          </p:cNvSpPr>
          <p:nvPr/>
        </p:nvSpPr>
        <p:spPr bwMode="auto">
          <a:xfrm>
            <a:off x="7488238" y="6118225"/>
            <a:ext cx="1655762" cy="739775"/>
          </a:xfrm>
          <a:prstGeom prst="rect">
            <a:avLst/>
          </a:prstGeom>
          <a:solidFill>
            <a:srgbClr val="66FF33"/>
          </a:solidFill>
          <a:ln w="38100">
            <a:miter lim="800000"/>
            <a:headEnd/>
            <a:tailEnd/>
          </a:ln>
          <a:effectLst/>
          <a:scene3d>
            <a:camera prst="legacyPerspectiveTop"/>
            <a:lightRig rig="legacyFlat3" dir="b"/>
          </a:scene3d>
          <a:sp3d extrusionH="887400" prstMaterial="legacyMatte">
            <a:bevelT w="13500" h="13500" prst="angle"/>
            <a:bevelB w="13500" h="13500" prst="angle"/>
            <a:extrusionClr>
              <a:srgbClr val="66FF33"/>
            </a:extrusionClr>
          </a:sp3d>
        </p:spPr>
        <p:txBody>
          <a:bodyPr>
            <a:spAutoFit/>
            <a:flatTx/>
          </a:bodyPr>
          <a:lstStyle/>
          <a:p>
            <a:pPr>
              <a:spcBef>
                <a:spcPct val="50000"/>
              </a:spcBef>
            </a:pPr>
            <a:r>
              <a:rPr lang="zh-CN" altLang="en-US" sz="4000" b="1">
                <a:latin typeface="宋体" charset="-122"/>
              </a:rPr>
              <a:t>返回</a:t>
            </a:r>
          </a:p>
        </p:txBody>
      </p:sp>
    </p:spTree>
  </p:cSld>
  <p:clrMapOvr>
    <a:masterClrMapping/>
  </p:clrMapOvr>
  <p:transition advClick="0">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Grp="1" noChangeArrowheads="1"/>
          </p:cNvSpPr>
          <p:nvPr>
            <p:ph type="title"/>
          </p:nvPr>
        </p:nvSpPr>
        <p:spPr>
          <a:xfrm>
            <a:off x="457200" y="274638"/>
            <a:ext cx="8686800" cy="850900"/>
          </a:xfrm>
          <a:solidFill>
            <a:schemeClr val="bg1"/>
          </a:solidFill>
        </p:spPr>
        <p:txBody>
          <a:bodyPr/>
          <a:lstStyle/>
          <a:p>
            <a:r>
              <a:rPr lang="en-US" altLang="zh-CN" sz="2800">
                <a:solidFill>
                  <a:schemeClr val="tx1"/>
                </a:solidFill>
                <a:latin typeface="黑体" pitchFamily="2" charset="-122"/>
                <a:ea typeface="黑体" pitchFamily="2" charset="-122"/>
              </a:rPr>
              <a:t>1-2 </a:t>
            </a:r>
            <a:r>
              <a:rPr lang="zh-CN" altLang="en-US" sz="2800">
                <a:solidFill>
                  <a:schemeClr val="tx1"/>
                </a:solidFill>
                <a:latin typeface="黑体" pitchFamily="2" charset="-122"/>
                <a:ea typeface="黑体" pitchFamily="2" charset="-122"/>
              </a:rPr>
              <a:t>常用的铁磁材料及其特性</a:t>
            </a:r>
          </a:p>
        </p:txBody>
      </p:sp>
      <p:sp>
        <p:nvSpPr>
          <p:cNvPr id="899075" name="Rectangle 3"/>
          <p:cNvSpPr>
            <a:spLocks noGrp="1" noChangeArrowheads="1"/>
          </p:cNvSpPr>
          <p:nvPr>
            <p:ph type="body" idx="1"/>
          </p:nvPr>
        </p:nvSpPr>
        <p:spPr>
          <a:xfrm>
            <a:off x="395288" y="1773238"/>
            <a:ext cx="8229600" cy="4530725"/>
          </a:xfrm>
        </p:spPr>
        <p:txBody>
          <a:bodyPr/>
          <a:lstStyle/>
          <a:p>
            <a:pPr>
              <a:buFont typeface="Wingdings" pitchFamily="2" charset="2"/>
              <a:buNone/>
            </a:pPr>
            <a:r>
              <a:rPr lang="zh-CN" altLang="en-US" sz="2700">
                <a:ea typeface="黑体" pitchFamily="2" charset="-122"/>
              </a:rPr>
              <a:t>一、铁磁物质的磁化</a:t>
            </a:r>
          </a:p>
          <a:p>
            <a:pPr>
              <a:buFont typeface="Wingdings" pitchFamily="2" charset="2"/>
              <a:buNone/>
            </a:pPr>
            <a:r>
              <a:rPr lang="zh-CN" altLang="en-US">
                <a:solidFill>
                  <a:srgbClr val="0000FF"/>
                </a:solidFill>
              </a:rPr>
              <a:t>   </a:t>
            </a:r>
            <a:r>
              <a:rPr lang="zh-CN" altLang="en-US" sz="2700" b="1">
                <a:solidFill>
                  <a:srgbClr val="000000"/>
                </a:solidFill>
                <a:latin typeface="宋体" charset="-122"/>
              </a:rPr>
              <a:t>铁磁物质包括铁镍钴以及它们的合金。</a:t>
            </a:r>
          </a:p>
          <a:p>
            <a:pPr>
              <a:buFont typeface="Wingdings" pitchFamily="2" charset="2"/>
              <a:buNone/>
            </a:pPr>
            <a:r>
              <a:rPr lang="zh-CN" altLang="en-US" sz="2700" b="1">
                <a:solidFill>
                  <a:srgbClr val="000000"/>
                </a:solidFill>
                <a:latin typeface="宋体" charset="-122"/>
              </a:rPr>
              <a:t>  铁磁材料在外磁场中呈现很强的磁性，此现象称为</a:t>
            </a:r>
            <a:r>
              <a:rPr lang="zh-CN" altLang="en-US" sz="2700" b="1">
                <a:solidFill>
                  <a:srgbClr val="FF0000"/>
                </a:solidFill>
                <a:latin typeface="宋体" charset="-122"/>
              </a:rPr>
              <a:t>铁磁物质的磁化</a:t>
            </a:r>
            <a:r>
              <a:rPr lang="zh-CN" altLang="en-US" sz="2700" b="1">
                <a:solidFill>
                  <a:srgbClr val="000000"/>
                </a:solidFill>
                <a:latin typeface="宋体" charset="-122"/>
              </a:rPr>
              <a:t>。</a:t>
            </a:r>
          </a:p>
          <a:p>
            <a:pPr>
              <a:buFont typeface="Wingdings" pitchFamily="2" charset="2"/>
              <a:buNone/>
            </a:pPr>
            <a:r>
              <a:rPr lang="zh-CN" altLang="en-US" sz="2700">
                <a:solidFill>
                  <a:srgbClr val="0000FF"/>
                </a:solidFill>
                <a:latin typeface="宋体" charset="-122"/>
              </a:rPr>
              <a:t>          </a:t>
            </a:r>
          </a:p>
          <a:p>
            <a:pPr>
              <a:buFont typeface="Wingdings" pitchFamily="2" charset="2"/>
              <a:buNone/>
            </a:pPr>
            <a:r>
              <a:rPr lang="zh-CN" altLang="en-US" sz="2700">
                <a:solidFill>
                  <a:srgbClr val="0000FF"/>
                </a:solidFill>
                <a:latin typeface="宋体" charset="-122"/>
              </a:rPr>
              <a:t>  磁畴</a:t>
            </a:r>
            <a:r>
              <a:rPr lang="zh-CN" altLang="en-US" sz="2700">
                <a:solidFill>
                  <a:srgbClr val="0000FF"/>
                </a:solidFill>
                <a:latin typeface="宋体" charset="-122"/>
                <a:hlinkClick r:id="rId2" action="ppaction://hlinksldjump"/>
              </a:rPr>
              <a:t>示意图</a:t>
            </a:r>
            <a:r>
              <a:rPr lang="en-US" altLang="zh-CN" sz="2700">
                <a:solidFill>
                  <a:srgbClr val="0000FF"/>
                </a:solidFill>
                <a:latin typeface="宋体" charset="-122"/>
                <a:hlinkClick r:id="rId2" action="ppaction://hlinksldjump"/>
              </a:rPr>
              <a:t>1-6</a:t>
            </a:r>
            <a:r>
              <a:rPr lang="zh-CN" altLang="en-US" sz="2700">
                <a:solidFill>
                  <a:srgbClr val="0000FF"/>
                </a:solidFill>
                <a:latin typeface="宋体" charset="-122"/>
              </a:rPr>
              <a:t>。</a:t>
            </a:r>
          </a:p>
          <a:p>
            <a:pPr>
              <a:buFont typeface="Wingdings" pitchFamily="2" charset="2"/>
              <a:buNone/>
            </a:pPr>
            <a:r>
              <a:rPr lang="zh-CN" altLang="en-US">
                <a:solidFill>
                  <a:srgbClr val="0000FF"/>
                </a:solidFill>
              </a:rPr>
              <a:t>          </a:t>
            </a:r>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p:cNvSpPr>
            <a:spLocks noGrp="1" noChangeArrowheads="1"/>
          </p:cNvSpPr>
          <p:nvPr>
            <p:ph type="body" idx="1"/>
          </p:nvPr>
        </p:nvSpPr>
        <p:spPr>
          <a:xfrm>
            <a:off x="468313" y="476250"/>
            <a:ext cx="8229600" cy="5365750"/>
          </a:xfrm>
        </p:spPr>
        <p:txBody>
          <a:bodyPr/>
          <a:lstStyle/>
          <a:p>
            <a:pPr>
              <a:buFont typeface="Wingdings" pitchFamily="2" charset="2"/>
              <a:buNone/>
            </a:pPr>
            <a:r>
              <a:rPr lang="zh-CN" altLang="en-US" sz="2700">
                <a:ea typeface="黑体" pitchFamily="2" charset="-122"/>
              </a:rPr>
              <a:t>二、磁化曲线和磁滞回线</a:t>
            </a:r>
          </a:p>
          <a:p>
            <a:pPr>
              <a:buFont typeface="Wingdings" pitchFamily="2" charset="2"/>
              <a:buNone/>
            </a:pPr>
            <a:r>
              <a:rPr lang="zh-CN" altLang="en-US">
                <a:solidFill>
                  <a:srgbClr val="0000FF"/>
                </a:solidFill>
              </a:rPr>
              <a:t>  </a:t>
            </a:r>
            <a:r>
              <a:rPr lang="en-US" altLang="zh-CN" sz="2700">
                <a:latin typeface="黑体" pitchFamily="2" charset="-122"/>
                <a:ea typeface="黑体" pitchFamily="2" charset="-122"/>
              </a:rPr>
              <a:t>1</a:t>
            </a:r>
            <a:r>
              <a:rPr lang="zh-CN" altLang="en-US" sz="2700">
                <a:latin typeface="黑体" pitchFamily="2" charset="-122"/>
                <a:ea typeface="黑体" pitchFamily="2" charset="-122"/>
              </a:rPr>
              <a:t>．起始磁化曲线</a:t>
            </a:r>
            <a:r>
              <a:rPr lang="zh-CN" altLang="en-US">
                <a:solidFill>
                  <a:srgbClr val="0000FF"/>
                </a:solidFill>
              </a:rPr>
              <a:t> </a:t>
            </a:r>
          </a:p>
          <a:p>
            <a:pPr>
              <a:buFont typeface="Wingdings" pitchFamily="2" charset="2"/>
              <a:buNone/>
            </a:pPr>
            <a:r>
              <a:rPr lang="zh-CN" altLang="en-US">
                <a:solidFill>
                  <a:srgbClr val="0000FF"/>
                </a:solidFill>
              </a:rPr>
              <a:t>   </a:t>
            </a:r>
            <a:r>
              <a:rPr lang="zh-CN" altLang="en-US" sz="2700">
                <a:solidFill>
                  <a:srgbClr val="FF33CC"/>
                </a:solidFill>
                <a:latin typeface="黑体" pitchFamily="2" charset="-122"/>
                <a:ea typeface="黑体" pitchFamily="2" charset="-122"/>
              </a:rPr>
              <a:t>定义</a:t>
            </a:r>
            <a:r>
              <a:rPr lang="en-US" altLang="zh-CN" sz="2700">
                <a:solidFill>
                  <a:srgbClr val="FF33CC"/>
                </a:solidFill>
                <a:latin typeface="黑体" pitchFamily="2" charset="-122"/>
                <a:ea typeface="黑体" pitchFamily="2" charset="-122"/>
              </a:rPr>
              <a:t>:</a:t>
            </a:r>
            <a:r>
              <a:rPr lang="zh-CN" altLang="en-US" sz="2700" b="1">
                <a:solidFill>
                  <a:srgbClr val="000000"/>
                </a:solidFill>
                <a:latin typeface="宋体" charset="-122"/>
              </a:rPr>
              <a:t>将一块尚未磁化的铁磁材料进行磁化，当磁场强度</a:t>
            </a:r>
            <a:r>
              <a:rPr lang="en-US" altLang="zh-CN" sz="2700" b="1">
                <a:solidFill>
                  <a:srgbClr val="000000"/>
                </a:solidFill>
                <a:latin typeface="宋体" charset="-122"/>
              </a:rPr>
              <a:t>H</a:t>
            </a:r>
            <a:r>
              <a:rPr lang="zh-CN" altLang="en-US" sz="2700" b="1">
                <a:solidFill>
                  <a:srgbClr val="000000"/>
                </a:solidFill>
                <a:latin typeface="宋体" charset="-122"/>
              </a:rPr>
              <a:t>由零逐渐增大时，磁通密度</a:t>
            </a:r>
            <a:r>
              <a:rPr lang="en-US" altLang="zh-CN" sz="2700" b="1">
                <a:solidFill>
                  <a:srgbClr val="000000"/>
                </a:solidFill>
                <a:latin typeface="宋体" charset="-122"/>
              </a:rPr>
              <a:t>B</a:t>
            </a:r>
            <a:r>
              <a:rPr lang="zh-CN" altLang="en-US" sz="2700" b="1">
                <a:solidFill>
                  <a:srgbClr val="000000"/>
                </a:solidFill>
                <a:latin typeface="宋体" charset="-122"/>
              </a:rPr>
              <a:t>将随之增大，曲线</a:t>
            </a:r>
            <a:r>
              <a:rPr lang="en-US" altLang="zh-CN" sz="2700" b="1">
                <a:solidFill>
                  <a:srgbClr val="000000"/>
                </a:solidFill>
                <a:latin typeface="宋体" charset="-122"/>
              </a:rPr>
              <a:t>B=f(H)</a:t>
            </a:r>
            <a:r>
              <a:rPr lang="zh-CN" altLang="en-US" sz="2700" b="1">
                <a:solidFill>
                  <a:srgbClr val="000000"/>
                </a:solidFill>
                <a:latin typeface="宋体" charset="-122"/>
              </a:rPr>
              <a:t>就称为起始磁化曲线</a:t>
            </a:r>
            <a:r>
              <a:rPr lang="en-US" altLang="zh-CN" sz="2700" b="1">
                <a:solidFill>
                  <a:srgbClr val="000000"/>
                </a:solidFill>
                <a:latin typeface="宋体" charset="-122"/>
              </a:rPr>
              <a:t>.</a:t>
            </a:r>
          </a:p>
          <a:p>
            <a:pPr>
              <a:buFont typeface="Wingdings" pitchFamily="2" charset="2"/>
              <a:buNone/>
            </a:pPr>
            <a:r>
              <a:rPr lang="en-US" altLang="zh-CN" sz="2700">
                <a:solidFill>
                  <a:srgbClr val="0000FF"/>
                </a:solidFill>
                <a:latin typeface="宋体" charset="-122"/>
              </a:rPr>
              <a:t>  </a:t>
            </a:r>
            <a:r>
              <a:rPr lang="zh-CN" altLang="en-US" sz="2700">
                <a:solidFill>
                  <a:srgbClr val="0000FF"/>
                </a:solidFill>
                <a:latin typeface="宋体" charset="-122"/>
              </a:rPr>
              <a:t>曲线</a:t>
            </a:r>
            <a:r>
              <a:rPr lang="zh-CN" altLang="en-US" sz="2700">
                <a:solidFill>
                  <a:srgbClr val="0000FF"/>
                </a:solidFill>
                <a:latin typeface="宋体" charset="-122"/>
                <a:hlinkClick r:id="rId2" action="ppaction://hlinksldjump"/>
              </a:rPr>
              <a:t>附图</a:t>
            </a:r>
            <a:r>
              <a:rPr lang="en-US" altLang="zh-CN" sz="2700">
                <a:solidFill>
                  <a:srgbClr val="0000FF"/>
                </a:solidFill>
                <a:latin typeface="宋体" charset="-122"/>
                <a:hlinkClick r:id="rId2" action="ppaction://hlinksldjump"/>
              </a:rPr>
              <a:t>1-7</a:t>
            </a:r>
            <a:r>
              <a:rPr lang="en-US" altLang="zh-CN" sz="2700">
                <a:solidFill>
                  <a:srgbClr val="0000FF"/>
                </a:solidFill>
                <a:latin typeface="宋体" charset="-122"/>
              </a:rPr>
              <a:t>.</a:t>
            </a:r>
          </a:p>
          <a:p>
            <a:pPr>
              <a:buFont typeface="Wingdings" pitchFamily="2" charset="2"/>
              <a:buNone/>
            </a:pPr>
            <a:r>
              <a:rPr lang="en-US" altLang="zh-CN" sz="2700">
                <a:solidFill>
                  <a:srgbClr val="0000FF"/>
                </a:solidFill>
                <a:latin typeface="宋体" charset="-122"/>
              </a:rPr>
              <a:t>    </a:t>
            </a:r>
          </a:p>
          <a:p>
            <a:pPr>
              <a:buFont typeface="Wingdings" pitchFamily="2" charset="2"/>
              <a:buNone/>
            </a:pPr>
            <a:r>
              <a:rPr lang="en-US" altLang="zh-CN" sz="2700">
                <a:solidFill>
                  <a:srgbClr val="0000FF"/>
                </a:solidFill>
                <a:latin typeface="宋体" charset="-122"/>
              </a:rPr>
              <a:t>  </a:t>
            </a:r>
            <a:r>
              <a:rPr lang="zh-CN" altLang="en-US" sz="2700">
                <a:solidFill>
                  <a:srgbClr val="FF33CC"/>
                </a:solidFill>
                <a:latin typeface="黑体" pitchFamily="2" charset="-122"/>
                <a:ea typeface="黑体" pitchFamily="2" charset="-122"/>
              </a:rPr>
              <a:t>分析</a:t>
            </a:r>
            <a:r>
              <a:rPr lang="en-US" altLang="zh-CN" sz="2700">
                <a:solidFill>
                  <a:srgbClr val="FF33CC"/>
                </a:solidFill>
                <a:latin typeface="黑体" pitchFamily="2" charset="-122"/>
                <a:ea typeface="黑体" pitchFamily="2" charset="-122"/>
              </a:rPr>
              <a:t>:</a:t>
            </a:r>
            <a:r>
              <a:rPr lang="zh-CN" altLang="en-US" sz="2700" b="1">
                <a:solidFill>
                  <a:srgbClr val="000000"/>
                </a:solidFill>
                <a:latin typeface="宋体" charset="-122"/>
              </a:rPr>
              <a:t>起始磁化曲线基本上可分为四段</a:t>
            </a:r>
            <a:r>
              <a:rPr lang="zh-CN" altLang="en-US" sz="2700">
                <a:solidFill>
                  <a:srgbClr val="0000FF"/>
                </a:solidFill>
                <a:latin typeface="宋体" charset="-122"/>
              </a:rPr>
              <a:t> </a:t>
            </a:r>
            <a:r>
              <a:rPr lang="en-US" altLang="zh-CN" sz="2700">
                <a:solidFill>
                  <a:srgbClr val="0000FF"/>
                </a:solidFill>
                <a:latin typeface="宋体" charset="-122"/>
              </a:rPr>
              <a:t>,</a:t>
            </a:r>
            <a:r>
              <a:rPr lang="zh-CN" altLang="en-US" sz="2700">
                <a:solidFill>
                  <a:srgbClr val="0000FF"/>
                </a:solidFill>
                <a:latin typeface="宋体" charset="-122"/>
              </a:rPr>
              <a:t>如下</a:t>
            </a:r>
          </a:p>
          <a:p>
            <a:endParaRPr lang="en-US" altLang="zh-CN" sz="2700" b="1">
              <a:solidFill>
                <a:srgbClr val="0000FF"/>
              </a:solidFill>
              <a:latin typeface="宋体" charset="-122"/>
            </a:endParaRPr>
          </a:p>
        </p:txBody>
      </p:sp>
    </p:spTree>
  </p:cSld>
  <p:clrMapOvr>
    <a:masterClrMapping/>
  </p:clrMapOvr>
  <p:transition>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22" name="Organization Chart 2"/>
          <p:cNvGraphicFramePr>
            <a:graphicFrameLocks/>
          </p:cNvGraphicFramePr>
          <p:nvPr>
            <p:ph idx="1"/>
          </p:nvPr>
        </p:nvGraphicFramePr>
        <p:xfrm>
          <a:off x="457200" y="836613"/>
          <a:ext cx="8229600" cy="5294312"/>
        </p:xfrm>
        <a:graphic>
          <a:graphicData uri="http://schemas.openxmlformats.org/drawingml/2006/compatibility">
            <com:legacyDrawing xmlns:com="http://schemas.openxmlformats.org/drawingml/2006/compatibility" spid="_x0000_s901122"/>
          </a:graphicData>
        </a:graphic>
      </p:graphicFrame>
    </p:spTree>
  </p:cSld>
  <p:clrMapOvr>
    <a:masterClrMapping/>
  </p:clrMapOvr>
  <p:transition>
    <p:cover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body" sz="half" idx="1"/>
          </p:nvPr>
        </p:nvSpPr>
        <p:spPr>
          <a:xfrm>
            <a:off x="468313" y="765175"/>
            <a:ext cx="7786687" cy="5510213"/>
          </a:xfrm>
        </p:spPr>
        <p:txBody>
          <a:bodyPr/>
          <a:lstStyle/>
          <a:p>
            <a:pPr>
              <a:buFont typeface="Wingdings" pitchFamily="2" charset="2"/>
              <a:buNone/>
            </a:pPr>
            <a:r>
              <a:rPr lang="en-US" altLang="zh-CN" sz="2700"/>
              <a:t>              </a:t>
            </a:r>
          </a:p>
          <a:p>
            <a:pPr>
              <a:buFont typeface="Wingdings" pitchFamily="2" charset="2"/>
              <a:buNone/>
            </a:pPr>
            <a:r>
              <a:rPr lang="en-US" altLang="zh-CN" sz="2700"/>
              <a:t>    </a:t>
            </a:r>
            <a:r>
              <a:rPr lang="zh-CN" altLang="en-US" sz="2700">
                <a:solidFill>
                  <a:srgbClr val="0000FF"/>
                </a:solidFill>
                <a:latin typeface="宋体" charset="-122"/>
              </a:rPr>
              <a:t>铁磁材料                  磁化曲线见示意图</a:t>
            </a:r>
            <a:r>
              <a:rPr lang="en-US" altLang="zh-CN" sz="2700">
                <a:solidFill>
                  <a:srgbClr val="0000FF"/>
                </a:solidFill>
                <a:latin typeface="宋体" charset="-122"/>
              </a:rPr>
              <a:t>1-7.</a:t>
            </a:r>
          </a:p>
          <a:p>
            <a:endParaRPr lang="en-US" altLang="zh-CN" sz="2700">
              <a:solidFill>
                <a:srgbClr val="0000FF"/>
              </a:solidFill>
              <a:latin typeface="宋体" charset="-122"/>
            </a:endParaRPr>
          </a:p>
          <a:p>
            <a:r>
              <a:rPr lang="zh-CN" altLang="en-US" sz="2700" b="1">
                <a:solidFill>
                  <a:srgbClr val="000000"/>
                </a:solidFill>
                <a:latin typeface="黑体" pitchFamily="2" charset="-122"/>
                <a:ea typeface="黑体" pitchFamily="2" charset="-122"/>
              </a:rPr>
              <a:t>应用</a:t>
            </a:r>
            <a:r>
              <a:rPr lang="en-US" altLang="zh-CN" sz="2700" b="1">
                <a:solidFill>
                  <a:srgbClr val="000000"/>
                </a:solidFill>
                <a:latin typeface="黑体" pitchFamily="2" charset="-122"/>
                <a:ea typeface="黑体" pitchFamily="2" charset="-122"/>
              </a:rPr>
              <a:t>:</a:t>
            </a:r>
            <a:r>
              <a:rPr lang="en-US" altLang="zh-CN" sz="3200" b="1">
                <a:solidFill>
                  <a:srgbClr val="000000"/>
                </a:solidFill>
              </a:rPr>
              <a:t> </a:t>
            </a:r>
            <a:r>
              <a:rPr lang="zh-CN" altLang="en-US" sz="2700" b="1">
                <a:solidFill>
                  <a:srgbClr val="000000"/>
                </a:solidFill>
              </a:rPr>
              <a:t>设计电机和变压器时，为使主磁路内得到较大的磁通量而又不过分增大励磁磁动势，通常把铁心内的工作磁通密度选择在膝点附近。</a:t>
            </a:r>
          </a:p>
        </p:txBody>
      </p:sp>
      <p:sp>
        <p:nvSpPr>
          <p:cNvPr id="902147" name="Rectangle 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02148" name="Object 4"/>
          <p:cNvGraphicFramePr>
            <a:graphicFrameLocks noChangeAspect="1"/>
          </p:cNvGraphicFramePr>
          <p:nvPr>
            <p:ph sz="half" idx="2"/>
          </p:nvPr>
        </p:nvGraphicFramePr>
        <p:xfrm>
          <a:off x="2411413" y="1125538"/>
          <a:ext cx="2971800" cy="649287"/>
        </p:xfrm>
        <a:graphic>
          <a:graphicData uri="http://schemas.openxmlformats.org/presentationml/2006/ole">
            <p:oleObj spid="_x0000_s902148" name="Equation" r:id="rId3" imgW="761669" imgH="228501" progId="Equation.DSMT4">
              <p:embed/>
            </p:oleObj>
          </a:graphicData>
        </a:graphic>
      </p:graphicFrame>
    </p:spTree>
  </p:cSld>
  <p:clrMapOvr>
    <a:masterClrMapping/>
  </p:clrMapOvr>
  <p:transition>
    <p:cover dir="l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ChangeArrowheads="1"/>
          </p:cNvSpPr>
          <p:nvPr>
            <p:ph type="body" idx="1"/>
          </p:nvPr>
        </p:nvSpPr>
        <p:spPr>
          <a:xfrm>
            <a:off x="457200" y="765175"/>
            <a:ext cx="8229600" cy="5365750"/>
          </a:xfrm>
        </p:spPr>
        <p:txBody>
          <a:bodyPr/>
          <a:lstStyle/>
          <a:p>
            <a:pPr>
              <a:lnSpc>
                <a:spcPct val="90000"/>
              </a:lnSpc>
              <a:buFont typeface="Wingdings" pitchFamily="2" charset="2"/>
              <a:buNone/>
            </a:pPr>
            <a:r>
              <a:rPr lang="en-US" altLang="zh-CN" sz="3300"/>
              <a:t> </a:t>
            </a:r>
            <a:r>
              <a:rPr lang="en-US" altLang="zh-CN" sz="2800">
                <a:latin typeface="黑体" pitchFamily="2" charset="-122"/>
                <a:ea typeface="黑体" pitchFamily="2" charset="-122"/>
              </a:rPr>
              <a:t>2</a:t>
            </a:r>
            <a:r>
              <a:rPr lang="zh-CN" altLang="en-US" sz="2800">
                <a:latin typeface="黑体" pitchFamily="2" charset="-122"/>
                <a:ea typeface="黑体" pitchFamily="2" charset="-122"/>
              </a:rPr>
              <a:t>．磁滞回线</a:t>
            </a:r>
            <a:r>
              <a:rPr lang="zh-CN" altLang="en-US" sz="3300"/>
              <a:t> </a:t>
            </a:r>
          </a:p>
          <a:p>
            <a:pPr>
              <a:lnSpc>
                <a:spcPct val="90000"/>
              </a:lnSpc>
              <a:buFont typeface="Wingdings" pitchFamily="2" charset="2"/>
              <a:buNone/>
            </a:pPr>
            <a:r>
              <a:rPr lang="zh-CN" altLang="en-US" sz="3300">
                <a:solidFill>
                  <a:srgbClr val="0000FF"/>
                </a:solidFill>
              </a:rPr>
              <a:t>   </a:t>
            </a:r>
            <a:r>
              <a:rPr lang="zh-CN" altLang="en-US" sz="2800">
                <a:solidFill>
                  <a:srgbClr val="0000FF"/>
                </a:solidFill>
                <a:latin typeface="宋体" charset="-122"/>
              </a:rPr>
              <a:t>示意图</a:t>
            </a:r>
            <a:r>
              <a:rPr lang="en-US" altLang="zh-CN" sz="2800">
                <a:solidFill>
                  <a:srgbClr val="0000FF"/>
                </a:solidFill>
                <a:latin typeface="宋体" charset="-122"/>
              </a:rPr>
              <a:t>: </a:t>
            </a:r>
            <a:r>
              <a:rPr lang="zh-CN" altLang="en-US" sz="2800">
                <a:solidFill>
                  <a:srgbClr val="0000FF"/>
                </a:solidFill>
                <a:latin typeface="宋体" charset="-122"/>
                <a:hlinkClick r:id="rId2" action="ppaction://hlinksldjump"/>
              </a:rPr>
              <a:t>图</a:t>
            </a:r>
            <a:r>
              <a:rPr lang="en-US" altLang="zh-CN" sz="2800">
                <a:solidFill>
                  <a:srgbClr val="0000FF"/>
                </a:solidFill>
                <a:latin typeface="宋体" charset="-122"/>
                <a:hlinkClick r:id="rId2" action="ppaction://hlinksldjump"/>
              </a:rPr>
              <a:t>1-8</a:t>
            </a:r>
            <a:r>
              <a:rPr lang="zh-CN" altLang="en-US" sz="2800">
                <a:solidFill>
                  <a:srgbClr val="0000FF"/>
                </a:solidFill>
                <a:latin typeface="宋体" charset="-122"/>
              </a:rPr>
              <a:t>。</a:t>
            </a:r>
          </a:p>
          <a:p>
            <a:pPr>
              <a:lnSpc>
                <a:spcPct val="90000"/>
              </a:lnSpc>
              <a:buFont typeface="Wingdings" pitchFamily="2" charset="2"/>
              <a:buNone/>
            </a:pPr>
            <a:r>
              <a:rPr lang="zh-CN" altLang="en-US" sz="2800">
                <a:solidFill>
                  <a:srgbClr val="0000FF"/>
                </a:solidFill>
                <a:latin typeface="宋体" charset="-122"/>
              </a:rPr>
              <a:t>  </a:t>
            </a:r>
            <a:r>
              <a:rPr lang="zh-CN" altLang="en-US" sz="2800" b="1">
                <a:solidFill>
                  <a:srgbClr val="FF0000"/>
                </a:solidFill>
                <a:latin typeface="宋体" charset="-122"/>
              </a:rPr>
              <a:t>剩磁</a:t>
            </a:r>
            <a:r>
              <a:rPr lang="en-US" altLang="zh-CN" sz="2800" b="1">
                <a:solidFill>
                  <a:srgbClr val="000000"/>
                </a:solidFill>
                <a:latin typeface="宋体" charset="-122"/>
              </a:rPr>
              <a:t>:</a:t>
            </a:r>
            <a:r>
              <a:rPr lang="zh-CN" altLang="en-US" sz="2800" b="1">
                <a:solidFill>
                  <a:srgbClr val="000000"/>
                </a:solidFill>
                <a:latin typeface="宋体" charset="-122"/>
              </a:rPr>
              <a:t>去掉外磁场之后，铁磁材料内仍然保留的      磁通密度</a:t>
            </a:r>
            <a:r>
              <a:rPr lang="en-US" altLang="zh-CN" sz="2800" b="1">
                <a:solidFill>
                  <a:srgbClr val="000000"/>
                </a:solidFill>
                <a:latin typeface="宋体" charset="-122"/>
              </a:rPr>
              <a:t>Br</a:t>
            </a:r>
            <a:r>
              <a:rPr lang="zh-CN" altLang="en-US" sz="2800" b="1">
                <a:solidFill>
                  <a:srgbClr val="000000"/>
                </a:solidFill>
                <a:latin typeface="宋体" charset="-122"/>
              </a:rPr>
              <a:t>。</a:t>
            </a:r>
          </a:p>
          <a:p>
            <a:pPr>
              <a:lnSpc>
                <a:spcPct val="90000"/>
              </a:lnSpc>
              <a:buFont typeface="Wingdings" pitchFamily="2" charset="2"/>
              <a:buNone/>
            </a:pPr>
            <a:r>
              <a:rPr lang="zh-CN" altLang="en-US" sz="2800" b="1">
                <a:solidFill>
                  <a:srgbClr val="000000"/>
                </a:solidFill>
                <a:latin typeface="宋体" charset="-122"/>
              </a:rPr>
              <a:t>  </a:t>
            </a:r>
          </a:p>
          <a:p>
            <a:pPr>
              <a:lnSpc>
                <a:spcPct val="90000"/>
              </a:lnSpc>
              <a:buFont typeface="Wingdings" pitchFamily="2" charset="2"/>
              <a:buNone/>
            </a:pPr>
            <a:r>
              <a:rPr lang="zh-CN" altLang="en-US" sz="2800" b="1">
                <a:solidFill>
                  <a:srgbClr val="000000"/>
                </a:solidFill>
                <a:latin typeface="宋体" charset="-122"/>
              </a:rPr>
              <a:t>  </a:t>
            </a:r>
            <a:r>
              <a:rPr lang="zh-CN" altLang="en-US" sz="2800" b="1">
                <a:solidFill>
                  <a:srgbClr val="FF0000"/>
                </a:solidFill>
                <a:latin typeface="宋体" charset="-122"/>
              </a:rPr>
              <a:t>矫顽力</a:t>
            </a:r>
            <a:r>
              <a:rPr lang="en-US" altLang="zh-CN" sz="2800" b="1">
                <a:solidFill>
                  <a:srgbClr val="000000"/>
                </a:solidFill>
                <a:latin typeface="宋体" charset="-122"/>
              </a:rPr>
              <a:t>:</a:t>
            </a:r>
            <a:r>
              <a:rPr lang="zh-CN" altLang="en-US" sz="2800" b="1">
                <a:solidFill>
                  <a:srgbClr val="000000"/>
                </a:solidFill>
                <a:latin typeface="宋体" charset="-122"/>
              </a:rPr>
              <a:t>要使</a:t>
            </a:r>
            <a:r>
              <a:rPr lang="en-US" altLang="zh-CN" sz="2800" b="1">
                <a:solidFill>
                  <a:srgbClr val="000000"/>
                </a:solidFill>
                <a:latin typeface="宋体" charset="-122"/>
              </a:rPr>
              <a:t>B</a:t>
            </a:r>
            <a:r>
              <a:rPr lang="zh-CN" altLang="en-US" sz="2800" b="1">
                <a:solidFill>
                  <a:srgbClr val="000000"/>
                </a:solidFill>
                <a:latin typeface="宋体" charset="-122"/>
              </a:rPr>
              <a:t>值减小到零，必须加上相应的反 向外磁场，此反向磁场强度</a:t>
            </a:r>
            <a:r>
              <a:rPr lang="en-US" altLang="zh-CN" sz="2800" b="1">
                <a:solidFill>
                  <a:srgbClr val="000000"/>
                </a:solidFill>
                <a:latin typeface="宋体" charset="-122"/>
              </a:rPr>
              <a:t>Hc</a:t>
            </a:r>
            <a:r>
              <a:rPr lang="zh-CN" altLang="en-US" sz="2800" b="1">
                <a:solidFill>
                  <a:srgbClr val="000000"/>
                </a:solidFill>
                <a:latin typeface="宋体" charset="-122"/>
              </a:rPr>
              <a:t>称为矫顽力。</a:t>
            </a:r>
          </a:p>
          <a:p>
            <a:pPr>
              <a:lnSpc>
                <a:spcPct val="90000"/>
              </a:lnSpc>
              <a:buFont typeface="Wingdings" pitchFamily="2" charset="2"/>
              <a:buNone/>
            </a:pPr>
            <a:r>
              <a:rPr lang="zh-CN" altLang="en-US" sz="2800" b="1">
                <a:solidFill>
                  <a:srgbClr val="000000"/>
                </a:solidFill>
                <a:latin typeface="宋体" charset="-122"/>
              </a:rPr>
              <a:t>  </a:t>
            </a:r>
          </a:p>
          <a:p>
            <a:pPr>
              <a:lnSpc>
                <a:spcPct val="90000"/>
              </a:lnSpc>
              <a:buFont typeface="Wingdings" pitchFamily="2" charset="2"/>
              <a:buNone/>
            </a:pPr>
            <a:r>
              <a:rPr lang="zh-CN" altLang="en-US" sz="2800" b="1">
                <a:solidFill>
                  <a:srgbClr val="000000"/>
                </a:solidFill>
                <a:latin typeface="宋体" charset="-122"/>
              </a:rPr>
              <a:t>  </a:t>
            </a:r>
            <a:r>
              <a:rPr lang="zh-CN" altLang="en-US" sz="2800" b="1">
                <a:solidFill>
                  <a:srgbClr val="FF0000"/>
                </a:solidFill>
                <a:latin typeface="宋体" charset="-122"/>
              </a:rPr>
              <a:t>磁滞</a:t>
            </a:r>
            <a:r>
              <a:rPr lang="en-US" altLang="zh-CN" sz="2800" b="1">
                <a:solidFill>
                  <a:srgbClr val="000000"/>
                </a:solidFill>
                <a:latin typeface="宋体" charset="-122"/>
              </a:rPr>
              <a:t>:</a:t>
            </a:r>
            <a:r>
              <a:rPr lang="zh-CN" altLang="en-US" sz="2800" b="1">
                <a:solidFill>
                  <a:srgbClr val="000000"/>
                </a:solidFill>
                <a:latin typeface="宋体" charset="-122"/>
              </a:rPr>
              <a:t>铁磁材料所具有的这种磁通密度</a:t>
            </a:r>
            <a:r>
              <a:rPr lang="en-US" altLang="zh-CN" sz="2800" b="1">
                <a:solidFill>
                  <a:srgbClr val="000000"/>
                </a:solidFill>
                <a:latin typeface="宋体" charset="-122"/>
              </a:rPr>
              <a:t>B</a:t>
            </a:r>
            <a:r>
              <a:rPr lang="zh-CN" altLang="en-US" sz="2800" b="1">
                <a:solidFill>
                  <a:srgbClr val="000000"/>
                </a:solidFill>
                <a:latin typeface="宋体" charset="-122"/>
              </a:rPr>
              <a:t>的变化滞后于磁场强度</a:t>
            </a:r>
            <a:r>
              <a:rPr lang="en-US" altLang="zh-CN" sz="2800" b="1">
                <a:solidFill>
                  <a:srgbClr val="000000"/>
                </a:solidFill>
                <a:latin typeface="宋体" charset="-122"/>
              </a:rPr>
              <a:t>H</a:t>
            </a:r>
            <a:r>
              <a:rPr lang="zh-CN" altLang="en-US" sz="2800" b="1">
                <a:solidFill>
                  <a:srgbClr val="000000"/>
                </a:solidFill>
                <a:latin typeface="宋体" charset="-122"/>
              </a:rPr>
              <a:t>变化的现象。</a:t>
            </a:r>
          </a:p>
          <a:p>
            <a:pPr>
              <a:lnSpc>
                <a:spcPct val="90000"/>
              </a:lnSpc>
              <a:buFont typeface="Wingdings" pitchFamily="2" charset="2"/>
              <a:buNone/>
            </a:pPr>
            <a:r>
              <a:rPr lang="zh-CN" altLang="en-US" sz="2800" b="1">
                <a:solidFill>
                  <a:srgbClr val="000000"/>
                </a:solidFill>
                <a:latin typeface="宋体" charset="-122"/>
              </a:rPr>
              <a:t>  </a:t>
            </a:r>
          </a:p>
          <a:p>
            <a:pPr>
              <a:lnSpc>
                <a:spcPct val="90000"/>
              </a:lnSpc>
              <a:buFont typeface="Wingdings" pitchFamily="2" charset="2"/>
              <a:buNone/>
            </a:pPr>
            <a:r>
              <a:rPr lang="zh-CN" altLang="en-US" sz="2800" b="1">
                <a:solidFill>
                  <a:srgbClr val="000000"/>
                </a:solidFill>
                <a:latin typeface="宋体" charset="-122"/>
              </a:rPr>
              <a:t>  磁滞现象是铁磁材料的另一个特性。</a:t>
            </a:r>
            <a:r>
              <a:rPr lang="zh-CN" altLang="en-US" sz="2800" b="1">
                <a:solidFill>
                  <a:srgbClr val="0000FF"/>
                </a:solidFill>
                <a:latin typeface="宋体" charset="-122"/>
              </a:rPr>
              <a:t> </a:t>
            </a:r>
          </a:p>
        </p:txBody>
      </p:sp>
      <p:sp>
        <p:nvSpPr>
          <p:cNvPr id="903171" name="Rectangle 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body" idx="1"/>
          </p:nvPr>
        </p:nvSpPr>
        <p:spPr>
          <a:xfrm>
            <a:off x="457200" y="1125538"/>
            <a:ext cx="8229600" cy="5005387"/>
          </a:xfrm>
        </p:spPr>
        <p:txBody>
          <a:bodyPr/>
          <a:lstStyle/>
          <a:p>
            <a:pPr>
              <a:buFont typeface="Wingdings" pitchFamily="2" charset="2"/>
              <a:buNone/>
            </a:pPr>
            <a:r>
              <a:rPr lang="en-US" altLang="zh-CN" sz="3500" b="1"/>
              <a:t>  </a:t>
            </a:r>
            <a:r>
              <a:rPr lang="en-US" altLang="zh-CN" sz="2700">
                <a:latin typeface="黑体" pitchFamily="2" charset="-122"/>
                <a:ea typeface="黑体" pitchFamily="2" charset="-122"/>
              </a:rPr>
              <a:t>3</a:t>
            </a:r>
            <a:r>
              <a:rPr lang="zh-CN" altLang="en-US" sz="2700">
                <a:latin typeface="黑体" pitchFamily="2" charset="-122"/>
                <a:ea typeface="黑体" pitchFamily="2" charset="-122"/>
              </a:rPr>
              <a:t>．基本磁化曲线</a:t>
            </a:r>
            <a:r>
              <a:rPr lang="zh-CN" altLang="en-US" sz="3500">
                <a:solidFill>
                  <a:srgbClr val="0000FF"/>
                </a:solidFill>
              </a:rPr>
              <a:t> </a:t>
            </a:r>
          </a:p>
          <a:p>
            <a:pPr>
              <a:buFont typeface="Wingdings" pitchFamily="2" charset="2"/>
              <a:buNone/>
            </a:pPr>
            <a:r>
              <a:rPr lang="zh-CN" altLang="en-US">
                <a:solidFill>
                  <a:srgbClr val="0000FF"/>
                </a:solidFill>
              </a:rPr>
              <a:t>    </a:t>
            </a:r>
            <a:r>
              <a:rPr lang="zh-CN" altLang="en-US" sz="2700" b="1">
                <a:solidFill>
                  <a:srgbClr val="FF0000"/>
                </a:solidFill>
                <a:latin typeface="宋体" charset="-122"/>
              </a:rPr>
              <a:t>定义</a:t>
            </a:r>
            <a:r>
              <a:rPr lang="en-US" altLang="zh-CN" sz="2700" b="1">
                <a:solidFill>
                  <a:srgbClr val="000000"/>
                </a:solidFill>
                <a:latin typeface="宋体" charset="-122"/>
              </a:rPr>
              <a:t>:</a:t>
            </a:r>
            <a:r>
              <a:rPr lang="zh-CN" altLang="en-US" sz="2700" b="1">
                <a:solidFill>
                  <a:srgbClr val="000000"/>
                </a:solidFill>
                <a:latin typeface="宋体" charset="-122"/>
              </a:rPr>
              <a:t>对同一铁磁材料，选择不同的磁场强度进行反复磁化，可得一系列大小不同的磁滞回线</a:t>
            </a:r>
            <a:r>
              <a:rPr lang="en-US" altLang="zh-CN" sz="2700" b="1">
                <a:solidFill>
                  <a:srgbClr val="000000"/>
                </a:solidFill>
                <a:latin typeface="宋体" charset="-122"/>
              </a:rPr>
              <a:t>,</a:t>
            </a:r>
            <a:r>
              <a:rPr lang="zh-CN" altLang="en-US" sz="2700" b="1">
                <a:solidFill>
                  <a:srgbClr val="000000"/>
                </a:solidFill>
                <a:latin typeface="宋体" charset="-122"/>
              </a:rPr>
              <a:t>再将各磁滞回线的顶点联接起来，所得的曲线。</a:t>
            </a:r>
          </a:p>
          <a:p>
            <a:pPr>
              <a:buFont typeface="Wingdings" pitchFamily="2" charset="2"/>
              <a:buNone/>
            </a:pPr>
            <a:r>
              <a:rPr lang="zh-CN" altLang="en-US" sz="2700">
                <a:solidFill>
                  <a:srgbClr val="0000FF"/>
                </a:solidFill>
                <a:latin typeface="宋体" charset="-122"/>
              </a:rPr>
              <a:t>            </a:t>
            </a:r>
          </a:p>
          <a:p>
            <a:pPr>
              <a:buFont typeface="Wingdings" pitchFamily="2" charset="2"/>
              <a:buNone/>
            </a:pPr>
            <a:r>
              <a:rPr lang="zh-CN" altLang="en-US" sz="2700">
                <a:solidFill>
                  <a:srgbClr val="0000FF"/>
                </a:solidFill>
                <a:latin typeface="宋体" charset="-122"/>
              </a:rPr>
              <a:t>    附</a:t>
            </a:r>
            <a:r>
              <a:rPr lang="zh-CN" altLang="en-US" sz="2700">
                <a:solidFill>
                  <a:srgbClr val="0000FF"/>
                </a:solidFill>
                <a:latin typeface="宋体" charset="-122"/>
                <a:hlinkClick r:id="rId2" action="ppaction://hlinksldjump"/>
              </a:rPr>
              <a:t>示意图</a:t>
            </a:r>
            <a:r>
              <a:rPr lang="en-US" altLang="zh-CN" sz="2700">
                <a:solidFill>
                  <a:srgbClr val="0000FF"/>
                </a:solidFill>
                <a:latin typeface="宋体" charset="-122"/>
                <a:hlinkClick r:id="rId2" action="ppaction://hlinksldjump"/>
              </a:rPr>
              <a:t>1-9</a:t>
            </a:r>
            <a:r>
              <a:rPr lang="zh-CN" altLang="en-US" sz="2700">
                <a:solidFill>
                  <a:srgbClr val="0000FF"/>
                </a:solidFill>
                <a:latin typeface="宋体" charset="-122"/>
              </a:rPr>
              <a:t>。</a:t>
            </a:r>
          </a:p>
          <a:p>
            <a:pPr>
              <a:buFont typeface="Wingdings" pitchFamily="2" charset="2"/>
              <a:buNone/>
            </a:pPr>
            <a:r>
              <a:rPr lang="zh-CN" altLang="en-US" sz="2700">
                <a:solidFill>
                  <a:srgbClr val="0000FF"/>
                </a:solidFill>
                <a:latin typeface="宋体" charset="-122"/>
              </a:rPr>
              <a:t>    </a:t>
            </a:r>
          </a:p>
        </p:txBody>
      </p:sp>
    </p:spTree>
  </p:cSld>
  <p:clrMapOvr>
    <a:masterClrMapping/>
  </p:clrMapOvr>
  <p:transition>
    <p:check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type="body" idx="1"/>
          </p:nvPr>
        </p:nvSpPr>
        <p:spPr>
          <a:xfrm>
            <a:off x="457200" y="692150"/>
            <a:ext cx="8229600" cy="5438775"/>
          </a:xfrm>
        </p:spPr>
        <p:txBody>
          <a:bodyPr/>
          <a:lstStyle/>
          <a:p>
            <a:pPr>
              <a:buFont typeface="Wingdings" pitchFamily="2" charset="2"/>
              <a:buNone/>
            </a:pPr>
            <a:r>
              <a:rPr lang="zh-CN" altLang="en-US" sz="2700">
                <a:ea typeface="黑体" pitchFamily="2" charset="-122"/>
              </a:rPr>
              <a:t>三、铁磁材料</a:t>
            </a:r>
          </a:p>
          <a:p>
            <a:pPr>
              <a:buFont typeface="Wingdings" pitchFamily="2" charset="2"/>
              <a:buNone/>
            </a:pPr>
            <a:r>
              <a:rPr lang="zh-CN" altLang="en-US"/>
              <a:t> </a:t>
            </a:r>
            <a:r>
              <a:rPr lang="en-US" altLang="zh-CN" sz="2700">
                <a:latin typeface="黑体" pitchFamily="2" charset="-122"/>
                <a:ea typeface="黑体" pitchFamily="2" charset="-122"/>
              </a:rPr>
              <a:t>1</a:t>
            </a:r>
            <a:r>
              <a:rPr lang="zh-CN" altLang="en-US" sz="2700">
                <a:latin typeface="黑体" pitchFamily="2" charset="-122"/>
                <a:ea typeface="黑体" pitchFamily="2" charset="-122"/>
              </a:rPr>
              <a:t>．软磁材料</a:t>
            </a:r>
            <a:r>
              <a:rPr lang="zh-CN" altLang="en-US" sz="2700">
                <a:latin typeface="宋体" charset="-122"/>
              </a:rPr>
              <a:t> </a:t>
            </a:r>
          </a:p>
          <a:p>
            <a:pPr>
              <a:buFont typeface="Wingdings" pitchFamily="2" charset="2"/>
              <a:buNone/>
            </a:pPr>
            <a:r>
              <a:rPr lang="zh-CN" altLang="en-US" sz="2700">
                <a:solidFill>
                  <a:srgbClr val="0000FF"/>
                </a:solidFill>
                <a:latin typeface="宋体" charset="-122"/>
              </a:rPr>
              <a:t>  </a:t>
            </a:r>
            <a:r>
              <a:rPr lang="zh-CN" altLang="en-US" sz="2700" b="1">
                <a:solidFill>
                  <a:srgbClr val="FF0000"/>
                </a:solidFill>
                <a:latin typeface="宋体" charset="-122"/>
              </a:rPr>
              <a:t>定义</a:t>
            </a:r>
            <a:r>
              <a:rPr lang="en-US" altLang="zh-CN" sz="2700" b="1">
                <a:solidFill>
                  <a:srgbClr val="000000"/>
                </a:solidFill>
                <a:latin typeface="宋体" charset="-122"/>
              </a:rPr>
              <a:t>: </a:t>
            </a:r>
            <a:r>
              <a:rPr lang="zh-CN" altLang="en-US" sz="2700" b="1">
                <a:solidFill>
                  <a:srgbClr val="000000"/>
                </a:solidFill>
                <a:latin typeface="宋体" charset="-122"/>
              </a:rPr>
              <a:t>磁滞回线窄、剩磁和矫顽力都很小的材料。</a:t>
            </a:r>
          </a:p>
          <a:p>
            <a:pPr>
              <a:buFont typeface="Wingdings" pitchFamily="2" charset="2"/>
              <a:buNone/>
            </a:pPr>
            <a:r>
              <a:rPr lang="zh-CN" altLang="en-US" sz="2700">
                <a:solidFill>
                  <a:srgbClr val="0000FF"/>
                </a:solidFill>
                <a:latin typeface="宋体" charset="-122"/>
              </a:rPr>
              <a:t>  </a:t>
            </a:r>
            <a:r>
              <a:rPr lang="zh-CN" altLang="en-US" sz="2700">
                <a:solidFill>
                  <a:srgbClr val="0000FF"/>
                </a:solidFill>
                <a:latin typeface="宋体" charset="-122"/>
                <a:hlinkClick r:id="rId2" action="ppaction://hlinksldjump"/>
              </a:rPr>
              <a:t>附图</a:t>
            </a:r>
            <a:r>
              <a:rPr lang="en-US" altLang="zh-CN" sz="2700">
                <a:solidFill>
                  <a:srgbClr val="0000FF"/>
                </a:solidFill>
                <a:latin typeface="宋体" charset="-122"/>
                <a:hlinkClick r:id="rId2" action="ppaction://hlinksldjump"/>
              </a:rPr>
              <a:t>1-11a</a:t>
            </a:r>
            <a:endParaRPr lang="en-US" altLang="zh-CN" sz="2700">
              <a:solidFill>
                <a:srgbClr val="0000FF"/>
              </a:solidFill>
              <a:latin typeface="宋体" charset="-122"/>
            </a:endParaRPr>
          </a:p>
          <a:p>
            <a:pPr>
              <a:buFont typeface="Wingdings" pitchFamily="2" charset="2"/>
              <a:buNone/>
            </a:pPr>
            <a:endParaRPr lang="en-US" altLang="zh-CN" sz="2700">
              <a:solidFill>
                <a:srgbClr val="0000FF"/>
              </a:solidFill>
              <a:latin typeface="宋体" charset="-122"/>
            </a:endParaRPr>
          </a:p>
          <a:p>
            <a:pPr>
              <a:buFont typeface="Wingdings" pitchFamily="2" charset="2"/>
              <a:buNone/>
            </a:pPr>
            <a:r>
              <a:rPr lang="en-US" altLang="zh-CN" sz="2700">
                <a:solidFill>
                  <a:srgbClr val="0000FF"/>
                </a:solidFill>
                <a:latin typeface="宋体" charset="-122"/>
              </a:rPr>
              <a:t>  </a:t>
            </a:r>
            <a:r>
              <a:rPr lang="zh-CN" altLang="en-US" sz="2700" b="1">
                <a:solidFill>
                  <a:srgbClr val="000000"/>
                </a:solidFill>
                <a:latin typeface="宋体" charset="-122"/>
              </a:rPr>
              <a:t>常用软磁材料</a:t>
            </a:r>
            <a:r>
              <a:rPr lang="en-US" altLang="zh-CN" sz="2700" b="1">
                <a:solidFill>
                  <a:srgbClr val="000000"/>
                </a:solidFill>
                <a:latin typeface="宋体" charset="-122"/>
              </a:rPr>
              <a:t>:</a:t>
            </a:r>
            <a:r>
              <a:rPr lang="zh-CN" altLang="en-US" sz="2700" b="1">
                <a:solidFill>
                  <a:srgbClr val="000000"/>
                </a:solidFill>
                <a:latin typeface="宋体" charset="-122"/>
              </a:rPr>
              <a:t>铸铁、铸钢和硅钢片等。</a:t>
            </a:r>
          </a:p>
          <a:p>
            <a:pPr>
              <a:buFont typeface="Wingdings" pitchFamily="2" charset="2"/>
              <a:buNone/>
            </a:pPr>
            <a:r>
              <a:rPr lang="zh-CN" altLang="en-US" sz="2700" b="1">
                <a:solidFill>
                  <a:srgbClr val="0000FF"/>
                </a:solidFill>
                <a:latin typeface="宋体" charset="-122"/>
              </a:rPr>
              <a:t> </a:t>
            </a:r>
          </a:p>
          <a:p>
            <a:pPr>
              <a:buFont typeface="Wingdings" pitchFamily="2" charset="2"/>
              <a:buNone/>
            </a:pPr>
            <a:r>
              <a:rPr lang="zh-CN" altLang="en-US" sz="2700" b="1">
                <a:solidFill>
                  <a:srgbClr val="0000FF"/>
                </a:solidFill>
                <a:latin typeface="宋体" charset="-122"/>
              </a:rPr>
              <a:t>  </a:t>
            </a:r>
            <a:r>
              <a:rPr lang="zh-CN" altLang="en-US" sz="2700" b="1">
                <a:latin typeface="宋体" charset="-122"/>
              </a:rPr>
              <a:t>软磁材料的磁导率较高</a:t>
            </a:r>
            <a:r>
              <a:rPr lang="en-US" altLang="zh-CN" sz="2700" b="1">
                <a:latin typeface="宋体" charset="-122"/>
              </a:rPr>
              <a:t>,</a:t>
            </a:r>
            <a:r>
              <a:rPr lang="zh-CN" altLang="en-US" sz="2700" b="1">
                <a:latin typeface="宋体" charset="-122"/>
              </a:rPr>
              <a:t>故用以制造电机和变压器的铁心。</a:t>
            </a:r>
          </a:p>
        </p:txBody>
      </p:sp>
    </p:spTree>
  </p:cSld>
  <p:clrMapOvr>
    <a:masterClrMapping/>
  </p:clrMapOvr>
  <p:transition>
    <p:comb/>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ChangeArrowheads="1"/>
          </p:cNvSpPr>
          <p:nvPr>
            <p:ph type="body" idx="1"/>
          </p:nvPr>
        </p:nvSpPr>
        <p:spPr>
          <a:xfrm>
            <a:off x="395288" y="1125538"/>
            <a:ext cx="8229600" cy="5149850"/>
          </a:xfrm>
        </p:spPr>
        <p:txBody>
          <a:bodyPr/>
          <a:lstStyle/>
          <a:p>
            <a:pPr>
              <a:buFont typeface="Wingdings" pitchFamily="2" charset="2"/>
              <a:buNone/>
            </a:pPr>
            <a:r>
              <a:rPr lang="en-US" altLang="zh-CN" b="1"/>
              <a:t>   </a:t>
            </a:r>
            <a:r>
              <a:rPr lang="en-US" altLang="zh-CN" sz="2700">
                <a:latin typeface="黑体" pitchFamily="2" charset="-122"/>
                <a:ea typeface="黑体" pitchFamily="2" charset="-122"/>
              </a:rPr>
              <a:t>2</a:t>
            </a:r>
            <a:r>
              <a:rPr lang="zh-CN" altLang="en-US" sz="2700">
                <a:latin typeface="黑体" pitchFamily="2" charset="-122"/>
                <a:ea typeface="黑体" pitchFamily="2" charset="-122"/>
              </a:rPr>
              <a:t>．硬磁</a:t>
            </a:r>
            <a:r>
              <a:rPr lang="en-US" altLang="zh-CN" sz="2700">
                <a:latin typeface="黑体" pitchFamily="2" charset="-122"/>
                <a:ea typeface="黑体" pitchFamily="2" charset="-122"/>
              </a:rPr>
              <a:t>(</a:t>
            </a:r>
            <a:r>
              <a:rPr lang="zh-CN" altLang="en-US" sz="2700">
                <a:latin typeface="黑体" pitchFamily="2" charset="-122"/>
                <a:ea typeface="黑体" pitchFamily="2" charset="-122"/>
              </a:rPr>
              <a:t>永磁</a:t>
            </a:r>
            <a:r>
              <a:rPr lang="en-US" altLang="zh-CN" sz="2700">
                <a:latin typeface="黑体" pitchFamily="2" charset="-122"/>
                <a:ea typeface="黑体" pitchFamily="2" charset="-122"/>
              </a:rPr>
              <a:t>)</a:t>
            </a:r>
            <a:r>
              <a:rPr lang="zh-CN" altLang="en-US" sz="2700">
                <a:latin typeface="黑体" pitchFamily="2" charset="-122"/>
                <a:ea typeface="黑体" pitchFamily="2" charset="-122"/>
              </a:rPr>
              <a:t>材料</a:t>
            </a:r>
            <a:r>
              <a:rPr lang="zh-CN" altLang="en-US">
                <a:latin typeface="宋体" charset="-122"/>
              </a:rPr>
              <a:t> </a:t>
            </a:r>
          </a:p>
          <a:p>
            <a:pPr>
              <a:buFont typeface="Wingdings" pitchFamily="2" charset="2"/>
              <a:buNone/>
            </a:pPr>
            <a:r>
              <a:rPr lang="zh-CN" altLang="en-US">
                <a:solidFill>
                  <a:srgbClr val="0000FF"/>
                </a:solidFill>
              </a:rPr>
              <a:t>   </a:t>
            </a:r>
            <a:r>
              <a:rPr lang="zh-CN" altLang="en-US" sz="2700" b="1">
                <a:solidFill>
                  <a:srgbClr val="FF0000"/>
                </a:solidFill>
                <a:latin typeface="宋体" charset="-122"/>
              </a:rPr>
              <a:t>定义</a:t>
            </a:r>
            <a:r>
              <a:rPr lang="en-US" altLang="zh-CN" sz="2700" b="1">
                <a:solidFill>
                  <a:srgbClr val="000000"/>
                </a:solidFill>
                <a:latin typeface="宋体" charset="-122"/>
              </a:rPr>
              <a:t>:</a:t>
            </a:r>
            <a:r>
              <a:rPr lang="zh-CN" altLang="en-US" sz="2700" b="1">
                <a:solidFill>
                  <a:srgbClr val="000000"/>
                </a:solidFill>
                <a:latin typeface="宋体" charset="-122"/>
              </a:rPr>
              <a:t>磁滞回线宽、剩磁和矫顽力都很大的铁磁材料称为硬磁材料，又称为永磁材料。</a:t>
            </a:r>
          </a:p>
          <a:p>
            <a:pPr>
              <a:buFont typeface="Wingdings" pitchFamily="2" charset="2"/>
              <a:buNone/>
            </a:pPr>
            <a:r>
              <a:rPr lang="zh-CN" altLang="en-US" sz="2700">
                <a:solidFill>
                  <a:srgbClr val="0000FF"/>
                </a:solidFill>
                <a:latin typeface="宋体" charset="-122"/>
              </a:rPr>
              <a:t>  </a:t>
            </a:r>
            <a:r>
              <a:rPr lang="zh-CN" altLang="en-US" sz="2700">
                <a:solidFill>
                  <a:srgbClr val="0000FF"/>
                </a:solidFill>
                <a:latin typeface="宋体" charset="-122"/>
                <a:hlinkClick r:id="rId2" action="ppaction://hlinksldjump"/>
              </a:rPr>
              <a:t>附图</a:t>
            </a:r>
            <a:r>
              <a:rPr lang="en-US" altLang="zh-CN" sz="2700">
                <a:solidFill>
                  <a:srgbClr val="0000FF"/>
                </a:solidFill>
                <a:latin typeface="宋体" charset="-122"/>
                <a:hlinkClick r:id="rId2" action="ppaction://hlinksldjump"/>
              </a:rPr>
              <a:t>1-11b</a:t>
            </a:r>
            <a:r>
              <a:rPr lang="en-US" altLang="zh-CN" sz="2700">
                <a:solidFill>
                  <a:srgbClr val="0000FF"/>
                </a:solidFill>
                <a:latin typeface="宋体" charset="-122"/>
              </a:rPr>
              <a:t>       </a:t>
            </a:r>
          </a:p>
          <a:p>
            <a:pPr>
              <a:buFont typeface="Wingdings" pitchFamily="2" charset="2"/>
              <a:buNone/>
            </a:pPr>
            <a:r>
              <a:rPr lang="en-US" altLang="zh-CN" sz="2700">
                <a:solidFill>
                  <a:srgbClr val="0000FF"/>
                </a:solidFill>
                <a:latin typeface="宋体" charset="-122"/>
              </a:rPr>
              <a:t>        </a:t>
            </a:r>
          </a:p>
          <a:p>
            <a:pPr>
              <a:buFont typeface="Wingdings" pitchFamily="2" charset="2"/>
              <a:buNone/>
            </a:pPr>
            <a:r>
              <a:rPr lang="en-US" altLang="zh-CN" sz="2700">
                <a:solidFill>
                  <a:srgbClr val="0000FF"/>
                </a:solidFill>
                <a:latin typeface="宋体" charset="-122"/>
              </a:rPr>
              <a:t>     </a:t>
            </a:r>
            <a:r>
              <a:rPr lang="zh-CN" altLang="en-US" sz="2700" b="1">
                <a:solidFill>
                  <a:srgbClr val="000000"/>
                </a:solidFill>
                <a:latin typeface="宋体" charset="-122"/>
              </a:rPr>
              <a:t>磁性能指标    剩磁</a:t>
            </a:r>
          </a:p>
          <a:p>
            <a:pPr>
              <a:buFont typeface="Wingdings" pitchFamily="2" charset="2"/>
              <a:buNone/>
            </a:pPr>
            <a:r>
              <a:rPr lang="zh-CN" altLang="en-US" sz="2700" b="1">
                <a:solidFill>
                  <a:srgbClr val="000000"/>
                </a:solidFill>
                <a:latin typeface="宋体" charset="-122"/>
              </a:rPr>
              <a:t>                   矫顽力</a:t>
            </a:r>
          </a:p>
          <a:p>
            <a:pPr>
              <a:buFont typeface="Wingdings" pitchFamily="2" charset="2"/>
              <a:buNone/>
            </a:pPr>
            <a:r>
              <a:rPr lang="zh-CN" altLang="en-US" sz="2700" b="1">
                <a:solidFill>
                  <a:srgbClr val="000000"/>
                </a:solidFill>
                <a:latin typeface="宋体" charset="-122"/>
              </a:rPr>
              <a:t>                   最大磁能积</a:t>
            </a:r>
          </a:p>
        </p:txBody>
      </p:sp>
      <p:sp>
        <p:nvSpPr>
          <p:cNvPr id="906243" name="AutoShape 3"/>
          <p:cNvSpPr>
            <a:spLocks/>
          </p:cNvSpPr>
          <p:nvPr/>
        </p:nvSpPr>
        <p:spPr bwMode="auto">
          <a:xfrm>
            <a:off x="3429000" y="3733800"/>
            <a:ext cx="228600" cy="1295400"/>
          </a:xfrm>
          <a:prstGeom prst="leftBrace">
            <a:avLst>
              <a:gd name="adj1" fmla="val 47222"/>
              <a:gd name="adj2" fmla="val 50000"/>
            </a:avLst>
          </a:prstGeom>
          <a:noFill/>
          <a:ln w="76200">
            <a:solidFill>
              <a:srgbClr val="FF00FF"/>
            </a:solidFill>
            <a:round/>
            <a:headEnd/>
            <a:tailEnd/>
          </a:ln>
          <a:effectLst>
            <a:outerShdw dist="107763" dir="2700000" algn="ctr" rotWithShape="0">
              <a:schemeClr val="bg2">
                <a:alpha val="50000"/>
              </a:schemeClr>
            </a:outerShdw>
          </a:effectLst>
        </p:spPr>
        <p:txBody>
          <a:bodyPr wrap="none" anchor="ctr"/>
          <a:lstStyle/>
          <a:p>
            <a:endParaRPr lang="zh-CN" altLang="en-US"/>
          </a:p>
        </p:txBody>
      </p:sp>
    </p:spTree>
  </p:cSld>
  <p:clrMapOvr>
    <a:masterClrMapping/>
  </p:clrMapOvr>
  <p:transition>
    <p:comb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noChangeArrowheads="1"/>
          </p:cNvSpPr>
          <p:nvPr>
            <p:ph type="body" idx="1"/>
          </p:nvPr>
        </p:nvSpPr>
        <p:spPr>
          <a:xfrm>
            <a:off x="468313" y="1196975"/>
            <a:ext cx="8229600" cy="2286000"/>
          </a:xfrm>
        </p:spPr>
        <p:txBody>
          <a:bodyPr/>
          <a:lstStyle/>
          <a:p>
            <a:pPr>
              <a:buFont typeface="Wingdings" pitchFamily="2" charset="2"/>
              <a:buNone/>
            </a:pPr>
            <a:r>
              <a:rPr lang="zh-CN" altLang="en-US" sz="2700">
                <a:latin typeface="黑体" pitchFamily="2" charset="-122"/>
                <a:ea typeface="黑体" pitchFamily="2" charset="-122"/>
              </a:rPr>
              <a:t>一、重点</a:t>
            </a:r>
            <a:r>
              <a:rPr lang="en-US" altLang="zh-CN" sz="2700">
                <a:latin typeface="黑体" pitchFamily="2" charset="-122"/>
                <a:ea typeface="黑体" pitchFamily="2" charset="-122"/>
              </a:rPr>
              <a:t>:</a:t>
            </a:r>
          </a:p>
          <a:p>
            <a:pPr>
              <a:buFont typeface="Wingdings" pitchFamily="2" charset="2"/>
              <a:buNone/>
            </a:pPr>
            <a:r>
              <a:rPr lang="en-US" altLang="zh-CN" sz="2700" b="1">
                <a:latin typeface="宋体" charset="-122"/>
              </a:rPr>
              <a:t>1</a:t>
            </a:r>
            <a:r>
              <a:rPr lang="zh-CN" altLang="en-US" sz="2700" b="1">
                <a:latin typeface="宋体" charset="-122"/>
              </a:rPr>
              <a:t>、磁路的基本定律</a:t>
            </a:r>
            <a:r>
              <a:rPr lang="en-US" altLang="zh-CN" sz="2700" b="1">
                <a:latin typeface="宋体" charset="-122"/>
              </a:rPr>
              <a:t>;</a:t>
            </a:r>
          </a:p>
          <a:p>
            <a:pPr>
              <a:buFont typeface="Wingdings" pitchFamily="2" charset="2"/>
              <a:buNone/>
            </a:pPr>
            <a:r>
              <a:rPr lang="en-US" altLang="zh-CN" sz="2700" b="1">
                <a:latin typeface="宋体" charset="-122"/>
              </a:rPr>
              <a:t>2</a:t>
            </a:r>
            <a:r>
              <a:rPr lang="zh-CN" altLang="en-US" sz="2700" b="1">
                <a:latin typeface="宋体" charset="-122"/>
              </a:rPr>
              <a:t>、铁磁材料的特性及基本磁化曲线</a:t>
            </a:r>
            <a:r>
              <a:rPr lang="en-US" altLang="zh-CN" sz="2700" b="1">
                <a:latin typeface="宋体" charset="-122"/>
              </a:rPr>
              <a:t>;</a:t>
            </a:r>
          </a:p>
          <a:p>
            <a:pPr>
              <a:buFont typeface="Wingdings" pitchFamily="2" charset="2"/>
              <a:buNone/>
            </a:pPr>
            <a:r>
              <a:rPr lang="en-US" altLang="zh-CN" sz="2700" b="1">
                <a:latin typeface="宋体" charset="-122"/>
              </a:rPr>
              <a:t>3</a:t>
            </a:r>
            <a:r>
              <a:rPr lang="zh-CN" altLang="en-US" sz="2700" b="1">
                <a:latin typeface="宋体" charset="-122"/>
              </a:rPr>
              <a:t>、铁心损耗</a:t>
            </a:r>
            <a:r>
              <a:rPr lang="en-US" altLang="zh-CN" sz="2700" b="1">
                <a:latin typeface="宋体" charset="-122"/>
              </a:rPr>
              <a:t>.</a:t>
            </a:r>
          </a:p>
        </p:txBody>
      </p:sp>
      <p:sp>
        <p:nvSpPr>
          <p:cNvPr id="888835" name="Rectangle 3"/>
          <p:cNvSpPr>
            <a:spLocks noChangeArrowheads="1"/>
          </p:cNvSpPr>
          <p:nvPr>
            <p:ph type="title"/>
          </p:nvPr>
        </p:nvSpPr>
        <p:spPr>
          <a:xfrm>
            <a:off x="457200" y="152400"/>
            <a:ext cx="8229600" cy="1143000"/>
          </a:xfrm>
          <a:solidFill>
            <a:schemeClr val="bg1"/>
          </a:solidFill>
          <a:ln/>
        </p:spPr>
        <p:txBody>
          <a:bodyPr anchor="ctr"/>
          <a:lstStyle/>
          <a:p>
            <a:r>
              <a:rPr lang="en-US" altLang="zh-CN" sz="2100">
                <a:solidFill>
                  <a:schemeClr val="tx1"/>
                </a:solidFill>
                <a:latin typeface="黑体" pitchFamily="2" charset="-122"/>
                <a:ea typeface="黑体" pitchFamily="2" charset="-122"/>
              </a:rPr>
              <a:t>※  </a:t>
            </a:r>
            <a:r>
              <a:rPr lang="zh-CN" altLang="en-US" sz="2100">
                <a:solidFill>
                  <a:schemeClr val="tx1"/>
                </a:solidFill>
                <a:latin typeface="黑体" pitchFamily="2" charset="-122"/>
                <a:ea typeface="黑体" pitchFamily="2" charset="-122"/>
              </a:rPr>
              <a:t>重点与难点</a:t>
            </a:r>
          </a:p>
        </p:txBody>
      </p:sp>
      <p:sp>
        <p:nvSpPr>
          <p:cNvPr id="888836" name="Text Box 4"/>
          <p:cNvSpPr txBox="1">
            <a:spLocks noChangeArrowheads="1"/>
          </p:cNvSpPr>
          <p:nvPr/>
        </p:nvSpPr>
        <p:spPr bwMode="auto">
          <a:xfrm>
            <a:off x="457200" y="3886200"/>
            <a:ext cx="8382000" cy="2443163"/>
          </a:xfrm>
          <a:prstGeom prst="rect">
            <a:avLst/>
          </a:prstGeom>
          <a:noFill/>
          <a:ln w="9525">
            <a:noFill/>
            <a:miter lim="800000"/>
            <a:headEnd/>
            <a:tailEnd/>
          </a:ln>
          <a:effectLst/>
        </p:spPr>
        <p:txBody>
          <a:bodyPr>
            <a:spAutoFit/>
          </a:bodyPr>
          <a:lstStyle/>
          <a:p>
            <a:pPr>
              <a:spcBef>
                <a:spcPct val="50000"/>
              </a:spcBef>
            </a:pPr>
            <a:r>
              <a:rPr lang="zh-CN" altLang="en-US" sz="2800">
                <a:latin typeface="黑体" pitchFamily="2" charset="-122"/>
                <a:ea typeface="黑体" pitchFamily="2" charset="-122"/>
              </a:rPr>
              <a:t>二、难点</a:t>
            </a:r>
            <a:r>
              <a:rPr lang="en-US" altLang="zh-CN" sz="2800">
                <a:latin typeface="黑体" pitchFamily="2" charset="-122"/>
                <a:ea typeface="黑体" pitchFamily="2" charset="-122"/>
              </a:rPr>
              <a:t>:</a:t>
            </a:r>
            <a:r>
              <a:rPr lang="en-US" altLang="zh-CN" sz="2800" b="1">
                <a:latin typeface="宋体" charset="-122"/>
              </a:rPr>
              <a:t> </a:t>
            </a:r>
          </a:p>
          <a:p>
            <a:pPr>
              <a:spcBef>
                <a:spcPct val="50000"/>
              </a:spcBef>
            </a:pPr>
            <a:r>
              <a:rPr lang="en-US" altLang="zh-CN" sz="2800" b="1">
                <a:latin typeface="宋体" charset="-122"/>
              </a:rPr>
              <a:t>1</a:t>
            </a:r>
            <a:r>
              <a:rPr lang="zh-CN" altLang="en-US" sz="2800" b="1">
                <a:latin typeface="宋体" charset="-122"/>
              </a:rPr>
              <a:t>、磁滞回线；</a:t>
            </a:r>
          </a:p>
          <a:p>
            <a:pPr>
              <a:spcBef>
                <a:spcPct val="50000"/>
              </a:spcBef>
            </a:pPr>
            <a:r>
              <a:rPr lang="en-US" altLang="zh-CN" sz="2800" b="1">
                <a:latin typeface="宋体" charset="-122"/>
              </a:rPr>
              <a:t>2</a:t>
            </a:r>
            <a:r>
              <a:rPr lang="zh-CN" altLang="en-US" sz="2800" b="1">
                <a:latin typeface="宋体" charset="-122"/>
              </a:rPr>
              <a:t>、铁心损耗；</a:t>
            </a:r>
          </a:p>
          <a:p>
            <a:pPr>
              <a:spcBef>
                <a:spcPct val="50000"/>
              </a:spcBef>
            </a:pPr>
            <a:r>
              <a:rPr lang="en-US" altLang="zh-CN" sz="2800" b="1">
                <a:latin typeface="宋体" charset="-122"/>
              </a:rPr>
              <a:t>3</a:t>
            </a:r>
            <a:r>
              <a:rPr lang="zh-CN" altLang="en-US" sz="2800" b="1">
                <a:latin typeface="宋体" charset="-122"/>
              </a:rPr>
              <a:t>、磁路的计算</a:t>
            </a:r>
            <a:r>
              <a:rPr lang="zh-CN" altLang="en-US" sz="2800" b="1">
                <a:solidFill>
                  <a:schemeClr val="bg2"/>
                </a:solidFill>
                <a:latin typeface="宋体" charset="-122"/>
              </a:rPr>
              <a:t>。</a:t>
            </a:r>
          </a:p>
        </p:txBody>
      </p:sp>
    </p:spTree>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7266" name="Organization Chart 2"/>
          <p:cNvGraphicFramePr>
            <a:graphicFrameLocks/>
          </p:cNvGraphicFramePr>
          <p:nvPr>
            <p:ph sz="half" idx="2"/>
          </p:nvPr>
        </p:nvGraphicFramePr>
        <p:xfrm>
          <a:off x="539750" y="765175"/>
          <a:ext cx="7993063" cy="5510213"/>
        </p:xfrm>
        <a:graphic>
          <a:graphicData uri="http://schemas.openxmlformats.org/drawingml/2006/compatibility">
            <com:legacyDrawing xmlns:com="http://schemas.openxmlformats.org/drawingml/2006/compatibility" spid="_x0000_s907266"/>
          </a:graphicData>
        </a:graphic>
      </p:graphicFrame>
      <p:sp>
        <p:nvSpPr>
          <p:cNvPr id="907279" name="Text Box 15"/>
          <p:cNvSpPr txBox="1">
            <a:spLocks noChangeArrowheads="1"/>
          </p:cNvSpPr>
          <p:nvPr/>
        </p:nvSpPr>
        <p:spPr bwMode="auto">
          <a:xfrm>
            <a:off x="684213" y="765175"/>
            <a:ext cx="671512" cy="2663825"/>
          </a:xfrm>
          <a:prstGeom prst="rect">
            <a:avLst/>
          </a:prstGeom>
          <a:noFill/>
          <a:ln w="9525">
            <a:noFill/>
            <a:miter lim="800000"/>
            <a:headEnd/>
            <a:tailEnd/>
          </a:ln>
          <a:effectLst/>
        </p:spPr>
        <p:txBody>
          <a:bodyPr vert="eaVert">
            <a:spAutoFit/>
          </a:bodyPr>
          <a:lstStyle/>
          <a:p>
            <a:pPr>
              <a:spcBef>
                <a:spcPct val="50000"/>
              </a:spcBef>
            </a:pPr>
            <a:r>
              <a:rPr lang="zh-CN" altLang="en-US" sz="3200">
                <a:solidFill>
                  <a:srgbClr val="0000FF"/>
                </a:solidFill>
                <a:latin typeface="华文琥珀" pitchFamily="2" charset="-122"/>
                <a:ea typeface="华文琥珀" pitchFamily="2" charset="-122"/>
              </a:rPr>
              <a:t>种类示意图</a:t>
            </a:r>
          </a:p>
        </p:txBody>
      </p:sp>
    </p:spTree>
  </p:cSld>
  <p:clrMapOvr>
    <a:masterClrMapping/>
  </p:clrMapOvr>
  <p:transition>
    <p:cover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8290" name="Rectangle 2"/>
          <p:cNvSpPr>
            <a:spLocks noGrp="1" noChangeArrowheads="1"/>
          </p:cNvSpPr>
          <p:nvPr>
            <p:ph type="body" sz="half" idx="1"/>
          </p:nvPr>
        </p:nvSpPr>
        <p:spPr>
          <a:xfrm>
            <a:off x="611188" y="692150"/>
            <a:ext cx="7786687" cy="5905500"/>
          </a:xfrm>
        </p:spPr>
        <p:txBody>
          <a:bodyPr/>
          <a:lstStyle/>
          <a:p>
            <a:pPr>
              <a:buFont typeface="Wingdings" pitchFamily="2" charset="2"/>
              <a:buNone/>
            </a:pPr>
            <a:r>
              <a:rPr lang="en-US" altLang="zh-CN" sz="2700" b="1"/>
              <a:t> </a:t>
            </a:r>
            <a:r>
              <a:rPr lang="zh-CN" altLang="en-US" sz="2700">
                <a:latin typeface="黑体" pitchFamily="2" charset="-122"/>
                <a:ea typeface="黑体" pitchFamily="2" charset="-122"/>
              </a:rPr>
              <a:t>四、铁心损耗</a:t>
            </a:r>
            <a:r>
              <a:rPr lang="zh-CN" altLang="en-US" sz="3200">
                <a:latin typeface="宋体" charset="-122"/>
              </a:rPr>
              <a:t> </a:t>
            </a:r>
          </a:p>
          <a:p>
            <a:pPr>
              <a:buFont typeface="Wingdings" pitchFamily="2" charset="2"/>
              <a:buNone/>
            </a:pPr>
            <a:endParaRPr lang="zh-CN" altLang="en-US" sz="3200">
              <a:latin typeface="宋体" charset="-122"/>
            </a:endParaRPr>
          </a:p>
          <a:p>
            <a:pPr>
              <a:buFont typeface="Wingdings" pitchFamily="2" charset="2"/>
              <a:buNone/>
            </a:pPr>
            <a:r>
              <a:rPr lang="zh-CN" altLang="en-US" sz="2700"/>
              <a:t>      </a:t>
            </a:r>
            <a:r>
              <a:rPr lang="en-US" altLang="zh-CN" sz="2700" b="1">
                <a:solidFill>
                  <a:srgbClr val="000000"/>
                </a:solidFill>
                <a:latin typeface="黑体" pitchFamily="2" charset="-122"/>
                <a:ea typeface="黑体" pitchFamily="2" charset="-122"/>
              </a:rPr>
              <a:t>1</a:t>
            </a:r>
            <a:r>
              <a:rPr lang="zh-CN" altLang="en-US" sz="2700" b="1">
                <a:solidFill>
                  <a:srgbClr val="000000"/>
                </a:solidFill>
                <a:latin typeface="黑体" pitchFamily="2" charset="-122"/>
                <a:ea typeface="黑体" pitchFamily="2" charset="-122"/>
              </a:rPr>
              <a:t>．磁滞损耗</a:t>
            </a:r>
            <a:r>
              <a:rPr lang="zh-CN" altLang="en-US" sz="2700" b="1">
                <a:solidFill>
                  <a:srgbClr val="000000"/>
                </a:solidFill>
                <a:latin typeface="宋体" charset="-122"/>
              </a:rPr>
              <a:t> </a:t>
            </a:r>
          </a:p>
          <a:p>
            <a:pPr>
              <a:buFont typeface="Wingdings" pitchFamily="2" charset="2"/>
              <a:buNone/>
            </a:pPr>
            <a:r>
              <a:rPr lang="zh-CN" altLang="en-US" sz="2700" b="1">
                <a:solidFill>
                  <a:srgbClr val="000000"/>
                </a:solidFill>
                <a:latin typeface="宋体" charset="-122"/>
              </a:rPr>
              <a:t>    </a:t>
            </a:r>
            <a:r>
              <a:rPr lang="zh-CN" altLang="en-US" sz="2700" b="1">
                <a:solidFill>
                  <a:srgbClr val="FF0000"/>
                </a:solidFill>
                <a:latin typeface="宋体" charset="-122"/>
              </a:rPr>
              <a:t>定义</a:t>
            </a:r>
            <a:r>
              <a:rPr lang="en-US" altLang="zh-CN" sz="2700" b="1">
                <a:solidFill>
                  <a:srgbClr val="000000"/>
                </a:solidFill>
                <a:latin typeface="宋体" charset="-122"/>
              </a:rPr>
              <a:t>: </a:t>
            </a:r>
            <a:r>
              <a:rPr lang="zh-CN" altLang="en-US" sz="2700" b="1">
                <a:solidFill>
                  <a:srgbClr val="000000"/>
                </a:solidFill>
                <a:latin typeface="宋体" charset="-122"/>
              </a:rPr>
              <a:t>铁磁材料置于交变磁场中时，磁畴相互间不停地摩擦、消耗能量、造成损耗，这种损耗称为磁滞损耗。</a:t>
            </a:r>
          </a:p>
          <a:p>
            <a:pPr>
              <a:buFont typeface="Wingdings" pitchFamily="2" charset="2"/>
              <a:buNone/>
            </a:pPr>
            <a:r>
              <a:rPr lang="zh-CN" altLang="en-US" sz="2700" b="1">
                <a:solidFill>
                  <a:srgbClr val="000000"/>
                </a:solidFill>
                <a:latin typeface="宋体" charset="-122"/>
              </a:rPr>
              <a:t>    </a:t>
            </a:r>
            <a:r>
              <a:rPr lang="zh-CN" altLang="en-US" sz="2700" b="1">
                <a:solidFill>
                  <a:srgbClr val="FF0000"/>
                </a:solidFill>
                <a:latin typeface="宋体" charset="-122"/>
              </a:rPr>
              <a:t>公式</a:t>
            </a:r>
            <a:r>
              <a:rPr lang="en-US" altLang="zh-CN" sz="2700" b="1">
                <a:solidFill>
                  <a:srgbClr val="000000"/>
                </a:solidFill>
                <a:latin typeface="宋体" charset="-122"/>
              </a:rPr>
              <a:t>:</a:t>
            </a:r>
          </a:p>
          <a:p>
            <a:pPr>
              <a:buFont typeface="Wingdings" pitchFamily="2" charset="2"/>
              <a:buNone/>
            </a:pPr>
            <a:endParaRPr lang="en-US" altLang="zh-CN" sz="2700" b="1">
              <a:solidFill>
                <a:srgbClr val="000000"/>
              </a:solidFill>
              <a:latin typeface="宋体" charset="-122"/>
            </a:endParaRPr>
          </a:p>
          <a:p>
            <a:pPr>
              <a:buFont typeface="Wingdings" pitchFamily="2" charset="2"/>
              <a:buNone/>
            </a:pPr>
            <a:r>
              <a:rPr lang="en-US" altLang="zh-CN" sz="2700" b="1">
                <a:solidFill>
                  <a:srgbClr val="000000"/>
                </a:solidFill>
                <a:latin typeface="宋体" charset="-122"/>
              </a:rPr>
              <a:t>				n=1.6</a:t>
            </a:r>
            <a:r>
              <a:rPr lang="zh-CN" altLang="en-US" sz="2700" b="1">
                <a:solidFill>
                  <a:srgbClr val="000000"/>
                </a:solidFill>
                <a:latin typeface="宋体" charset="-122"/>
              </a:rPr>
              <a:t>～</a:t>
            </a:r>
            <a:r>
              <a:rPr lang="en-US" altLang="zh-CN" sz="2700" b="1">
                <a:solidFill>
                  <a:srgbClr val="000000"/>
                </a:solidFill>
                <a:latin typeface="宋体" charset="-122"/>
              </a:rPr>
              <a:t>2.3</a:t>
            </a:r>
          </a:p>
          <a:p>
            <a:pPr>
              <a:buFont typeface="Wingdings" pitchFamily="2" charset="2"/>
              <a:buNone/>
            </a:pPr>
            <a:r>
              <a:rPr lang="en-US" altLang="zh-CN" sz="2700" b="1">
                <a:solidFill>
                  <a:srgbClr val="000000"/>
                </a:solidFill>
                <a:latin typeface="宋体" charset="-122"/>
              </a:rPr>
              <a:t>    </a:t>
            </a:r>
            <a:r>
              <a:rPr lang="zh-CN" altLang="en-US" sz="2700" b="1">
                <a:solidFill>
                  <a:srgbClr val="FF0000"/>
                </a:solidFill>
                <a:latin typeface="宋体" charset="-122"/>
              </a:rPr>
              <a:t>应用</a:t>
            </a:r>
            <a:r>
              <a:rPr lang="en-US" altLang="zh-CN" sz="2700" b="1">
                <a:solidFill>
                  <a:srgbClr val="000000"/>
                </a:solidFill>
                <a:latin typeface="宋体" charset="-122"/>
              </a:rPr>
              <a:t>:</a:t>
            </a:r>
            <a:r>
              <a:rPr lang="zh-CN" altLang="en-US" sz="2700" b="1">
                <a:solidFill>
                  <a:srgbClr val="000000"/>
                </a:solidFill>
                <a:latin typeface="宋体" charset="-122"/>
              </a:rPr>
              <a:t>由于硅钢片磁滞回线的面积较小，故电机和变压器的铁心常用硅钢片叠成。</a:t>
            </a:r>
          </a:p>
        </p:txBody>
      </p:sp>
      <p:graphicFrame>
        <p:nvGraphicFramePr>
          <p:cNvPr id="908292" name="Object 4"/>
          <p:cNvGraphicFramePr>
            <a:graphicFrameLocks noChangeAspect="1"/>
          </p:cNvGraphicFramePr>
          <p:nvPr>
            <p:ph type="title"/>
          </p:nvPr>
        </p:nvGraphicFramePr>
        <p:xfrm>
          <a:off x="3276600" y="3789363"/>
          <a:ext cx="3743325" cy="857250"/>
        </p:xfrm>
        <a:graphic>
          <a:graphicData uri="http://schemas.openxmlformats.org/presentationml/2006/ole">
            <p:oleObj spid="_x0000_s908292" name="公式" r:id="rId3" imgW="838080" imgH="241200" progId="Equation.3">
              <p:embed/>
            </p:oleObj>
          </a:graphicData>
        </a:graphic>
      </p:graphicFrame>
    </p:spTree>
  </p:cSld>
  <p:clrMapOvr>
    <a:masterClrMapping/>
  </p:clrMapOvr>
  <p:transition>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9314" name="Rectangle 2"/>
          <p:cNvSpPr>
            <a:spLocks noGrp="1" noChangeArrowheads="1"/>
          </p:cNvSpPr>
          <p:nvPr>
            <p:ph type="body" sz="half" idx="1"/>
          </p:nvPr>
        </p:nvSpPr>
        <p:spPr>
          <a:xfrm>
            <a:off x="468313" y="620713"/>
            <a:ext cx="7931150" cy="6003925"/>
          </a:xfrm>
        </p:spPr>
        <p:txBody>
          <a:bodyPr/>
          <a:lstStyle/>
          <a:p>
            <a:pPr>
              <a:buFont typeface="Wingdings" pitchFamily="2" charset="2"/>
              <a:buNone/>
            </a:pPr>
            <a:r>
              <a:rPr lang="en-US" altLang="zh-CN" sz="2700"/>
              <a:t>   </a:t>
            </a:r>
            <a:r>
              <a:rPr lang="en-US" altLang="zh-CN" sz="2700">
                <a:latin typeface="黑体" pitchFamily="2" charset="-122"/>
                <a:ea typeface="黑体" pitchFamily="2" charset="-122"/>
              </a:rPr>
              <a:t>2</a:t>
            </a:r>
            <a:r>
              <a:rPr lang="zh-CN" altLang="en-US" sz="2700">
                <a:latin typeface="黑体" pitchFamily="2" charset="-122"/>
                <a:ea typeface="黑体" pitchFamily="2" charset="-122"/>
              </a:rPr>
              <a:t>．涡流损耗</a:t>
            </a:r>
            <a:r>
              <a:rPr lang="zh-CN" altLang="en-US" sz="3600">
                <a:solidFill>
                  <a:srgbClr val="0000FF"/>
                </a:solidFill>
              </a:rPr>
              <a:t> </a:t>
            </a:r>
          </a:p>
          <a:p>
            <a:pPr>
              <a:buFont typeface="Wingdings" pitchFamily="2" charset="2"/>
              <a:buNone/>
            </a:pPr>
            <a:r>
              <a:rPr lang="zh-CN" altLang="en-US" sz="2700">
                <a:solidFill>
                  <a:srgbClr val="0000FF"/>
                </a:solidFill>
              </a:rPr>
              <a:t>    </a:t>
            </a:r>
            <a:r>
              <a:rPr lang="zh-CN" altLang="en-US" sz="2700" b="1">
                <a:solidFill>
                  <a:srgbClr val="FF0000"/>
                </a:solidFill>
                <a:latin typeface="宋体" charset="-122"/>
              </a:rPr>
              <a:t>涡流</a:t>
            </a:r>
            <a:r>
              <a:rPr lang="en-US" altLang="zh-CN" sz="2700" b="1">
                <a:solidFill>
                  <a:srgbClr val="000000"/>
                </a:solidFill>
                <a:latin typeface="宋体" charset="-122"/>
              </a:rPr>
              <a:t>:</a:t>
            </a:r>
            <a:r>
              <a:rPr lang="zh-CN" altLang="en-US" sz="2700" b="1">
                <a:solidFill>
                  <a:srgbClr val="000000"/>
                </a:solidFill>
                <a:latin typeface="宋体" charset="-122"/>
              </a:rPr>
              <a:t>当通过铁心的磁通随时间变化时</a:t>
            </a:r>
            <a:r>
              <a:rPr lang="en-US" altLang="zh-CN" sz="2700" b="1">
                <a:solidFill>
                  <a:srgbClr val="000000"/>
                </a:solidFill>
                <a:latin typeface="宋体" charset="-122"/>
              </a:rPr>
              <a:t>,</a:t>
            </a:r>
            <a:r>
              <a:rPr lang="zh-CN" altLang="en-US" sz="2700" b="1">
                <a:solidFill>
                  <a:srgbClr val="000000"/>
                </a:solidFill>
                <a:latin typeface="宋体" charset="-122"/>
              </a:rPr>
              <a:t>根据电磁感应定律</a:t>
            </a:r>
            <a:r>
              <a:rPr lang="en-US" altLang="zh-CN" sz="2700" b="1">
                <a:solidFill>
                  <a:srgbClr val="000000"/>
                </a:solidFill>
                <a:latin typeface="宋体" charset="-122"/>
              </a:rPr>
              <a:t>,</a:t>
            </a:r>
            <a:r>
              <a:rPr lang="zh-CN" altLang="en-US" sz="2700" b="1">
                <a:solidFill>
                  <a:srgbClr val="000000"/>
                </a:solidFill>
                <a:latin typeface="宋体" charset="-122"/>
              </a:rPr>
              <a:t>铁心中将产生感应电动势</a:t>
            </a:r>
            <a:r>
              <a:rPr lang="en-US" altLang="zh-CN" sz="2700" b="1">
                <a:solidFill>
                  <a:srgbClr val="000000"/>
                </a:solidFill>
                <a:latin typeface="宋体" charset="-122"/>
              </a:rPr>
              <a:t>,</a:t>
            </a:r>
            <a:r>
              <a:rPr lang="zh-CN" altLang="en-US" sz="2700" b="1">
                <a:solidFill>
                  <a:srgbClr val="000000"/>
                </a:solidFill>
                <a:latin typeface="宋体" charset="-122"/>
              </a:rPr>
              <a:t>并引起环流</a:t>
            </a:r>
            <a:r>
              <a:rPr lang="en-US" altLang="zh-CN" sz="2700" b="1">
                <a:solidFill>
                  <a:srgbClr val="000000"/>
                </a:solidFill>
                <a:latin typeface="宋体" charset="-122"/>
              </a:rPr>
              <a:t>,</a:t>
            </a:r>
            <a:r>
              <a:rPr lang="zh-CN" altLang="en-US" sz="2700" b="1">
                <a:solidFill>
                  <a:srgbClr val="000000"/>
                </a:solidFill>
                <a:latin typeface="宋体" charset="-122"/>
              </a:rPr>
              <a:t>环流在铁心内部围绕磁通作旋涡状流动 称为</a:t>
            </a:r>
            <a:r>
              <a:rPr lang="zh-CN" altLang="en-US" sz="2700" b="1">
                <a:solidFill>
                  <a:srgbClr val="FF0000"/>
                </a:solidFill>
                <a:latin typeface="宋体" charset="-122"/>
              </a:rPr>
              <a:t>涡流</a:t>
            </a:r>
            <a:r>
              <a:rPr lang="zh-CN" altLang="en-US" sz="2700" b="1">
                <a:solidFill>
                  <a:srgbClr val="000000"/>
                </a:solidFill>
                <a:latin typeface="宋体" charset="-122"/>
              </a:rPr>
              <a:t>。</a:t>
            </a:r>
            <a:r>
              <a:rPr lang="zh-CN" altLang="en-US" sz="2700" b="1">
                <a:solidFill>
                  <a:srgbClr val="000000"/>
                </a:solidFill>
                <a:latin typeface="宋体" charset="-122"/>
                <a:hlinkClick r:id="rId3" action="ppaction://hlinksldjump"/>
              </a:rPr>
              <a:t>示意图</a:t>
            </a:r>
            <a:r>
              <a:rPr lang="en-US" altLang="zh-CN" sz="2700" b="1">
                <a:solidFill>
                  <a:srgbClr val="000000"/>
                </a:solidFill>
                <a:latin typeface="宋体" charset="-122"/>
                <a:hlinkClick r:id="rId3" action="ppaction://hlinksldjump"/>
              </a:rPr>
              <a:t>1-12</a:t>
            </a:r>
            <a:r>
              <a:rPr lang="zh-CN" altLang="en-US" sz="2700" b="1">
                <a:solidFill>
                  <a:srgbClr val="000000"/>
                </a:solidFill>
                <a:latin typeface="宋体" charset="-122"/>
              </a:rPr>
              <a:t>。</a:t>
            </a:r>
          </a:p>
          <a:p>
            <a:pPr>
              <a:buFont typeface="Wingdings" pitchFamily="2" charset="2"/>
              <a:buNone/>
            </a:pPr>
            <a:endParaRPr lang="zh-CN" altLang="en-US" sz="2700" b="1">
              <a:solidFill>
                <a:srgbClr val="000000"/>
              </a:solidFill>
              <a:latin typeface="宋体" charset="-122"/>
            </a:endParaRPr>
          </a:p>
          <a:p>
            <a:pPr>
              <a:buFont typeface="Wingdings" pitchFamily="2" charset="2"/>
              <a:buNone/>
            </a:pPr>
            <a:r>
              <a:rPr lang="zh-CN" altLang="en-US" sz="2700" b="1">
                <a:solidFill>
                  <a:srgbClr val="000000"/>
                </a:solidFill>
                <a:latin typeface="宋体" charset="-122"/>
              </a:rPr>
              <a:t>  </a:t>
            </a:r>
            <a:r>
              <a:rPr lang="zh-CN" altLang="en-US" sz="2700" b="1">
                <a:solidFill>
                  <a:srgbClr val="FF0000"/>
                </a:solidFill>
                <a:latin typeface="宋体" charset="-122"/>
              </a:rPr>
              <a:t>定义</a:t>
            </a:r>
            <a:r>
              <a:rPr lang="en-US" altLang="zh-CN" sz="2700" b="1">
                <a:solidFill>
                  <a:srgbClr val="FF0000"/>
                </a:solidFill>
                <a:latin typeface="宋体" charset="-122"/>
              </a:rPr>
              <a:t>:</a:t>
            </a:r>
            <a:r>
              <a:rPr lang="zh-CN" altLang="en-US" sz="2700" b="1">
                <a:solidFill>
                  <a:srgbClr val="000000"/>
                </a:solidFill>
                <a:latin typeface="宋体" charset="-122"/>
              </a:rPr>
              <a:t>涡流在铁心中引起的损耗。</a:t>
            </a:r>
          </a:p>
          <a:p>
            <a:pPr>
              <a:buFont typeface="Wingdings" pitchFamily="2" charset="2"/>
              <a:buNone/>
            </a:pPr>
            <a:r>
              <a:rPr lang="zh-CN" altLang="en-US" sz="2700" b="1">
                <a:solidFill>
                  <a:srgbClr val="000000"/>
                </a:solidFill>
                <a:latin typeface="宋体" charset="-122"/>
              </a:rPr>
              <a:t>  </a:t>
            </a:r>
            <a:r>
              <a:rPr lang="zh-CN" altLang="en-US" sz="2700" b="1">
                <a:solidFill>
                  <a:srgbClr val="FF0000"/>
                </a:solidFill>
                <a:latin typeface="宋体" charset="-122"/>
              </a:rPr>
              <a:t>公式</a:t>
            </a:r>
            <a:r>
              <a:rPr lang="en-US" altLang="zh-CN" sz="2700" b="1">
                <a:solidFill>
                  <a:srgbClr val="FF0000"/>
                </a:solidFill>
                <a:latin typeface="宋体" charset="-122"/>
              </a:rPr>
              <a:t>:</a:t>
            </a:r>
          </a:p>
          <a:p>
            <a:pPr>
              <a:buFont typeface="Wingdings" pitchFamily="2" charset="2"/>
              <a:buNone/>
            </a:pPr>
            <a:r>
              <a:rPr lang="en-US" altLang="zh-CN" sz="2700" b="1">
                <a:solidFill>
                  <a:srgbClr val="000000"/>
                </a:solidFill>
                <a:latin typeface="宋体" charset="-122"/>
              </a:rPr>
              <a:t>  </a:t>
            </a:r>
          </a:p>
          <a:p>
            <a:pPr>
              <a:buFont typeface="Wingdings" pitchFamily="2" charset="2"/>
              <a:buNone/>
            </a:pPr>
            <a:r>
              <a:rPr lang="en-US" altLang="zh-CN" sz="2700" b="1">
                <a:solidFill>
                  <a:srgbClr val="000000"/>
                </a:solidFill>
                <a:latin typeface="宋体" charset="-122"/>
              </a:rPr>
              <a:t>  </a:t>
            </a:r>
            <a:r>
              <a:rPr lang="zh-CN" altLang="en-US" sz="2700" b="1">
                <a:solidFill>
                  <a:srgbClr val="FF0000"/>
                </a:solidFill>
              </a:rPr>
              <a:t>应用</a:t>
            </a:r>
            <a:r>
              <a:rPr lang="en-US" altLang="zh-CN" sz="2700" b="1">
                <a:solidFill>
                  <a:srgbClr val="FF0000"/>
                </a:solidFill>
              </a:rPr>
              <a:t>:</a:t>
            </a:r>
            <a:r>
              <a:rPr lang="zh-CN" altLang="en-US" sz="2700" b="1">
                <a:solidFill>
                  <a:srgbClr val="000000"/>
                </a:solidFill>
              </a:rPr>
              <a:t>为减小涡流损耗，电机和变压器的铁心都用含硅量较高的薄硅钢片叠成。</a:t>
            </a:r>
          </a:p>
          <a:p>
            <a:pPr>
              <a:spcBef>
                <a:spcPct val="50000"/>
              </a:spcBef>
              <a:buFont typeface="Wingdings" pitchFamily="2" charset="2"/>
              <a:buNone/>
            </a:pPr>
            <a:endParaRPr lang="en-US" altLang="zh-CN" sz="2700" b="1">
              <a:solidFill>
                <a:srgbClr val="000000"/>
              </a:solidFill>
              <a:latin typeface="宋体" charset="-122"/>
            </a:endParaRPr>
          </a:p>
        </p:txBody>
      </p:sp>
      <p:sp>
        <p:nvSpPr>
          <p:cNvPr id="909315" name="Rectangle 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09317" name="Object 5"/>
          <p:cNvGraphicFramePr>
            <a:graphicFrameLocks noChangeAspect="1"/>
          </p:cNvGraphicFramePr>
          <p:nvPr/>
        </p:nvGraphicFramePr>
        <p:xfrm>
          <a:off x="2057400" y="3883025"/>
          <a:ext cx="5294313" cy="993775"/>
        </p:xfrm>
        <a:graphic>
          <a:graphicData uri="http://schemas.openxmlformats.org/presentationml/2006/ole">
            <p:oleObj spid="_x0000_s909317" name="Equation" r:id="rId4" imgW="1066680" imgH="241200" progId="Equation.3">
              <p:embed/>
            </p:oleObj>
          </a:graphicData>
        </a:graphic>
      </p:graphicFrame>
    </p:spTree>
  </p:cSld>
  <p:clrMapOvr>
    <a:masterClrMapping/>
  </p:clrMapOvr>
  <p:transition>
    <p:cover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0338" name="Rectangle 2"/>
          <p:cNvSpPr>
            <a:spLocks noGrp="1" noChangeArrowheads="1"/>
          </p:cNvSpPr>
          <p:nvPr>
            <p:ph type="body" sz="half" idx="1"/>
          </p:nvPr>
        </p:nvSpPr>
        <p:spPr>
          <a:xfrm>
            <a:off x="381000" y="762000"/>
            <a:ext cx="8305800" cy="3530600"/>
          </a:xfrm>
        </p:spPr>
        <p:txBody>
          <a:bodyPr/>
          <a:lstStyle/>
          <a:p>
            <a:pPr>
              <a:buFont typeface="Wingdings" pitchFamily="2" charset="2"/>
              <a:buNone/>
            </a:pPr>
            <a:r>
              <a:rPr lang="en-US" altLang="zh-CN" sz="2700">
                <a:latin typeface="黑体" pitchFamily="2" charset="-122"/>
                <a:ea typeface="黑体" pitchFamily="2" charset="-122"/>
              </a:rPr>
              <a:t>3</a:t>
            </a:r>
            <a:r>
              <a:rPr lang="zh-CN" altLang="en-US" sz="2700">
                <a:latin typeface="黑体" pitchFamily="2" charset="-122"/>
                <a:ea typeface="黑体" pitchFamily="2" charset="-122"/>
              </a:rPr>
              <a:t>．铁心损耗</a:t>
            </a:r>
            <a:r>
              <a:rPr lang="zh-CN" altLang="en-US" sz="3200">
                <a:latin typeface="宋体" charset="-122"/>
              </a:rPr>
              <a:t> </a:t>
            </a:r>
          </a:p>
          <a:p>
            <a:pPr>
              <a:buFont typeface="Wingdings" pitchFamily="2" charset="2"/>
              <a:buNone/>
            </a:pPr>
            <a:r>
              <a:rPr lang="zh-CN" altLang="en-US" sz="2700"/>
              <a:t>       </a:t>
            </a:r>
          </a:p>
          <a:p>
            <a:pPr>
              <a:buFont typeface="Wingdings" pitchFamily="2" charset="2"/>
              <a:buNone/>
            </a:pPr>
            <a:r>
              <a:rPr lang="zh-CN" altLang="en-US" sz="2700"/>
              <a:t>      </a:t>
            </a:r>
            <a:r>
              <a:rPr lang="zh-CN" altLang="en-US" sz="2700">
                <a:solidFill>
                  <a:srgbClr val="FF33CC"/>
                </a:solidFill>
                <a:latin typeface="宋体" charset="-122"/>
              </a:rPr>
              <a:t>定义</a:t>
            </a:r>
            <a:r>
              <a:rPr lang="en-US" altLang="zh-CN" sz="2700">
                <a:solidFill>
                  <a:srgbClr val="FF33CC"/>
                </a:solidFill>
                <a:latin typeface="宋体" charset="-122"/>
              </a:rPr>
              <a:t>:</a:t>
            </a:r>
            <a:r>
              <a:rPr lang="en-US" altLang="zh-CN" sz="2700">
                <a:latin typeface="宋体" charset="-122"/>
              </a:rPr>
              <a:t> </a:t>
            </a:r>
            <a:r>
              <a:rPr lang="zh-CN" altLang="en-US" sz="2700">
                <a:latin typeface="宋体" charset="-122"/>
              </a:rPr>
              <a:t>铁心中磁滞损耗和涡流损耗之和。</a:t>
            </a:r>
          </a:p>
          <a:p>
            <a:pPr>
              <a:buFont typeface="Wingdings" pitchFamily="2" charset="2"/>
              <a:buNone/>
            </a:pPr>
            <a:r>
              <a:rPr lang="zh-CN" altLang="en-US" sz="2700">
                <a:latin typeface="宋体" charset="-122"/>
              </a:rPr>
              <a:t>   </a:t>
            </a:r>
            <a:r>
              <a:rPr lang="zh-CN" altLang="en-US" sz="2700">
                <a:solidFill>
                  <a:srgbClr val="FF33CC"/>
                </a:solidFill>
                <a:latin typeface="宋体" charset="-122"/>
              </a:rPr>
              <a:t>表达式</a:t>
            </a:r>
            <a:r>
              <a:rPr lang="en-US" altLang="zh-CN" sz="2700">
                <a:solidFill>
                  <a:srgbClr val="FF33CC"/>
                </a:solidFill>
                <a:latin typeface="宋体" charset="-122"/>
              </a:rPr>
              <a:t>:</a:t>
            </a:r>
          </a:p>
        </p:txBody>
      </p:sp>
      <p:sp>
        <p:nvSpPr>
          <p:cNvPr id="910339" name="Rectangle 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910340" name="Text Box 4"/>
          <p:cNvSpPr txBox="1">
            <a:spLocks noChangeArrowheads="1"/>
          </p:cNvSpPr>
          <p:nvPr/>
        </p:nvSpPr>
        <p:spPr bwMode="auto">
          <a:xfrm>
            <a:off x="1676400" y="3733800"/>
            <a:ext cx="4267200" cy="366713"/>
          </a:xfrm>
          <a:prstGeom prst="rect">
            <a:avLst/>
          </a:prstGeom>
          <a:noFill/>
          <a:ln w="9525">
            <a:noFill/>
            <a:miter lim="800000"/>
            <a:headEnd/>
            <a:tailEnd/>
          </a:ln>
          <a:effectLst/>
        </p:spPr>
        <p:txBody>
          <a:bodyPr>
            <a:spAutoFit/>
          </a:bodyPr>
          <a:lstStyle/>
          <a:p>
            <a:pPr>
              <a:spcBef>
                <a:spcPct val="50000"/>
              </a:spcBef>
            </a:pPr>
            <a:endParaRPr lang="zh-CN" altLang="zh-CN"/>
          </a:p>
        </p:txBody>
      </p:sp>
      <p:graphicFrame>
        <p:nvGraphicFramePr>
          <p:cNvPr id="910341" name="Object 5"/>
          <p:cNvGraphicFramePr>
            <a:graphicFrameLocks noChangeAspect="1"/>
          </p:cNvGraphicFramePr>
          <p:nvPr>
            <p:ph sz="quarter" idx="2"/>
          </p:nvPr>
        </p:nvGraphicFramePr>
        <p:xfrm>
          <a:off x="6027738" y="1905000"/>
          <a:ext cx="1082675" cy="1951038"/>
        </p:xfrm>
        <a:graphic>
          <a:graphicData uri="http://schemas.openxmlformats.org/presentationml/2006/ole">
            <p:oleObj spid="_x0000_s910341" name="公式" r:id="rId3" imgW="114120" imgH="215640" progId="Equation.3">
              <p:embed/>
            </p:oleObj>
          </a:graphicData>
        </a:graphic>
      </p:graphicFrame>
      <p:graphicFrame>
        <p:nvGraphicFramePr>
          <p:cNvPr id="910342" name="Object 6"/>
          <p:cNvGraphicFramePr>
            <a:graphicFrameLocks noChangeAspect="1"/>
          </p:cNvGraphicFramePr>
          <p:nvPr/>
        </p:nvGraphicFramePr>
        <p:xfrm>
          <a:off x="2051050" y="3429000"/>
          <a:ext cx="4648200" cy="833438"/>
        </p:xfrm>
        <a:graphic>
          <a:graphicData uri="http://schemas.openxmlformats.org/presentationml/2006/ole">
            <p:oleObj spid="_x0000_s910342" name="Equation" r:id="rId4" imgW="1117440" imgH="241200" progId="Equation.3">
              <p:embed/>
            </p:oleObj>
          </a:graphicData>
        </a:graphic>
      </p:graphicFrame>
      <p:sp>
        <p:nvSpPr>
          <p:cNvPr id="910343" name="Text Box 7"/>
          <p:cNvSpPr txBox="1">
            <a:spLocks noChangeArrowheads="1"/>
          </p:cNvSpPr>
          <p:nvPr/>
        </p:nvSpPr>
        <p:spPr bwMode="auto">
          <a:xfrm>
            <a:off x="611188" y="4581525"/>
            <a:ext cx="8058150" cy="1190625"/>
          </a:xfrm>
          <a:prstGeom prst="rect">
            <a:avLst/>
          </a:prstGeom>
          <a:noFill/>
          <a:ln w="9525">
            <a:noFill/>
            <a:miter lim="800000"/>
            <a:headEnd/>
            <a:tailEnd/>
          </a:ln>
          <a:effectLst/>
        </p:spPr>
        <p:txBody>
          <a:bodyPr>
            <a:spAutoFit/>
          </a:bodyPr>
          <a:lstStyle/>
          <a:p>
            <a:pPr>
              <a:spcBef>
                <a:spcPct val="50000"/>
              </a:spcBef>
            </a:pPr>
            <a:r>
              <a:rPr lang="zh-CN" altLang="en-US" sz="3600" b="1">
                <a:solidFill>
                  <a:srgbClr val="FF0000"/>
                </a:solidFill>
                <a:latin typeface="宋体" charset="-122"/>
              </a:rPr>
              <a:t>铁心损耗与频率的</a:t>
            </a:r>
            <a:r>
              <a:rPr lang="en-US" altLang="zh-CN" sz="3600" b="1">
                <a:solidFill>
                  <a:srgbClr val="FF0000"/>
                </a:solidFill>
                <a:latin typeface="宋体" charset="-122"/>
              </a:rPr>
              <a:t>1.3</a:t>
            </a:r>
            <a:r>
              <a:rPr lang="zh-CN" altLang="en-US" sz="3600" b="1">
                <a:solidFill>
                  <a:srgbClr val="FF0000"/>
                </a:solidFill>
                <a:latin typeface="宋体" charset="-122"/>
              </a:rPr>
              <a:t>次方</a:t>
            </a:r>
            <a:r>
              <a:rPr lang="en-US" altLang="zh-CN" sz="3600" b="1">
                <a:solidFill>
                  <a:srgbClr val="FF0000"/>
                </a:solidFill>
                <a:latin typeface="宋体" charset="-122"/>
              </a:rPr>
              <a:t>,</a:t>
            </a:r>
            <a:r>
              <a:rPr lang="zh-CN" altLang="en-US" sz="3600" b="1">
                <a:solidFill>
                  <a:srgbClr val="FF0000"/>
                </a:solidFill>
                <a:latin typeface="宋体" charset="-122"/>
              </a:rPr>
              <a:t>磁通密度的平方和铁心重量成正比。</a:t>
            </a:r>
          </a:p>
        </p:txBody>
      </p:sp>
      <p:graphicFrame>
        <p:nvGraphicFramePr>
          <p:cNvPr id="910344" name="Object 8"/>
          <p:cNvGraphicFramePr>
            <a:graphicFrameLocks noChangeAspect="1"/>
          </p:cNvGraphicFramePr>
          <p:nvPr/>
        </p:nvGraphicFramePr>
        <p:xfrm>
          <a:off x="2411413" y="2565400"/>
          <a:ext cx="3505200" cy="835025"/>
        </p:xfrm>
        <a:graphic>
          <a:graphicData uri="http://schemas.openxmlformats.org/presentationml/2006/ole">
            <p:oleObj spid="_x0000_s910344" name="Equation" r:id="rId5" imgW="850680" imgH="228600" progId="Equation.3">
              <p:embed/>
            </p:oleObj>
          </a:graphicData>
        </a:graphic>
      </p:graphicFrame>
      <p:sp>
        <p:nvSpPr>
          <p:cNvPr id="910345" name="Text Box 9"/>
          <p:cNvSpPr txBox="1">
            <a:spLocks noChangeArrowheads="1"/>
          </p:cNvSpPr>
          <p:nvPr/>
        </p:nvSpPr>
        <p:spPr bwMode="auto">
          <a:xfrm>
            <a:off x="838200" y="381000"/>
            <a:ext cx="8001000" cy="519113"/>
          </a:xfrm>
          <a:prstGeom prst="rect">
            <a:avLst/>
          </a:prstGeom>
          <a:noFill/>
          <a:ln w="38100">
            <a:noFill/>
            <a:miter lim="800000"/>
            <a:headEnd/>
            <a:tailEnd/>
          </a:ln>
          <a:effectLst/>
        </p:spPr>
        <p:txBody>
          <a:bodyPr>
            <a:spAutoFit/>
          </a:bodyPr>
          <a:lstStyle/>
          <a:p>
            <a:pPr>
              <a:spcBef>
                <a:spcPct val="50000"/>
              </a:spcBef>
            </a:pPr>
            <a:endParaRPr lang="zh-CN" altLang="zh-CN" sz="2800">
              <a:solidFill>
                <a:srgbClr val="0000FF"/>
              </a:solidFill>
              <a:latin typeface="宋体" charset="-122"/>
            </a:endParaRPr>
          </a:p>
        </p:txBody>
      </p:sp>
      <p:sp>
        <p:nvSpPr>
          <p:cNvPr id="910348" name="Text Box 12">
            <a:hlinkClick r:id="rId6" action="ppaction://hlinksldjump"/>
          </p:cNvPr>
          <p:cNvSpPr txBox="1">
            <a:spLocks noChangeArrowheads="1"/>
          </p:cNvSpPr>
          <p:nvPr/>
        </p:nvSpPr>
        <p:spPr bwMode="auto">
          <a:xfrm>
            <a:off x="7488238" y="6118225"/>
            <a:ext cx="1655762" cy="739775"/>
          </a:xfrm>
          <a:prstGeom prst="rect">
            <a:avLst/>
          </a:prstGeom>
          <a:solidFill>
            <a:srgbClr val="66FF33"/>
          </a:solidFill>
          <a:ln w="38100">
            <a:miter lim="800000"/>
            <a:headEnd/>
            <a:tailEnd/>
          </a:ln>
          <a:effectLst/>
          <a:scene3d>
            <a:camera prst="legacyPerspectiveTop"/>
            <a:lightRig rig="legacyFlat3" dir="b"/>
          </a:scene3d>
          <a:sp3d extrusionH="887400" prstMaterial="legacyMatte">
            <a:bevelT w="13500" h="13500" prst="angle"/>
            <a:bevelB w="13500" h="13500" prst="angle"/>
            <a:extrusionClr>
              <a:srgbClr val="66FF33"/>
            </a:extrusionClr>
          </a:sp3d>
        </p:spPr>
        <p:txBody>
          <a:bodyPr>
            <a:spAutoFit/>
            <a:flatTx/>
          </a:bodyPr>
          <a:lstStyle/>
          <a:p>
            <a:pPr>
              <a:spcBef>
                <a:spcPct val="50000"/>
              </a:spcBef>
            </a:pPr>
            <a:r>
              <a:rPr lang="zh-CN" altLang="en-US" sz="4000" b="1">
                <a:latin typeface="宋体" charset="-122"/>
              </a:rPr>
              <a:t>返回</a:t>
            </a:r>
          </a:p>
        </p:txBody>
      </p:sp>
    </p:spTree>
  </p:cSld>
  <p:clrMapOvr>
    <a:masterClrMapping/>
  </p:clrMapOvr>
  <p:transition advClick="0">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ChangeArrowheads="1"/>
          </p:cNvSpPr>
          <p:nvPr>
            <p:ph type="body" idx="1"/>
          </p:nvPr>
        </p:nvSpPr>
        <p:spPr>
          <a:xfrm>
            <a:off x="468313" y="981075"/>
            <a:ext cx="8229600" cy="6016625"/>
          </a:xfrm>
        </p:spPr>
        <p:txBody>
          <a:bodyPr/>
          <a:lstStyle/>
          <a:p>
            <a:pPr>
              <a:buFont typeface="Wingdings" pitchFamily="2" charset="2"/>
              <a:buNone/>
            </a:pPr>
            <a:endParaRPr lang="en-US" altLang="zh-CN" sz="4400" b="1">
              <a:solidFill>
                <a:schemeClr val="bg1"/>
              </a:solidFill>
              <a:latin typeface="华文隶书" pitchFamily="2" charset="-122"/>
              <a:ea typeface="华文隶书" pitchFamily="2" charset="-122"/>
            </a:endParaRPr>
          </a:p>
          <a:p>
            <a:pPr>
              <a:buFont typeface="Wingdings" pitchFamily="2" charset="2"/>
              <a:buNone/>
            </a:pPr>
            <a:r>
              <a:rPr lang="zh-CN" altLang="en-US" sz="2700">
                <a:ea typeface="黑体" pitchFamily="2" charset="-122"/>
              </a:rPr>
              <a:t>一、直流磁路的计算</a:t>
            </a:r>
          </a:p>
          <a:p>
            <a:pPr>
              <a:buFont typeface="Wingdings" pitchFamily="2" charset="2"/>
              <a:buNone/>
            </a:pPr>
            <a:endParaRPr lang="zh-CN" altLang="en-US" sz="2700" b="1"/>
          </a:p>
          <a:p>
            <a:r>
              <a:rPr lang="zh-CN" altLang="en-US" sz="2700" b="1">
                <a:solidFill>
                  <a:srgbClr val="000000"/>
                </a:solidFill>
                <a:latin typeface="宋体" charset="-122"/>
              </a:rPr>
              <a:t>导言</a:t>
            </a:r>
            <a:r>
              <a:rPr lang="en-US" altLang="zh-CN" sz="2700" b="1">
                <a:solidFill>
                  <a:srgbClr val="000000"/>
                </a:solidFill>
                <a:latin typeface="宋体" charset="-122"/>
              </a:rPr>
              <a:t>: </a:t>
            </a:r>
            <a:r>
              <a:rPr lang="zh-CN" altLang="en-US" sz="2700" b="1">
                <a:solidFill>
                  <a:srgbClr val="000000"/>
                </a:solidFill>
                <a:latin typeface="宋体" charset="-122"/>
              </a:rPr>
              <a:t>磁路计算时，通常是先给定磁通量，然后计算所需要的励磁磁动势。对于少数给定励磁磁动势求磁通量的逆问题，由于磁路的非线性，需要进行试探和多次迭代，才能得到解答。 </a:t>
            </a:r>
          </a:p>
        </p:txBody>
      </p:sp>
      <p:sp>
        <p:nvSpPr>
          <p:cNvPr id="911363" name="Rectangle 3"/>
          <p:cNvSpPr>
            <a:spLocks noGrp="1" noChangeArrowheads="1"/>
          </p:cNvSpPr>
          <p:nvPr>
            <p:ph type="title"/>
          </p:nvPr>
        </p:nvSpPr>
        <p:spPr>
          <a:xfrm>
            <a:off x="457200" y="260350"/>
            <a:ext cx="8686800" cy="922338"/>
          </a:xfrm>
          <a:solidFill>
            <a:schemeClr val="bg1"/>
          </a:solidFill>
        </p:spPr>
        <p:txBody>
          <a:bodyPr/>
          <a:lstStyle/>
          <a:p>
            <a:r>
              <a:rPr lang="en-US" altLang="zh-CN" sz="2800">
                <a:solidFill>
                  <a:schemeClr val="tx1"/>
                </a:solidFill>
                <a:latin typeface="黑体" pitchFamily="2" charset="-122"/>
                <a:ea typeface="黑体" pitchFamily="2" charset="-122"/>
              </a:rPr>
              <a:t>1-3 </a:t>
            </a:r>
            <a:r>
              <a:rPr lang="zh-CN" altLang="en-US" sz="2800">
                <a:solidFill>
                  <a:schemeClr val="tx1"/>
                </a:solidFill>
                <a:latin typeface="黑体" pitchFamily="2" charset="-122"/>
                <a:ea typeface="黑体" pitchFamily="2" charset="-122"/>
              </a:rPr>
              <a:t>磁路的计算</a:t>
            </a:r>
          </a:p>
        </p:txBody>
      </p:sp>
    </p:spTree>
  </p:cSld>
  <p:clrMapOvr>
    <a:masterClrMapping/>
  </p:clrMapOvr>
  <p:transition>
    <p:cover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body" idx="1"/>
          </p:nvPr>
        </p:nvSpPr>
        <p:spPr>
          <a:xfrm>
            <a:off x="468313" y="1052513"/>
            <a:ext cx="8229600" cy="5149850"/>
          </a:xfrm>
        </p:spPr>
        <p:txBody>
          <a:bodyPr/>
          <a:lstStyle/>
          <a:p>
            <a:pPr>
              <a:buFont typeface="Wingdings" pitchFamily="2" charset="2"/>
              <a:buNone/>
            </a:pPr>
            <a:r>
              <a:rPr lang="en-US" altLang="zh-CN" b="1"/>
              <a:t>    </a:t>
            </a:r>
            <a:r>
              <a:rPr lang="en-US" altLang="zh-CN" sz="2700">
                <a:latin typeface="黑体" pitchFamily="2" charset="-122"/>
                <a:ea typeface="黑体" pitchFamily="2" charset="-122"/>
              </a:rPr>
              <a:t>1</a:t>
            </a:r>
            <a:r>
              <a:rPr lang="zh-CN" altLang="en-US" sz="2700">
                <a:latin typeface="黑体" pitchFamily="2" charset="-122"/>
                <a:ea typeface="黑体" pitchFamily="2" charset="-122"/>
              </a:rPr>
              <a:t>．简单串联磁路</a:t>
            </a:r>
            <a:r>
              <a:rPr lang="zh-CN" altLang="en-US">
                <a:solidFill>
                  <a:srgbClr val="0000FF"/>
                </a:solidFill>
              </a:rPr>
              <a:t> </a:t>
            </a:r>
          </a:p>
          <a:p>
            <a:pPr>
              <a:buFont typeface="Wingdings" pitchFamily="2" charset="2"/>
              <a:buNone/>
            </a:pPr>
            <a:r>
              <a:rPr lang="zh-CN" altLang="en-US">
                <a:solidFill>
                  <a:srgbClr val="0000FF"/>
                </a:solidFill>
              </a:rPr>
              <a:t>    </a:t>
            </a:r>
            <a:r>
              <a:rPr lang="zh-CN" altLang="en-US" sz="2700" b="1">
                <a:solidFill>
                  <a:srgbClr val="000000"/>
                </a:solidFill>
                <a:latin typeface="宋体" charset="-122"/>
              </a:rPr>
              <a:t>定义</a:t>
            </a:r>
            <a:r>
              <a:rPr lang="en-US" altLang="zh-CN" sz="2700" b="1">
                <a:solidFill>
                  <a:srgbClr val="000000"/>
                </a:solidFill>
                <a:latin typeface="宋体" charset="-122"/>
              </a:rPr>
              <a:t>:</a:t>
            </a:r>
            <a:r>
              <a:rPr lang="zh-CN" altLang="en-US" sz="2700" b="1">
                <a:solidFill>
                  <a:srgbClr val="000000"/>
                </a:solidFill>
                <a:latin typeface="宋体" charset="-122"/>
              </a:rPr>
              <a:t>不计漏磁影响，仅有一个磁回路的无分支磁路 </a:t>
            </a:r>
            <a:r>
              <a:rPr lang="en-US" altLang="zh-CN" sz="2700" b="1">
                <a:solidFill>
                  <a:srgbClr val="000000"/>
                </a:solidFill>
                <a:latin typeface="宋体" charset="-122"/>
              </a:rPr>
              <a:t>.</a:t>
            </a:r>
          </a:p>
          <a:p>
            <a:pPr>
              <a:buFont typeface="Wingdings" pitchFamily="2" charset="2"/>
              <a:buNone/>
            </a:pPr>
            <a:r>
              <a:rPr lang="en-US" altLang="zh-CN" sz="2700">
                <a:solidFill>
                  <a:srgbClr val="0000FF"/>
                </a:solidFill>
                <a:latin typeface="宋体" charset="-122"/>
              </a:rPr>
              <a:t>   </a:t>
            </a:r>
            <a:r>
              <a:rPr lang="zh-CN" altLang="en-US" sz="2700">
                <a:solidFill>
                  <a:srgbClr val="0000FF"/>
                </a:solidFill>
                <a:latin typeface="宋体" charset="-122"/>
                <a:hlinkClick r:id="rId2" action="ppaction://hlinksldjump"/>
              </a:rPr>
              <a:t>附图</a:t>
            </a:r>
            <a:r>
              <a:rPr lang="en-US" altLang="zh-CN" sz="2700">
                <a:solidFill>
                  <a:srgbClr val="0000FF"/>
                </a:solidFill>
                <a:latin typeface="宋体" charset="-122"/>
                <a:hlinkClick r:id="rId2" action="ppaction://hlinksldjump"/>
              </a:rPr>
              <a:t>1-13</a:t>
            </a:r>
            <a:r>
              <a:rPr lang="en-US" altLang="zh-CN" sz="2700">
                <a:solidFill>
                  <a:srgbClr val="0000FF"/>
                </a:solidFill>
                <a:latin typeface="宋体" charset="-122"/>
              </a:rPr>
              <a:t>.</a:t>
            </a:r>
          </a:p>
          <a:p>
            <a:r>
              <a:rPr lang="en-US" altLang="zh-CN" sz="2700">
                <a:solidFill>
                  <a:srgbClr val="0000FF"/>
                </a:solidFill>
                <a:latin typeface="宋体" charset="-122"/>
              </a:rPr>
              <a:t> </a:t>
            </a:r>
            <a:r>
              <a:rPr lang="zh-CN" altLang="en-US" sz="2700">
                <a:solidFill>
                  <a:srgbClr val="0000FF"/>
                </a:solidFill>
                <a:latin typeface="宋体" charset="-122"/>
              </a:rPr>
              <a:t>点击书本进入例题</a:t>
            </a:r>
            <a:r>
              <a:rPr lang="en-US" altLang="zh-CN" sz="2700">
                <a:solidFill>
                  <a:srgbClr val="0000FF"/>
                </a:solidFill>
                <a:latin typeface="宋体" charset="-122"/>
              </a:rPr>
              <a:t>1-2</a:t>
            </a:r>
          </a:p>
        </p:txBody>
      </p:sp>
      <p:sp>
        <p:nvSpPr>
          <p:cNvPr id="912387" name="Text Box 3"/>
          <p:cNvSpPr txBox="1">
            <a:spLocks noChangeArrowheads="1"/>
          </p:cNvSpPr>
          <p:nvPr/>
        </p:nvSpPr>
        <p:spPr bwMode="auto">
          <a:xfrm>
            <a:off x="7596188" y="4292600"/>
            <a:ext cx="1190625" cy="2016125"/>
          </a:xfrm>
          <a:prstGeom prst="rect">
            <a:avLst/>
          </a:prstGeom>
          <a:noFill/>
          <a:ln w="9525">
            <a:noFill/>
            <a:miter lim="800000"/>
            <a:headEnd/>
            <a:tailEnd/>
          </a:ln>
          <a:effectLst/>
        </p:spPr>
        <p:txBody>
          <a:bodyPr vert="eaVert">
            <a:spAutoFit/>
          </a:bodyPr>
          <a:lstStyle/>
          <a:p>
            <a:pPr>
              <a:spcBef>
                <a:spcPct val="50000"/>
              </a:spcBef>
            </a:pPr>
            <a:r>
              <a:rPr lang="zh-CN" altLang="en-US" sz="6600" b="1">
                <a:solidFill>
                  <a:srgbClr val="00FF00"/>
                </a:solidFill>
                <a:latin typeface="宋体" charset="-122"/>
                <a:hlinkClick r:id="rId3" action="ppaction://hlinksldjump"/>
              </a:rPr>
              <a:t>例题</a:t>
            </a:r>
            <a:endParaRPr lang="zh-CN" altLang="en-US" sz="6600" b="1">
              <a:solidFill>
                <a:srgbClr val="00FF00"/>
              </a:solidFill>
              <a:latin typeface="宋体" charset="-122"/>
            </a:endParaRPr>
          </a:p>
        </p:txBody>
      </p:sp>
      <p:pic>
        <p:nvPicPr>
          <p:cNvPr id="912388" name="Picture 4" descr="01_08_W">
            <a:hlinkClick r:id="rId3" action="ppaction://hlinksldjump"/>
          </p:cNvPr>
          <p:cNvPicPr>
            <a:picLocks noChangeAspect="1" noChangeArrowheads="1" noCrop="1"/>
          </p:cNvPicPr>
          <p:nvPr/>
        </p:nvPicPr>
        <p:blipFill>
          <a:blip r:embed="rId4"/>
          <a:srcRect/>
          <a:stretch>
            <a:fillRect/>
          </a:stretch>
        </p:blipFill>
        <p:spPr bwMode="auto">
          <a:xfrm>
            <a:off x="3924300" y="3933825"/>
            <a:ext cx="3313113" cy="2162175"/>
          </a:xfrm>
          <a:prstGeom prst="rect">
            <a:avLst/>
          </a:prstGeom>
          <a:noFill/>
        </p:spPr>
      </p:pic>
    </p:spTree>
  </p:cSld>
  <p:clrMapOvr>
    <a:masterClrMapping/>
  </p:clrMapOvr>
  <p:transition>
    <p:cover dir="l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3411" name="Rectangle 3"/>
          <p:cNvSpPr>
            <a:spLocks noGrp="1" noChangeArrowheads="1"/>
          </p:cNvSpPr>
          <p:nvPr>
            <p:ph type="body" sz="half" idx="1"/>
          </p:nvPr>
        </p:nvSpPr>
        <p:spPr>
          <a:xfrm>
            <a:off x="250825" y="1125538"/>
            <a:ext cx="8893175" cy="5184775"/>
          </a:xfrm>
        </p:spPr>
        <p:txBody>
          <a:bodyPr/>
          <a:lstStyle/>
          <a:p>
            <a:r>
              <a:rPr lang="en-US" altLang="zh-CN" sz="3200" b="1">
                <a:solidFill>
                  <a:srgbClr val="000000"/>
                </a:solidFill>
                <a:latin typeface="宋体" charset="-122"/>
              </a:rPr>
              <a:t>[</a:t>
            </a:r>
            <a:r>
              <a:rPr lang="zh-CN" altLang="en-US" sz="3200" b="1">
                <a:solidFill>
                  <a:srgbClr val="000000"/>
                </a:solidFill>
                <a:latin typeface="宋体" charset="-122"/>
              </a:rPr>
              <a:t>例</a:t>
            </a:r>
            <a:r>
              <a:rPr lang="en-US" altLang="zh-CN" sz="3200" b="1">
                <a:solidFill>
                  <a:srgbClr val="000000"/>
                </a:solidFill>
                <a:latin typeface="宋体" charset="-122"/>
              </a:rPr>
              <a:t>1—2]  </a:t>
            </a:r>
            <a:r>
              <a:rPr lang="zh-CN" altLang="en-US" sz="3200" b="1">
                <a:solidFill>
                  <a:srgbClr val="000000"/>
                </a:solidFill>
                <a:latin typeface="宋体" charset="-122"/>
              </a:rPr>
              <a:t>若在例</a:t>
            </a:r>
            <a:r>
              <a:rPr lang="en-US" altLang="zh-CN" sz="3200" b="1">
                <a:solidFill>
                  <a:srgbClr val="000000"/>
                </a:solidFill>
                <a:latin typeface="宋体" charset="-122"/>
              </a:rPr>
              <a:t>l—l</a:t>
            </a:r>
            <a:r>
              <a:rPr lang="zh-CN" altLang="en-US" sz="3200" b="1">
                <a:solidFill>
                  <a:srgbClr val="000000"/>
                </a:solidFill>
                <a:latin typeface="宋体" charset="-122"/>
              </a:rPr>
              <a:t>的磁路中，开一个长度</a:t>
            </a:r>
            <a:r>
              <a:rPr lang="el-GR" altLang="zh-CN" sz="3200" b="1">
                <a:solidFill>
                  <a:srgbClr val="000000"/>
                </a:solidFill>
                <a:latin typeface="宋体" charset="-122"/>
              </a:rPr>
              <a:t>δ</a:t>
            </a:r>
            <a:r>
              <a:rPr lang="en-US" altLang="zh-CN" sz="3200" b="1">
                <a:solidFill>
                  <a:srgbClr val="000000"/>
                </a:solidFill>
                <a:latin typeface="宋体" charset="-122"/>
              </a:rPr>
              <a:t>=5X10</a:t>
            </a:r>
            <a:r>
              <a:rPr lang="en-US" altLang="zh-CN" sz="3200" b="1" baseline="30000">
                <a:solidFill>
                  <a:srgbClr val="000000"/>
                </a:solidFill>
                <a:latin typeface="宋体" charset="-122"/>
              </a:rPr>
              <a:t>-4</a:t>
            </a:r>
            <a:r>
              <a:rPr lang="en-US" altLang="zh-CN" sz="3200" b="1">
                <a:solidFill>
                  <a:srgbClr val="000000"/>
                </a:solidFill>
                <a:latin typeface="宋体" charset="-122"/>
              </a:rPr>
              <a:t>m</a:t>
            </a:r>
            <a:r>
              <a:rPr lang="zh-CN" altLang="en-US" sz="3200" b="1">
                <a:solidFill>
                  <a:srgbClr val="000000"/>
                </a:solidFill>
                <a:latin typeface="宋体" charset="-122"/>
              </a:rPr>
              <a:t>的气隙，问铁心中激励</a:t>
            </a:r>
            <a:r>
              <a:rPr lang="en-US" altLang="zh-CN" sz="3200" b="1">
                <a:solidFill>
                  <a:srgbClr val="000000"/>
                </a:solidFill>
                <a:latin typeface="宋体" charset="-122"/>
              </a:rPr>
              <a:t>1T</a:t>
            </a:r>
            <a:r>
              <a:rPr lang="zh-CN" altLang="en-US" sz="3200" b="1">
                <a:solidFill>
                  <a:srgbClr val="000000"/>
                </a:solidFill>
                <a:latin typeface="宋体" charset="-122"/>
              </a:rPr>
              <a:t>的磁通密度时，所需的励磁磁动势为多少</a:t>
            </a:r>
            <a:r>
              <a:rPr lang="en-US" altLang="zh-CN" sz="3200" b="1">
                <a:solidFill>
                  <a:srgbClr val="000000"/>
                </a:solidFill>
                <a:latin typeface="宋体" charset="-122"/>
              </a:rPr>
              <a:t>?</a:t>
            </a:r>
            <a:r>
              <a:rPr lang="zh-CN" altLang="en-US" sz="3200" b="1">
                <a:solidFill>
                  <a:srgbClr val="000000"/>
                </a:solidFill>
                <a:latin typeface="宋体" charset="-122"/>
              </a:rPr>
              <a:t>已知铁心截面积</a:t>
            </a:r>
            <a:r>
              <a:rPr lang="zh-CN" altLang="en-US" sz="2700" b="1">
                <a:solidFill>
                  <a:srgbClr val="000000"/>
                </a:solidFill>
                <a:latin typeface="宋体" charset="-122"/>
              </a:rPr>
              <a:t>                        ，                。</a:t>
            </a:r>
            <a:r>
              <a:rPr lang="zh-CN" altLang="en-US" sz="3200" b="1">
                <a:solidFill>
                  <a:srgbClr val="000000"/>
                </a:solidFill>
                <a:latin typeface="宋体" charset="-122"/>
              </a:rPr>
              <a:t>考虑到气隙磁场的边缘效应，在计算气隙的有效面积时，通常在长、宽方向都增加</a:t>
            </a:r>
            <a:r>
              <a:rPr lang="en-US" altLang="zh-CN" sz="3200" b="1">
                <a:solidFill>
                  <a:srgbClr val="000000"/>
                </a:solidFill>
                <a:latin typeface="宋体" charset="-122"/>
              </a:rPr>
              <a:t>δ</a:t>
            </a:r>
            <a:r>
              <a:rPr lang="zh-CN" altLang="en-US" sz="3200" b="1">
                <a:solidFill>
                  <a:srgbClr val="000000"/>
                </a:solidFill>
                <a:latin typeface="宋体" charset="-122"/>
              </a:rPr>
              <a:t>值。</a:t>
            </a:r>
            <a:r>
              <a:rPr lang="zh-CN" altLang="en-US" sz="3200">
                <a:solidFill>
                  <a:srgbClr val="000000"/>
                </a:solidFill>
                <a:latin typeface="宋体" charset="-122"/>
              </a:rPr>
              <a:t> </a:t>
            </a:r>
          </a:p>
        </p:txBody>
      </p:sp>
      <p:graphicFrame>
        <p:nvGraphicFramePr>
          <p:cNvPr id="913412" name="Object 4"/>
          <p:cNvGraphicFramePr>
            <a:graphicFrameLocks noChangeAspect="1"/>
          </p:cNvGraphicFramePr>
          <p:nvPr>
            <p:ph sz="quarter" idx="3"/>
          </p:nvPr>
        </p:nvGraphicFramePr>
        <p:xfrm>
          <a:off x="1187450" y="2565400"/>
          <a:ext cx="4197350" cy="687388"/>
        </p:xfrm>
        <a:graphic>
          <a:graphicData uri="http://schemas.openxmlformats.org/presentationml/2006/ole">
            <p:oleObj spid="_x0000_s913412" name="Equation" r:id="rId3" imgW="1206500" imgH="241300" progId="Equation.DSMT4">
              <p:embed/>
            </p:oleObj>
          </a:graphicData>
        </a:graphic>
      </p:graphicFrame>
      <p:graphicFrame>
        <p:nvGraphicFramePr>
          <p:cNvPr id="913413" name="Object 5"/>
          <p:cNvGraphicFramePr>
            <a:graphicFrameLocks noChangeAspect="1"/>
          </p:cNvGraphicFramePr>
          <p:nvPr/>
        </p:nvGraphicFramePr>
        <p:xfrm>
          <a:off x="5651500" y="2565400"/>
          <a:ext cx="2665413" cy="647700"/>
        </p:xfrm>
        <a:graphic>
          <a:graphicData uri="http://schemas.openxmlformats.org/presentationml/2006/ole">
            <p:oleObj spid="_x0000_s913413" name="Equation" r:id="rId4" imgW="850900" imgH="228600" progId="Equation.DSMT4">
              <p:embed/>
            </p:oleObj>
          </a:graphicData>
        </a:graphic>
      </p:graphicFrame>
    </p:spTree>
  </p:cSld>
  <p:clrMapOvr>
    <a:masterClrMapping/>
  </p:clrMapOvr>
  <p:transition>
    <p:cover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4434" name="Rectangle 2"/>
          <p:cNvSpPr>
            <a:spLocks noGrp="1" noChangeArrowheads="1"/>
          </p:cNvSpPr>
          <p:nvPr>
            <p:ph type="body" sz="half" idx="1"/>
          </p:nvPr>
        </p:nvSpPr>
        <p:spPr>
          <a:xfrm>
            <a:off x="395288" y="1125538"/>
            <a:ext cx="8362950" cy="5510212"/>
          </a:xfrm>
        </p:spPr>
        <p:txBody>
          <a:bodyPr/>
          <a:lstStyle/>
          <a:p>
            <a:r>
              <a:rPr lang="zh-CN" altLang="en-US" sz="2700" b="1">
                <a:solidFill>
                  <a:srgbClr val="000000"/>
                </a:solidFill>
                <a:latin typeface="宋体" charset="-122"/>
              </a:rPr>
              <a:t>解  用磁路的基尔霍夫第二定律来求解。</a:t>
            </a:r>
          </a:p>
          <a:p>
            <a:r>
              <a:rPr lang="zh-CN" altLang="en-US" sz="2700" b="1">
                <a:solidFill>
                  <a:srgbClr val="000000"/>
                </a:solidFill>
                <a:latin typeface="宋体" charset="-122"/>
              </a:rPr>
              <a:t>铁心内的磁场强度</a:t>
            </a:r>
            <a:r>
              <a:rPr lang="en-US" altLang="zh-CN" sz="2700" b="1">
                <a:solidFill>
                  <a:srgbClr val="000000"/>
                </a:solidFill>
                <a:latin typeface="宋体" charset="-122"/>
              </a:rPr>
              <a:t>:</a:t>
            </a:r>
          </a:p>
          <a:p>
            <a:endParaRPr lang="en-US" altLang="zh-CN" sz="3200" b="1">
              <a:solidFill>
                <a:srgbClr val="000000"/>
              </a:solidFill>
            </a:endParaRPr>
          </a:p>
          <a:p>
            <a:r>
              <a:rPr lang="zh-CN" altLang="en-US" sz="2700" b="1">
                <a:solidFill>
                  <a:srgbClr val="000000"/>
                </a:solidFill>
                <a:latin typeface="宋体" charset="-122"/>
              </a:rPr>
              <a:t>气隙磁场强度</a:t>
            </a:r>
            <a:r>
              <a:rPr lang="en-US" altLang="zh-CN" sz="2700" b="1">
                <a:solidFill>
                  <a:srgbClr val="000000"/>
                </a:solidFill>
                <a:latin typeface="宋体" charset="-122"/>
              </a:rPr>
              <a:t>:</a:t>
            </a:r>
          </a:p>
          <a:p>
            <a:r>
              <a:rPr lang="zh-CN" altLang="en-US" sz="2700" b="1">
                <a:solidFill>
                  <a:srgbClr val="000000"/>
                </a:solidFill>
                <a:latin typeface="宋体" charset="-122"/>
              </a:rPr>
              <a:t>铁心磁位降</a:t>
            </a:r>
            <a:r>
              <a:rPr lang="en-US" altLang="zh-CN" sz="2700" b="1">
                <a:solidFill>
                  <a:srgbClr val="000000"/>
                </a:solidFill>
                <a:latin typeface="宋体" charset="-122"/>
              </a:rPr>
              <a:t>:</a:t>
            </a:r>
          </a:p>
          <a:p>
            <a:endParaRPr lang="en-US" altLang="zh-CN" sz="3200" b="1">
              <a:solidFill>
                <a:srgbClr val="000000"/>
              </a:solidFill>
            </a:endParaRPr>
          </a:p>
          <a:p>
            <a:r>
              <a:rPr lang="zh-CN" altLang="en-US" sz="2700" b="1">
                <a:solidFill>
                  <a:srgbClr val="000000"/>
                </a:solidFill>
              </a:rPr>
              <a:t>气隙磁位降</a:t>
            </a:r>
            <a:r>
              <a:rPr lang="en-US" altLang="zh-CN" sz="2700" b="1">
                <a:solidFill>
                  <a:srgbClr val="000000"/>
                </a:solidFill>
              </a:rPr>
              <a:t>:</a:t>
            </a:r>
          </a:p>
          <a:p>
            <a:r>
              <a:rPr lang="zh-CN" altLang="en-US" sz="2700" b="1">
                <a:solidFill>
                  <a:srgbClr val="000000"/>
                </a:solidFill>
              </a:rPr>
              <a:t>励磁磁动势</a:t>
            </a:r>
            <a:r>
              <a:rPr lang="en-US" altLang="zh-CN" sz="2700" b="1">
                <a:solidFill>
                  <a:srgbClr val="000000"/>
                </a:solidFill>
              </a:rPr>
              <a:t>:</a:t>
            </a:r>
          </a:p>
        </p:txBody>
      </p:sp>
      <p:graphicFrame>
        <p:nvGraphicFramePr>
          <p:cNvPr id="914435" name="Object 3"/>
          <p:cNvGraphicFramePr>
            <a:graphicFrameLocks noChangeAspect="1"/>
          </p:cNvGraphicFramePr>
          <p:nvPr>
            <p:ph type="title"/>
          </p:nvPr>
        </p:nvGraphicFramePr>
        <p:xfrm>
          <a:off x="3635375" y="1628775"/>
          <a:ext cx="4464050" cy="1081088"/>
        </p:xfrm>
        <a:graphic>
          <a:graphicData uri="http://schemas.openxmlformats.org/presentationml/2006/ole">
            <p:oleObj spid="_x0000_s914435" name="Equation" r:id="rId3" imgW="1346200" imgH="431800" progId="Equation.DSMT4">
              <p:embed/>
            </p:oleObj>
          </a:graphicData>
        </a:graphic>
      </p:graphicFrame>
      <p:graphicFrame>
        <p:nvGraphicFramePr>
          <p:cNvPr id="914436" name="Object 4"/>
          <p:cNvGraphicFramePr>
            <a:graphicFrameLocks noChangeAspect="1"/>
          </p:cNvGraphicFramePr>
          <p:nvPr>
            <p:ph sz="quarter" idx="3"/>
          </p:nvPr>
        </p:nvGraphicFramePr>
        <p:xfrm>
          <a:off x="3419475" y="2565400"/>
          <a:ext cx="4511675" cy="1035050"/>
        </p:xfrm>
        <a:graphic>
          <a:graphicData uri="http://schemas.openxmlformats.org/presentationml/2006/ole">
            <p:oleObj spid="_x0000_s914436" name="Equation" r:id="rId4" imgW="1524000" imgH="431800" progId="Equation.DSMT4">
              <p:embed/>
            </p:oleObj>
          </a:graphicData>
        </a:graphic>
      </p:graphicFrame>
      <p:graphicFrame>
        <p:nvGraphicFramePr>
          <p:cNvPr id="914437" name="Object 5"/>
          <p:cNvGraphicFramePr>
            <a:graphicFrameLocks noChangeAspect="1"/>
          </p:cNvGraphicFramePr>
          <p:nvPr/>
        </p:nvGraphicFramePr>
        <p:xfrm>
          <a:off x="3203575" y="3500438"/>
          <a:ext cx="4608513" cy="647700"/>
        </p:xfrm>
        <a:graphic>
          <a:graphicData uri="http://schemas.openxmlformats.org/presentationml/2006/ole">
            <p:oleObj spid="_x0000_s914437" name="Equation" r:id="rId5" imgW="1854200" imgH="228600" progId="Equation.DSMT4">
              <p:embed/>
            </p:oleObj>
          </a:graphicData>
        </a:graphic>
      </p:graphicFrame>
      <p:graphicFrame>
        <p:nvGraphicFramePr>
          <p:cNvPr id="914438" name="Object 6"/>
          <p:cNvGraphicFramePr>
            <a:graphicFrameLocks noChangeAspect="1"/>
          </p:cNvGraphicFramePr>
          <p:nvPr/>
        </p:nvGraphicFramePr>
        <p:xfrm>
          <a:off x="3203575" y="4221163"/>
          <a:ext cx="1944688" cy="647700"/>
        </p:xfrm>
        <a:graphic>
          <a:graphicData uri="http://schemas.openxmlformats.org/presentationml/2006/ole">
            <p:oleObj spid="_x0000_s914438" name="Equation" r:id="rId6" imgW="825500" imgH="228600" progId="Equation.DSMT4">
              <p:embed/>
            </p:oleObj>
          </a:graphicData>
        </a:graphic>
      </p:graphicFrame>
      <p:graphicFrame>
        <p:nvGraphicFramePr>
          <p:cNvPr id="914439" name="Object 7"/>
          <p:cNvGraphicFramePr>
            <a:graphicFrameLocks noChangeAspect="1"/>
          </p:cNvGraphicFramePr>
          <p:nvPr/>
        </p:nvGraphicFramePr>
        <p:xfrm>
          <a:off x="2916238" y="5229225"/>
          <a:ext cx="5329237" cy="719138"/>
        </p:xfrm>
        <a:graphic>
          <a:graphicData uri="http://schemas.openxmlformats.org/presentationml/2006/ole">
            <p:oleObj spid="_x0000_s914439" name="Equation" r:id="rId7" imgW="1739900" imgH="228600" progId="Equation.DSMT4">
              <p:embed/>
            </p:oleObj>
          </a:graphicData>
        </a:graphic>
      </p:graphicFrame>
      <p:sp>
        <p:nvSpPr>
          <p:cNvPr id="914440" name="Text Box 8">
            <a:hlinkClick r:id="rId8" action="ppaction://hlinksldjump"/>
          </p:cNvPr>
          <p:cNvSpPr txBox="1">
            <a:spLocks noChangeArrowheads="1"/>
          </p:cNvSpPr>
          <p:nvPr/>
        </p:nvSpPr>
        <p:spPr bwMode="auto">
          <a:xfrm>
            <a:off x="7488238" y="6118225"/>
            <a:ext cx="1655762" cy="739775"/>
          </a:xfrm>
          <a:prstGeom prst="rect">
            <a:avLst/>
          </a:prstGeom>
          <a:solidFill>
            <a:srgbClr val="66FF33"/>
          </a:solidFill>
          <a:ln w="38100">
            <a:miter lim="800000"/>
            <a:headEnd/>
            <a:tailEnd/>
          </a:ln>
          <a:effectLst/>
          <a:scene3d>
            <a:camera prst="legacyPerspectiveTop"/>
            <a:lightRig rig="legacyFlat3" dir="b"/>
          </a:scene3d>
          <a:sp3d extrusionH="887400" prstMaterial="legacyMatte">
            <a:bevelT w="13500" h="13500" prst="angle"/>
            <a:bevelB w="13500" h="13500" prst="angle"/>
            <a:extrusionClr>
              <a:srgbClr val="66FF33"/>
            </a:extrusionClr>
          </a:sp3d>
        </p:spPr>
        <p:txBody>
          <a:bodyPr>
            <a:spAutoFit/>
            <a:flatTx/>
          </a:bodyPr>
          <a:lstStyle/>
          <a:p>
            <a:pPr>
              <a:spcBef>
                <a:spcPct val="50000"/>
              </a:spcBef>
            </a:pPr>
            <a:r>
              <a:rPr lang="zh-CN" altLang="en-US" sz="4000" b="1">
                <a:latin typeface="宋体" charset="-122"/>
              </a:rPr>
              <a:t>返回</a:t>
            </a:r>
          </a:p>
        </p:txBody>
      </p:sp>
    </p:spTree>
  </p:cSld>
  <p:clrMapOvr>
    <a:masterClrMapping/>
  </p:clrMapOvr>
  <p:transition advClick="0">
    <p:cover dir="l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ChangeArrowheads="1"/>
          </p:cNvSpPr>
          <p:nvPr>
            <p:ph type="body" idx="1"/>
          </p:nvPr>
        </p:nvSpPr>
        <p:spPr>
          <a:xfrm>
            <a:off x="468313" y="1125538"/>
            <a:ext cx="8229600" cy="5294312"/>
          </a:xfrm>
        </p:spPr>
        <p:txBody>
          <a:bodyPr/>
          <a:lstStyle/>
          <a:p>
            <a:pPr>
              <a:buFont typeface="Wingdings" pitchFamily="2" charset="2"/>
              <a:buNone/>
            </a:pPr>
            <a:r>
              <a:rPr lang="en-US" altLang="zh-CN" sz="2700">
                <a:latin typeface="黑体" pitchFamily="2" charset="-122"/>
                <a:ea typeface="黑体" pitchFamily="2" charset="-122"/>
              </a:rPr>
              <a:t>2</a:t>
            </a:r>
            <a:r>
              <a:rPr lang="zh-CN" altLang="en-US" sz="2700">
                <a:latin typeface="黑体" pitchFamily="2" charset="-122"/>
                <a:ea typeface="黑体" pitchFamily="2" charset="-122"/>
              </a:rPr>
              <a:t>．简单并联磁路</a:t>
            </a:r>
            <a:r>
              <a:rPr lang="zh-CN" altLang="en-US">
                <a:solidFill>
                  <a:srgbClr val="0000FF"/>
                </a:solidFill>
              </a:rPr>
              <a:t> </a:t>
            </a:r>
          </a:p>
          <a:p>
            <a:pPr>
              <a:buFont typeface="Wingdings" pitchFamily="2" charset="2"/>
              <a:buNone/>
            </a:pPr>
            <a:r>
              <a:rPr lang="zh-CN" altLang="en-US">
                <a:solidFill>
                  <a:srgbClr val="0000FF"/>
                </a:solidFill>
              </a:rPr>
              <a:t>    </a:t>
            </a:r>
            <a:r>
              <a:rPr lang="zh-CN" altLang="en-US" sz="2700" b="1">
                <a:solidFill>
                  <a:srgbClr val="000000"/>
                </a:solidFill>
                <a:latin typeface="宋体" charset="-122"/>
              </a:rPr>
              <a:t>定义</a:t>
            </a:r>
            <a:r>
              <a:rPr lang="en-US" altLang="zh-CN" sz="2700" b="1">
                <a:solidFill>
                  <a:srgbClr val="000000"/>
                </a:solidFill>
                <a:latin typeface="宋体" charset="-122"/>
              </a:rPr>
              <a:t>:</a:t>
            </a:r>
            <a:r>
              <a:rPr lang="zh-CN" altLang="en-US" sz="2700" b="1">
                <a:solidFill>
                  <a:srgbClr val="000000"/>
                </a:solidFill>
                <a:latin typeface="宋体" charset="-122"/>
              </a:rPr>
              <a:t>指考虑漏磁影响，或磁回路有两个以上分支的磁路。</a:t>
            </a:r>
            <a:r>
              <a:rPr lang="zh-CN" altLang="en-US" sz="2700">
                <a:solidFill>
                  <a:srgbClr val="0000FF"/>
                </a:solidFill>
                <a:latin typeface="宋体" charset="-122"/>
              </a:rPr>
              <a:t> </a:t>
            </a:r>
          </a:p>
          <a:p>
            <a:pPr>
              <a:buFont typeface="Wingdings" pitchFamily="2" charset="2"/>
              <a:buNone/>
            </a:pPr>
            <a:r>
              <a:rPr lang="zh-CN" altLang="en-US" sz="2700">
                <a:solidFill>
                  <a:srgbClr val="0000FF"/>
                </a:solidFill>
                <a:latin typeface="宋体" charset="-122"/>
              </a:rPr>
              <a:t>                </a:t>
            </a:r>
          </a:p>
          <a:p>
            <a:pPr>
              <a:buFont typeface="Wingdings" pitchFamily="2" charset="2"/>
              <a:buNone/>
            </a:pPr>
            <a:r>
              <a:rPr lang="zh-CN" altLang="en-US" sz="2700">
                <a:solidFill>
                  <a:srgbClr val="0000FF"/>
                </a:solidFill>
                <a:latin typeface="宋体" charset="-122"/>
              </a:rPr>
              <a:t>   点击书本进入例题</a:t>
            </a:r>
            <a:r>
              <a:rPr lang="en-US" altLang="zh-CN" sz="2700">
                <a:solidFill>
                  <a:srgbClr val="0000FF"/>
                </a:solidFill>
                <a:latin typeface="宋体" charset="-122"/>
              </a:rPr>
              <a:t>1-</a:t>
            </a:r>
            <a:r>
              <a:rPr lang="zh-CN" altLang="en-US" sz="2700">
                <a:solidFill>
                  <a:srgbClr val="0000FF"/>
                </a:solidFill>
                <a:latin typeface="宋体" charset="-122"/>
              </a:rPr>
              <a:t>３</a:t>
            </a:r>
          </a:p>
          <a:p>
            <a:endParaRPr lang="en-US" altLang="zh-CN" sz="2700">
              <a:solidFill>
                <a:srgbClr val="0000FF"/>
              </a:solidFill>
              <a:latin typeface="宋体" charset="-122"/>
            </a:endParaRPr>
          </a:p>
        </p:txBody>
      </p:sp>
      <p:sp>
        <p:nvSpPr>
          <p:cNvPr id="915459" name="Text Box 3">
            <a:hlinkClick r:id="rId2" action="ppaction://hlinksldjump"/>
          </p:cNvPr>
          <p:cNvSpPr txBox="1">
            <a:spLocks noChangeArrowheads="1"/>
          </p:cNvSpPr>
          <p:nvPr/>
        </p:nvSpPr>
        <p:spPr bwMode="auto">
          <a:xfrm>
            <a:off x="7596188" y="4437063"/>
            <a:ext cx="1190625" cy="1873250"/>
          </a:xfrm>
          <a:prstGeom prst="rect">
            <a:avLst/>
          </a:prstGeom>
          <a:noFill/>
          <a:ln w="9525">
            <a:noFill/>
            <a:miter lim="800000"/>
            <a:headEnd/>
            <a:tailEnd/>
          </a:ln>
          <a:effectLst/>
        </p:spPr>
        <p:txBody>
          <a:bodyPr vert="eaVert">
            <a:spAutoFit/>
          </a:bodyPr>
          <a:lstStyle/>
          <a:p>
            <a:pPr>
              <a:spcBef>
                <a:spcPct val="50000"/>
              </a:spcBef>
            </a:pPr>
            <a:r>
              <a:rPr lang="zh-CN" altLang="en-US" sz="6600" b="1">
                <a:solidFill>
                  <a:srgbClr val="00FF00"/>
                </a:solidFill>
                <a:latin typeface="宋体" charset="-122"/>
                <a:hlinkClick r:id="rId2" action="ppaction://hlinksldjump"/>
              </a:rPr>
              <a:t>例题</a:t>
            </a:r>
            <a:endParaRPr lang="zh-CN" altLang="en-US" sz="6600" b="1">
              <a:solidFill>
                <a:srgbClr val="00FF00"/>
              </a:solidFill>
              <a:latin typeface="宋体" charset="-122"/>
            </a:endParaRPr>
          </a:p>
        </p:txBody>
      </p:sp>
      <p:pic>
        <p:nvPicPr>
          <p:cNvPr id="915460" name="Picture 4" descr="01_08_W">
            <a:hlinkClick r:id="rId2" action="ppaction://hlinksldjump"/>
          </p:cNvPr>
          <p:cNvPicPr>
            <a:picLocks noChangeAspect="1" noChangeArrowheads="1" noCrop="1"/>
          </p:cNvPicPr>
          <p:nvPr/>
        </p:nvPicPr>
        <p:blipFill>
          <a:blip r:embed="rId3"/>
          <a:srcRect/>
          <a:stretch>
            <a:fillRect/>
          </a:stretch>
        </p:blipFill>
        <p:spPr bwMode="auto">
          <a:xfrm>
            <a:off x="3886200" y="4114800"/>
            <a:ext cx="3313113" cy="2162175"/>
          </a:xfrm>
          <a:prstGeom prst="rect">
            <a:avLst/>
          </a:prstGeom>
          <a:noFill/>
        </p:spPr>
      </p:pic>
    </p:spTree>
  </p:cSld>
  <p:clrMapOvr>
    <a:masterClrMapping/>
  </p:clrMapOvr>
  <p:transition>
    <p:cover dir="l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6482" name="Rectangle 2"/>
          <p:cNvSpPr>
            <a:spLocks noGrp="1" noChangeArrowheads="1"/>
          </p:cNvSpPr>
          <p:nvPr>
            <p:ph type="body" sz="half" idx="1"/>
          </p:nvPr>
        </p:nvSpPr>
        <p:spPr>
          <a:xfrm>
            <a:off x="395288" y="1125538"/>
            <a:ext cx="8748712" cy="6119812"/>
          </a:xfrm>
        </p:spPr>
        <p:txBody>
          <a:bodyPr/>
          <a:lstStyle/>
          <a:p>
            <a:r>
              <a:rPr lang="en-US" altLang="zh-CN" sz="3200">
                <a:solidFill>
                  <a:srgbClr val="FF00FF"/>
                </a:solidFill>
                <a:latin typeface="宋体" charset="-122"/>
              </a:rPr>
              <a:t> [</a:t>
            </a:r>
            <a:r>
              <a:rPr lang="zh-CN" altLang="en-US" sz="3200">
                <a:solidFill>
                  <a:srgbClr val="FF00FF"/>
                </a:solidFill>
                <a:latin typeface="宋体" charset="-122"/>
              </a:rPr>
              <a:t>例</a:t>
            </a:r>
            <a:r>
              <a:rPr lang="en-US" altLang="zh-CN" sz="3200">
                <a:solidFill>
                  <a:srgbClr val="FF00FF"/>
                </a:solidFill>
                <a:latin typeface="宋体" charset="-122"/>
              </a:rPr>
              <a:t>1—3]</a:t>
            </a:r>
            <a:r>
              <a:rPr lang="en-US" altLang="zh-CN" sz="3200">
                <a:latin typeface="宋体" charset="-122"/>
              </a:rPr>
              <a:t>  </a:t>
            </a:r>
            <a:r>
              <a:rPr lang="zh-CN" altLang="en-US" sz="3200" b="1">
                <a:solidFill>
                  <a:srgbClr val="000000"/>
                </a:solidFill>
                <a:latin typeface="宋体" charset="-122"/>
              </a:rPr>
              <a:t>图</a:t>
            </a:r>
            <a:r>
              <a:rPr lang="en-US" altLang="zh-CN" sz="3200" b="1">
                <a:solidFill>
                  <a:srgbClr val="000000"/>
                </a:solidFill>
                <a:latin typeface="宋体" charset="-122"/>
              </a:rPr>
              <a:t>1—14a</a:t>
            </a:r>
            <a:r>
              <a:rPr lang="zh-CN" altLang="en-US" sz="3200" b="1">
                <a:solidFill>
                  <a:srgbClr val="000000"/>
                </a:solidFill>
                <a:latin typeface="宋体" charset="-122"/>
              </a:rPr>
              <a:t>所示并联磁路，铁心所用材料为</a:t>
            </a:r>
            <a:r>
              <a:rPr lang="en-US" altLang="zh-CN" sz="3200" b="1">
                <a:solidFill>
                  <a:srgbClr val="000000"/>
                </a:solidFill>
                <a:latin typeface="宋体" charset="-122"/>
              </a:rPr>
              <a:t>DR530</a:t>
            </a:r>
            <a:r>
              <a:rPr lang="zh-CN" altLang="en-US" sz="3200" b="1">
                <a:solidFill>
                  <a:srgbClr val="000000"/>
                </a:solidFill>
                <a:latin typeface="宋体" charset="-122"/>
              </a:rPr>
              <a:t>硅钢片，铁心柱和铁轭的截面积均为                ，磁路段的平均长度            ，气隙长度                         励磁线圈匝数                                                        匝。不计漏磁通，试求在气隙内产生    </a:t>
            </a:r>
            <a:r>
              <a:rPr lang="en-US" altLang="zh-CN" sz="3200" b="1">
                <a:solidFill>
                  <a:srgbClr val="000000"/>
                </a:solidFill>
                <a:latin typeface="宋体" charset="-122"/>
              </a:rPr>
              <a:t>=1</a:t>
            </a:r>
            <a:r>
              <a:rPr lang="zh-CN" altLang="en-US" sz="3200" b="1">
                <a:solidFill>
                  <a:srgbClr val="000000"/>
                </a:solidFill>
                <a:latin typeface="宋体" charset="-122"/>
              </a:rPr>
              <a:t>．</a:t>
            </a:r>
            <a:r>
              <a:rPr lang="en-US" altLang="zh-CN" sz="3200" b="1">
                <a:solidFill>
                  <a:srgbClr val="000000"/>
                </a:solidFill>
                <a:latin typeface="宋体" charset="-122"/>
              </a:rPr>
              <a:t>211T</a:t>
            </a:r>
            <a:r>
              <a:rPr lang="zh-CN" altLang="en-US" sz="3200" b="1">
                <a:solidFill>
                  <a:srgbClr val="000000"/>
                </a:solidFill>
                <a:latin typeface="宋体" charset="-122"/>
              </a:rPr>
              <a:t>的磁通密度时，所需的励磁电流</a:t>
            </a:r>
            <a:r>
              <a:rPr lang="en-US" altLang="zh-CN" sz="3200" b="1">
                <a:solidFill>
                  <a:srgbClr val="000000"/>
                </a:solidFill>
                <a:latin typeface="宋体" charset="-122"/>
              </a:rPr>
              <a:t>i</a:t>
            </a:r>
            <a:r>
              <a:rPr lang="zh-CN" altLang="en-US" sz="3200" b="1">
                <a:solidFill>
                  <a:srgbClr val="000000"/>
                </a:solidFill>
                <a:latin typeface="宋体" charset="-122"/>
              </a:rPr>
              <a:t>。</a:t>
            </a:r>
            <a:endParaRPr lang="zh-CN" altLang="en-US" sz="2700" b="1">
              <a:solidFill>
                <a:srgbClr val="000000"/>
              </a:solidFill>
            </a:endParaRPr>
          </a:p>
        </p:txBody>
      </p:sp>
      <p:graphicFrame>
        <p:nvGraphicFramePr>
          <p:cNvPr id="916483" name="Object 3"/>
          <p:cNvGraphicFramePr>
            <a:graphicFrameLocks noChangeAspect="1"/>
          </p:cNvGraphicFramePr>
          <p:nvPr>
            <p:ph type="title"/>
          </p:nvPr>
        </p:nvGraphicFramePr>
        <p:xfrm>
          <a:off x="1331913" y="2565400"/>
          <a:ext cx="2317750" cy="631825"/>
        </p:xfrm>
        <a:graphic>
          <a:graphicData uri="http://schemas.openxmlformats.org/presentationml/2006/ole">
            <p:oleObj spid="_x0000_s916483" name="Equation" r:id="rId3" imgW="812447" imgH="203112" progId="Equation.DSMT4">
              <p:embed/>
            </p:oleObj>
          </a:graphicData>
        </a:graphic>
      </p:graphicFrame>
      <p:graphicFrame>
        <p:nvGraphicFramePr>
          <p:cNvPr id="916484" name="Object 4"/>
          <p:cNvGraphicFramePr>
            <a:graphicFrameLocks noChangeAspect="1"/>
          </p:cNvGraphicFramePr>
          <p:nvPr>
            <p:ph sz="quarter" idx="3"/>
          </p:nvPr>
        </p:nvGraphicFramePr>
        <p:xfrm>
          <a:off x="2268538" y="2133600"/>
          <a:ext cx="2955925" cy="481013"/>
        </p:xfrm>
        <a:graphic>
          <a:graphicData uri="http://schemas.openxmlformats.org/presentationml/2006/ole">
            <p:oleObj spid="_x0000_s916484" name="Equation" r:id="rId4" imgW="1117115" imgH="203112" progId="Equation.DSMT4">
              <p:embed/>
            </p:oleObj>
          </a:graphicData>
        </a:graphic>
      </p:graphicFrame>
      <p:graphicFrame>
        <p:nvGraphicFramePr>
          <p:cNvPr id="916485" name="Object 5"/>
          <p:cNvGraphicFramePr>
            <a:graphicFrameLocks noChangeAspect="1"/>
          </p:cNvGraphicFramePr>
          <p:nvPr/>
        </p:nvGraphicFramePr>
        <p:xfrm>
          <a:off x="5724525" y="2565400"/>
          <a:ext cx="3114675" cy="708025"/>
        </p:xfrm>
        <a:graphic>
          <a:graphicData uri="http://schemas.openxmlformats.org/presentationml/2006/ole">
            <p:oleObj spid="_x0000_s916485" name="Equation" r:id="rId5" imgW="1295400" imgH="228600" progId="Equation.DSMT4">
              <p:embed/>
            </p:oleObj>
          </a:graphicData>
        </a:graphic>
      </p:graphicFrame>
      <p:graphicFrame>
        <p:nvGraphicFramePr>
          <p:cNvPr id="916486" name="Object 6"/>
          <p:cNvGraphicFramePr>
            <a:graphicFrameLocks noChangeAspect="1"/>
          </p:cNvGraphicFramePr>
          <p:nvPr/>
        </p:nvGraphicFramePr>
        <p:xfrm>
          <a:off x="3348038" y="3141663"/>
          <a:ext cx="3740150" cy="622300"/>
        </p:xfrm>
        <a:graphic>
          <a:graphicData uri="http://schemas.openxmlformats.org/presentationml/2006/ole">
            <p:oleObj spid="_x0000_s916486" name="Equation" r:id="rId6" imgW="990170" imgH="215806" progId="Equation.DSMT4">
              <p:embed/>
            </p:oleObj>
          </a:graphicData>
        </a:graphic>
      </p:graphicFrame>
      <p:graphicFrame>
        <p:nvGraphicFramePr>
          <p:cNvPr id="916487" name="Object 7"/>
          <p:cNvGraphicFramePr>
            <a:graphicFrameLocks noChangeAspect="1"/>
          </p:cNvGraphicFramePr>
          <p:nvPr>
            <p:ph sz="quarter" idx="2"/>
          </p:nvPr>
        </p:nvGraphicFramePr>
        <p:xfrm>
          <a:off x="7302500" y="3597275"/>
          <a:ext cx="719138" cy="646113"/>
        </p:xfrm>
        <a:graphic>
          <a:graphicData uri="http://schemas.openxmlformats.org/presentationml/2006/ole">
            <p:oleObj spid="_x0000_s916487" name="Equation" r:id="rId7" imgW="203112" imgH="228501" progId="Equation.DSMT4">
              <p:embed/>
            </p:oleObj>
          </a:graphicData>
        </a:graphic>
      </p:graphicFrame>
    </p:spTree>
  </p:cSld>
  <p:clrMapOvr>
    <a:masterClrMapping/>
  </p:clrMapOvr>
  <p:transition>
    <p:cover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Grp="1" noChangeArrowheads="1"/>
          </p:cNvSpPr>
          <p:nvPr>
            <p:ph type="title"/>
          </p:nvPr>
        </p:nvSpPr>
        <p:spPr>
          <a:xfrm>
            <a:off x="1042988" y="476250"/>
            <a:ext cx="7435850" cy="1066800"/>
          </a:xfrm>
          <a:solidFill>
            <a:schemeClr val="bg1"/>
          </a:solidFill>
        </p:spPr>
        <p:txBody>
          <a:bodyPr/>
          <a:lstStyle/>
          <a:p>
            <a:r>
              <a:rPr lang="en-US" altLang="zh-CN" sz="2800">
                <a:solidFill>
                  <a:schemeClr val="tx1"/>
                </a:solidFill>
                <a:latin typeface="黑体" pitchFamily="2" charset="-122"/>
                <a:ea typeface="黑体" pitchFamily="2" charset="-122"/>
              </a:rPr>
              <a:t>1-1</a:t>
            </a:r>
            <a:r>
              <a:rPr lang="zh-CN" altLang="en-US" sz="2800">
                <a:solidFill>
                  <a:schemeClr val="tx1"/>
                </a:solidFill>
                <a:latin typeface="黑体" pitchFamily="2" charset="-122"/>
                <a:ea typeface="黑体" pitchFamily="2" charset="-122"/>
              </a:rPr>
              <a:t>磁路的基本定律</a:t>
            </a:r>
            <a:r>
              <a:rPr lang="zh-CN" altLang="en-US" sz="2900"/>
              <a:t> </a:t>
            </a:r>
          </a:p>
        </p:txBody>
      </p:sp>
      <p:sp>
        <p:nvSpPr>
          <p:cNvPr id="889859" name="Rectangle 3"/>
          <p:cNvSpPr>
            <a:spLocks noGrp="1" noChangeArrowheads="1"/>
          </p:cNvSpPr>
          <p:nvPr>
            <p:ph type="body" idx="1"/>
          </p:nvPr>
        </p:nvSpPr>
        <p:spPr>
          <a:xfrm>
            <a:off x="468313" y="1557338"/>
            <a:ext cx="8229600" cy="4968875"/>
          </a:xfrm>
        </p:spPr>
        <p:txBody>
          <a:bodyPr/>
          <a:lstStyle/>
          <a:p>
            <a:pPr>
              <a:lnSpc>
                <a:spcPct val="90000"/>
              </a:lnSpc>
              <a:buFont typeface="Wingdings" pitchFamily="2" charset="2"/>
              <a:buNone/>
            </a:pPr>
            <a:r>
              <a:rPr lang="zh-CN" altLang="en-US">
                <a:latin typeface="黑体" pitchFamily="2" charset="-122"/>
                <a:ea typeface="黑体" pitchFamily="2" charset="-122"/>
              </a:rPr>
              <a:t>一、磁路的概念</a:t>
            </a:r>
            <a:r>
              <a:rPr lang="en-US" altLang="zh-CN">
                <a:latin typeface="黑体" pitchFamily="2" charset="-122"/>
                <a:ea typeface="黑体" pitchFamily="2" charset="-122"/>
              </a:rPr>
              <a:t>:</a:t>
            </a:r>
          </a:p>
          <a:p>
            <a:pPr>
              <a:lnSpc>
                <a:spcPct val="90000"/>
              </a:lnSpc>
              <a:buFont typeface="Wingdings" pitchFamily="2" charset="2"/>
              <a:buNone/>
            </a:pPr>
            <a:r>
              <a:rPr lang="en-US" altLang="zh-CN" sz="3500">
                <a:solidFill>
                  <a:srgbClr val="0000FF"/>
                </a:solidFill>
              </a:rPr>
              <a:t>   </a:t>
            </a:r>
            <a:r>
              <a:rPr lang="zh-CN" altLang="en-US" b="1">
                <a:solidFill>
                  <a:schemeClr val="hlink"/>
                </a:solidFill>
              </a:rPr>
              <a:t>磁路</a:t>
            </a:r>
            <a:r>
              <a:rPr lang="zh-CN" altLang="en-US" b="1">
                <a:solidFill>
                  <a:srgbClr val="000000"/>
                </a:solidFill>
              </a:rPr>
              <a:t>：磁通所通过的路径</a:t>
            </a:r>
            <a:r>
              <a:rPr lang="en-US" altLang="zh-CN" b="1">
                <a:solidFill>
                  <a:srgbClr val="000000"/>
                </a:solidFill>
              </a:rPr>
              <a:t>.</a:t>
            </a:r>
            <a:r>
              <a:rPr lang="zh-CN" altLang="en-US" b="1">
                <a:solidFill>
                  <a:srgbClr val="000000"/>
                </a:solidFill>
              </a:rPr>
              <a:t>见</a:t>
            </a:r>
            <a:r>
              <a:rPr lang="zh-CN" altLang="en-US" b="1">
                <a:solidFill>
                  <a:srgbClr val="000000"/>
                </a:solidFill>
                <a:hlinkClick r:id="rId2" action="ppaction://hlinksldjump"/>
              </a:rPr>
              <a:t>图１－１</a:t>
            </a:r>
            <a:r>
              <a:rPr lang="zh-CN" altLang="en-US" b="1">
                <a:solidFill>
                  <a:srgbClr val="000000"/>
                </a:solidFill>
              </a:rPr>
              <a:t>。</a:t>
            </a:r>
          </a:p>
          <a:p>
            <a:pPr>
              <a:lnSpc>
                <a:spcPct val="90000"/>
              </a:lnSpc>
              <a:buFont typeface="Wingdings" pitchFamily="2" charset="2"/>
              <a:buNone/>
            </a:pPr>
            <a:endParaRPr lang="zh-CN" altLang="en-US" b="1">
              <a:solidFill>
                <a:srgbClr val="000000"/>
              </a:solidFill>
            </a:endParaRPr>
          </a:p>
          <a:p>
            <a:pPr>
              <a:lnSpc>
                <a:spcPct val="90000"/>
              </a:lnSpc>
              <a:buFont typeface="Wingdings" pitchFamily="2" charset="2"/>
              <a:buNone/>
            </a:pPr>
            <a:r>
              <a:rPr lang="zh-CN" altLang="en-US" b="1">
                <a:solidFill>
                  <a:srgbClr val="000000"/>
                </a:solidFill>
              </a:rPr>
              <a:t>   </a:t>
            </a:r>
            <a:r>
              <a:rPr lang="zh-CN" altLang="en-US" b="1">
                <a:solidFill>
                  <a:schemeClr val="hlink"/>
                </a:solidFill>
              </a:rPr>
              <a:t>主磁通</a:t>
            </a:r>
            <a:r>
              <a:rPr lang="zh-CN" altLang="en-US" b="1">
                <a:solidFill>
                  <a:srgbClr val="000000"/>
                </a:solidFill>
              </a:rPr>
              <a:t>：由于铁心的导磁性能比空气要好得多，所以绝大部分磁通将在铁心内通过，这部分磁通称为主磁通。</a:t>
            </a:r>
          </a:p>
          <a:p>
            <a:pPr>
              <a:lnSpc>
                <a:spcPct val="90000"/>
              </a:lnSpc>
              <a:buFont typeface="Wingdings" pitchFamily="2" charset="2"/>
              <a:buNone/>
            </a:pPr>
            <a:endParaRPr lang="zh-CN" altLang="en-US" b="1">
              <a:solidFill>
                <a:srgbClr val="000000"/>
              </a:solidFill>
            </a:endParaRPr>
          </a:p>
          <a:p>
            <a:pPr>
              <a:lnSpc>
                <a:spcPct val="90000"/>
              </a:lnSpc>
              <a:buFont typeface="Wingdings" pitchFamily="2" charset="2"/>
              <a:buNone/>
            </a:pPr>
            <a:r>
              <a:rPr lang="zh-CN" altLang="en-US" b="1">
                <a:solidFill>
                  <a:srgbClr val="000000"/>
                </a:solidFill>
              </a:rPr>
              <a:t>   </a:t>
            </a:r>
            <a:r>
              <a:rPr lang="zh-CN" altLang="en-US" b="1">
                <a:solidFill>
                  <a:schemeClr val="hlink"/>
                </a:solidFill>
              </a:rPr>
              <a:t>漏磁通</a:t>
            </a:r>
            <a:r>
              <a:rPr lang="zh-CN" altLang="en-US" b="1">
                <a:solidFill>
                  <a:srgbClr val="000000"/>
                </a:solidFill>
              </a:rPr>
              <a:t>：围绕载流线圈、部分铁心和铁心周围的空间，还存在少量分散的磁通，这部分磁通称为漏磁通。</a:t>
            </a:r>
            <a:endParaRPr lang="zh-CN" altLang="en-US" sz="3500" b="1">
              <a:solidFill>
                <a:srgbClr val="000000"/>
              </a:solidFill>
            </a:endParaRP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7506" name="Rectangle 2"/>
          <p:cNvSpPr>
            <a:spLocks noGrp="1" noChangeArrowheads="1"/>
          </p:cNvSpPr>
          <p:nvPr>
            <p:ph type="body" sz="half" idx="1"/>
          </p:nvPr>
        </p:nvSpPr>
        <p:spPr>
          <a:xfrm>
            <a:off x="395288" y="1196975"/>
            <a:ext cx="8147050" cy="5292725"/>
          </a:xfrm>
        </p:spPr>
        <p:txBody>
          <a:bodyPr/>
          <a:lstStyle/>
          <a:p>
            <a:r>
              <a:rPr lang="en-US" altLang="zh-CN" sz="2700" b="1"/>
              <a:t> </a:t>
            </a:r>
            <a:r>
              <a:rPr lang="zh-CN" altLang="en-US" sz="2700" b="1">
                <a:solidFill>
                  <a:srgbClr val="000000"/>
                </a:solidFill>
              </a:rPr>
              <a:t>解：画出</a:t>
            </a:r>
            <a:r>
              <a:rPr lang="zh-CN" altLang="en-US" sz="2700" b="1">
                <a:solidFill>
                  <a:srgbClr val="000000"/>
                </a:solidFill>
                <a:hlinkClick r:id="rId3" action="ppaction://hlinksldjump"/>
              </a:rPr>
              <a:t>图</a:t>
            </a:r>
            <a:r>
              <a:rPr lang="en-US" altLang="zh-CN" sz="2700" b="1">
                <a:solidFill>
                  <a:srgbClr val="000000"/>
                </a:solidFill>
                <a:hlinkClick r:id="rId3" action="ppaction://hlinksldjump"/>
              </a:rPr>
              <a:t>l—14b</a:t>
            </a:r>
            <a:r>
              <a:rPr lang="zh-CN" altLang="en-US" sz="2700" b="1">
                <a:solidFill>
                  <a:srgbClr val="000000"/>
                </a:solidFill>
              </a:rPr>
              <a:t>所示模拟电路图。由于两条并联磁路是对称的，故只需计算其中一个磁回路即可。</a:t>
            </a:r>
          </a:p>
          <a:p>
            <a:r>
              <a:rPr lang="zh-CN" altLang="en-US" sz="2700" b="1">
                <a:solidFill>
                  <a:srgbClr val="000000"/>
                </a:solidFill>
              </a:rPr>
              <a:t>    根据磁路基尔霍夫第一定律，得</a:t>
            </a:r>
          </a:p>
          <a:p>
            <a:r>
              <a:rPr lang="zh-CN" altLang="en-US" sz="2700" b="1">
                <a:solidFill>
                  <a:srgbClr val="000000"/>
                </a:solidFill>
              </a:rPr>
              <a:t>    </a:t>
            </a:r>
          </a:p>
          <a:p>
            <a:r>
              <a:rPr lang="zh-CN" altLang="en-US" sz="2700" b="1">
                <a:solidFill>
                  <a:srgbClr val="000000"/>
                </a:solidFill>
              </a:rPr>
              <a:t>     根据磁路基尔霍夫第二定律，</a:t>
            </a:r>
          </a:p>
          <a:p>
            <a:r>
              <a:rPr lang="zh-CN" altLang="en-US" sz="2700" b="1">
                <a:solidFill>
                  <a:srgbClr val="000000"/>
                </a:solidFill>
              </a:rPr>
              <a:t>     </a:t>
            </a:r>
          </a:p>
          <a:p>
            <a:r>
              <a:rPr lang="zh-CN" altLang="en-US" sz="2700" b="1">
                <a:solidFill>
                  <a:srgbClr val="000000"/>
                </a:solidFill>
              </a:rPr>
              <a:t>由</a:t>
            </a:r>
            <a:r>
              <a:rPr lang="zh-CN" altLang="en-US" sz="2700" b="1">
                <a:solidFill>
                  <a:srgbClr val="000000"/>
                </a:solidFill>
                <a:hlinkClick r:id="rId4" action="ppaction://hlinksldjump"/>
              </a:rPr>
              <a:t>图</a:t>
            </a:r>
            <a:r>
              <a:rPr lang="en-US" altLang="zh-CN" sz="2700" b="1">
                <a:solidFill>
                  <a:srgbClr val="000000"/>
                </a:solidFill>
                <a:hlinkClick r:id="rId4" action="ppaction://hlinksldjump"/>
              </a:rPr>
              <a:t>1—14a</a:t>
            </a:r>
            <a:r>
              <a:rPr lang="zh-CN" altLang="en-US" sz="2700" b="1">
                <a:solidFill>
                  <a:srgbClr val="000000"/>
                </a:solidFill>
              </a:rPr>
              <a:t>可知、中间铁心段的磁路长度</a:t>
            </a:r>
            <a:r>
              <a:rPr lang="zh-CN" altLang="en-US" sz="2700">
                <a:solidFill>
                  <a:srgbClr val="0000FF"/>
                </a:solidFill>
              </a:rPr>
              <a:t> </a:t>
            </a:r>
          </a:p>
        </p:txBody>
      </p:sp>
      <p:graphicFrame>
        <p:nvGraphicFramePr>
          <p:cNvPr id="917507" name="Object 3"/>
          <p:cNvGraphicFramePr>
            <a:graphicFrameLocks noChangeAspect="1"/>
          </p:cNvGraphicFramePr>
          <p:nvPr>
            <p:ph type="title"/>
          </p:nvPr>
        </p:nvGraphicFramePr>
        <p:xfrm>
          <a:off x="1042988" y="3860800"/>
          <a:ext cx="6840537" cy="692150"/>
        </p:xfrm>
        <a:graphic>
          <a:graphicData uri="http://schemas.openxmlformats.org/presentationml/2006/ole">
            <p:oleObj spid="_x0000_s917507" name="Equation" r:id="rId5" imgW="2603500" imgH="254000" progId="Equation.DSMT4">
              <p:embed/>
            </p:oleObj>
          </a:graphicData>
        </a:graphic>
      </p:graphicFrame>
      <p:graphicFrame>
        <p:nvGraphicFramePr>
          <p:cNvPr id="917508" name="Object 4"/>
          <p:cNvGraphicFramePr>
            <a:graphicFrameLocks noChangeAspect="1"/>
          </p:cNvGraphicFramePr>
          <p:nvPr>
            <p:ph sz="quarter" idx="2"/>
          </p:nvPr>
        </p:nvGraphicFramePr>
        <p:xfrm>
          <a:off x="6515100" y="2782888"/>
          <a:ext cx="107950" cy="195262"/>
        </p:xfrm>
        <a:graphic>
          <a:graphicData uri="http://schemas.openxmlformats.org/presentationml/2006/ole">
            <p:oleObj spid="_x0000_s917508" name="公式" r:id="rId6" imgW="114151" imgH="215619" progId="Equation.3">
              <p:embed/>
            </p:oleObj>
          </a:graphicData>
        </a:graphic>
      </p:graphicFrame>
      <p:graphicFrame>
        <p:nvGraphicFramePr>
          <p:cNvPr id="917512" name="Object 8"/>
          <p:cNvGraphicFramePr>
            <a:graphicFrameLocks noChangeAspect="1"/>
          </p:cNvGraphicFramePr>
          <p:nvPr/>
        </p:nvGraphicFramePr>
        <p:xfrm>
          <a:off x="1258888" y="2924175"/>
          <a:ext cx="5327650" cy="644525"/>
        </p:xfrm>
        <a:graphic>
          <a:graphicData uri="http://schemas.openxmlformats.org/presentationml/2006/ole">
            <p:oleObj spid="_x0000_s917512" name="公式" r:id="rId7" imgW="1701720" imgH="228600" progId="Equation.3">
              <p:embed/>
            </p:oleObj>
          </a:graphicData>
        </a:graphic>
      </p:graphicFrame>
    </p:spTree>
  </p:cSld>
  <p:clrMapOvr>
    <a:masterClrMapping/>
  </p:clrMapOvr>
  <p:transition>
    <p:cover dir="l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18530" name="Object 2"/>
          <p:cNvGraphicFramePr>
            <a:graphicFrameLocks noChangeAspect="1"/>
          </p:cNvGraphicFramePr>
          <p:nvPr>
            <p:ph type="title"/>
          </p:nvPr>
        </p:nvGraphicFramePr>
        <p:xfrm>
          <a:off x="900113" y="1989138"/>
          <a:ext cx="5041900" cy="682625"/>
        </p:xfrm>
        <a:graphic>
          <a:graphicData uri="http://schemas.openxmlformats.org/presentationml/2006/ole">
            <p:oleObj spid="_x0000_s918530" name="Equation" r:id="rId3" imgW="1435100" imgH="228600" progId="Equation.DSMT4">
              <p:embed/>
            </p:oleObj>
          </a:graphicData>
        </a:graphic>
      </p:graphicFrame>
      <p:sp>
        <p:nvSpPr>
          <p:cNvPr id="918531" name="Rectangle 3"/>
          <p:cNvSpPr>
            <a:spLocks noGrp="1" noChangeArrowheads="1"/>
          </p:cNvSpPr>
          <p:nvPr>
            <p:ph type="body" sz="half" idx="1"/>
          </p:nvPr>
        </p:nvSpPr>
        <p:spPr>
          <a:xfrm>
            <a:off x="468313" y="1125538"/>
            <a:ext cx="8280400" cy="4746625"/>
          </a:xfrm>
        </p:spPr>
        <p:txBody>
          <a:bodyPr/>
          <a:lstStyle/>
          <a:p>
            <a:pPr>
              <a:buFont typeface="Wingdings" pitchFamily="2" charset="2"/>
              <a:buNone/>
            </a:pPr>
            <a:r>
              <a:rPr lang="zh-CN" altLang="en-US" sz="2700" b="1">
                <a:solidFill>
                  <a:srgbClr val="000000"/>
                </a:solidFill>
                <a:latin typeface="宋体" charset="-122"/>
              </a:rPr>
              <a:t>左、右两边铁心段的磁路长度均为</a:t>
            </a:r>
          </a:p>
          <a:p>
            <a:pPr>
              <a:buFont typeface="Wingdings" pitchFamily="2" charset="2"/>
              <a:buNone/>
            </a:pPr>
            <a:r>
              <a:rPr lang="zh-CN" altLang="en-US" sz="2700" b="1">
                <a:solidFill>
                  <a:srgbClr val="000000"/>
                </a:solidFill>
                <a:latin typeface="宋体" charset="-122"/>
              </a:rPr>
              <a:t>                                                   </a:t>
            </a:r>
          </a:p>
          <a:p>
            <a:endParaRPr lang="zh-CN" altLang="en-US" sz="2700" b="1">
              <a:solidFill>
                <a:srgbClr val="000000"/>
              </a:solidFill>
              <a:latin typeface="宋体" charset="-122"/>
            </a:endParaRPr>
          </a:p>
          <a:p>
            <a:endParaRPr lang="zh-CN" altLang="en-US" sz="2700" b="1">
              <a:solidFill>
                <a:srgbClr val="000000"/>
              </a:solidFill>
              <a:latin typeface="宋体" charset="-122"/>
            </a:endParaRPr>
          </a:p>
          <a:p>
            <a:endParaRPr lang="zh-CN" altLang="en-US" sz="2700" b="1">
              <a:solidFill>
                <a:srgbClr val="000000"/>
              </a:solidFill>
              <a:latin typeface="宋体" charset="-122"/>
            </a:endParaRPr>
          </a:p>
          <a:p>
            <a:pPr>
              <a:buFont typeface="Wingdings" pitchFamily="2" charset="2"/>
              <a:buNone/>
            </a:pPr>
            <a:endParaRPr lang="zh-CN" altLang="en-US" sz="2700" b="1">
              <a:solidFill>
                <a:srgbClr val="000000"/>
              </a:solidFill>
              <a:latin typeface="宋体" charset="-122"/>
            </a:endParaRPr>
          </a:p>
          <a:p>
            <a:pPr>
              <a:buFont typeface="Wingdings" pitchFamily="2" charset="2"/>
              <a:buNone/>
            </a:pPr>
            <a:r>
              <a:rPr lang="en-US" altLang="zh-CN" sz="2700" b="1">
                <a:solidFill>
                  <a:srgbClr val="000000"/>
                </a:solidFill>
                <a:latin typeface="宋体" charset="-122"/>
              </a:rPr>
              <a:t>(2)</a:t>
            </a:r>
            <a:r>
              <a:rPr lang="zh-CN" altLang="en-US" sz="2700" b="1">
                <a:solidFill>
                  <a:srgbClr val="000000"/>
                </a:solidFill>
                <a:latin typeface="宋体" charset="-122"/>
              </a:rPr>
              <a:t>中间铁心段的磁位降  磁通密度   为</a:t>
            </a:r>
          </a:p>
          <a:p>
            <a:endParaRPr lang="zh-CN" altLang="en-US" sz="2700" b="1">
              <a:solidFill>
                <a:srgbClr val="000000"/>
              </a:solidFill>
              <a:latin typeface="宋体" charset="-122"/>
            </a:endParaRPr>
          </a:p>
          <a:p>
            <a:endParaRPr lang="en-US" altLang="zh-CN" sz="2700" b="1">
              <a:solidFill>
                <a:srgbClr val="000000"/>
              </a:solidFill>
              <a:latin typeface="宋体" charset="-122"/>
            </a:endParaRPr>
          </a:p>
        </p:txBody>
      </p:sp>
      <p:graphicFrame>
        <p:nvGraphicFramePr>
          <p:cNvPr id="918532" name="Object 4"/>
          <p:cNvGraphicFramePr>
            <a:graphicFrameLocks noChangeAspect="1"/>
          </p:cNvGraphicFramePr>
          <p:nvPr>
            <p:ph sz="quarter" idx="3"/>
          </p:nvPr>
        </p:nvGraphicFramePr>
        <p:xfrm>
          <a:off x="1117600" y="3265488"/>
          <a:ext cx="6061075" cy="1009650"/>
        </p:xfrm>
        <a:graphic>
          <a:graphicData uri="http://schemas.openxmlformats.org/presentationml/2006/ole">
            <p:oleObj spid="_x0000_s918532" name="Equation" r:id="rId4" imgW="1511300" imgH="431800" progId="Equation.DSMT4">
              <p:embed/>
            </p:oleObj>
          </a:graphicData>
        </a:graphic>
      </p:graphicFrame>
      <p:sp>
        <p:nvSpPr>
          <p:cNvPr id="918533"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918534" name="Rectangle 6"/>
          <p:cNvSpPr>
            <a:spLocks noChangeArrowheads="1"/>
          </p:cNvSpPr>
          <p:nvPr/>
        </p:nvSpPr>
        <p:spPr bwMode="auto">
          <a:xfrm>
            <a:off x="381000" y="2773363"/>
            <a:ext cx="2508250" cy="519112"/>
          </a:xfrm>
          <a:prstGeom prst="rect">
            <a:avLst/>
          </a:prstGeom>
          <a:noFill/>
          <a:ln w="9525">
            <a:noFill/>
            <a:miter lim="800000"/>
            <a:headEnd/>
            <a:tailEnd/>
          </a:ln>
          <a:effectLst/>
        </p:spPr>
        <p:txBody>
          <a:bodyPr wrap="none" anchor="ctr">
            <a:spAutoFit/>
          </a:bodyPr>
          <a:lstStyle/>
          <a:p>
            <a:r>
              <a:rPr lang="en-US" altLang="zh-CN" sz="2800" b="1">
                <a:solidFill>
                  <a:srgbClr val="000000"/>
                </a:solidFill>
                <a:latin typeface="宋体" charset="-122"/>
              </a:rPr>
              <a:t>(1)</a:t>
            </a:r>
            <a:r>
              <a:rPr lang="zh-CN" altLang="en-US" sz="2800" b="1">
                <a:solidFill>
                  <a:srgbClr val="000000"/>
                </a:solidFill>
                <a:latin typeface="宋体" charset="-122"/>
              </a:rPr>
              <a:t>气隙磁位降</a:t>
            </a:r>
          </a:p>
        </p:txBody>
      </p:sp>
      <p:graphicFrame>
        <p:nvGraphicFramePr>
          <p:cNvPr id="918535" name="Object 7"/>
          <p:cNvGraphicFramePr>
            <a:graphicFrameLocks noChangeAspect="1"/>
          </p:cNvGraphicFramePr>
          <p:nvPr/>
        </p:nvGraphicFramePr>
        <p:xfrm>
          <a:off x="971550" y="4797425"/>
          <a:ext cx="5327650" cy="1368425"/>
        </p:xfrm>
        <a:graphic>
          <a:graphicData uri="http://schemas.openxmlformats.org/presentationml/2006/ole">
            <p:oleObj spid="_x0000_s918535" name="Equation" r:id="rId5" imgW="1143000" imgH="393700" progId="Equation.DSMT4">
              <p:embed/>
            </p:oleObj>
          </a:graphicData>
        </a:graphic>
      </p:graphicFrame>
      <p:graphicFrame>
        <p:nvGraphicFramePr>
          <p:cNvPr id="918537" name="Object 9"/>
          <p:cNvGraphicFramePr>
            <a:graphicFrameLocks noChangeAspect="1"/>
          </p:cNvGraphicFramePr>
          <p:nvPr>
            <p:ph sz="quarter" idx="2"/>
          </p:nvPr>
        </p:nvGraphicFramePr>
        <p:xfrm>
          <a:off x="5940425" y="4149725"/>
          <a:ext cx="457200" cy="523875"/>
        </p:xfrm>
        <a:graphic>
          <a:graphicData uri="http://schemas.openxmlformats.org/presentationml/2006/ole">
            <p:oleObj spid="_x0000_s918537" name="公式" r:id="rId6" imgW="190440" imgH="228600" progId="Equation.3">
              <p:embed/>
            </p:oleObj>
          </a:graphicData>
        </a:graphic>
      </p:graphicFrame>
    </p:spTree>
  </p:cSld>
  <p:clrMapOvr>
    <a:masterClrMapping/>
  </p:clrMapOvr>
  <p:transition>
    <p:comb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9554" name="Rectangle 2"/>
          <p:cNvSpPr>
            <a:spLocks noGrp="1" noChangeArrowheads="1"/>
          </p:cNvSpPr>
          <p:nvPr>
            <p:ph type="body" sz="half" idx="1"/>
          </p:nvPr>
        </p:nvSpPr>
        <p:spPr>
          <a:xfrm>
            <a:off x="468313" y="1196975"/>
            <a:ext cx="8362950" cy="5438775"/>
          </a:xfrm>
        </p:spPr>
        <p:txBody>
          <a:bodyPr/>
          <a:lstStyle/>
          <a:p>
            <a:r>
              <a:rPr lang="zh-CN" altLang="en-US" sz="2700" b="1">
                <a:solidFill>
                  <a:srgbClr val="000000"/>
                </a:solidFill>
              </a:rPr>
              <a:t>中间铁心段的磁位降为 </a:t>
            </a:r>
            <a:r>
              <a:rPr lang="zh-CN" altLang="en-US" sz="2700" b="1">
                <a:solidFill>
                  <a:srgbClr val="000000"/>
                </a:solidFill>
                <a:hlinkClick r:id="rId3" action="ppaction://hlinksldjump"/>
              </a:rPr>
              <a:t>图</a:t>
            </a:r>
            <a:r>
              <a:rPr lang="en-US" altLang="zh-CN" sz="2700" b="1">
                <a:solidFill>
                  <a:srgbClr val="000000"/>
                </a:solidFill>
                <a:hlinkClick r:id="rId3" action="ppaction://hlinksldjump"/>
              </a:rPr>
              <a:t>1-17</a:t>
            </a:r>
            <a:endParaRPr lang="en-US" altLang="zh-CN" sz="2700" b="1">
              <a:solidFill>
                <a:srgbClr val="000000"/>
              </a:solidFill>
            </a:endParaRPr>
          </a:p>
          <a:p>
            <a:endParaRPr lang="en-US" altLang="zh-CN" sz="2700" b="1">
              <a:solidFill>
                <a:srgbClr val="000000"/>
              </a:solidFill>
            </a:endParaRPr>
          </a:p>
          <a:p>
            <a:endParaRPr lang="en-US" altLang="zh-CN" sz="2700" b="1">
              <a:solidFill>
                <a:srgbClr val="000000"/>
              </a:solidFill>
            </a:endParaRPr>
          </a:p>
          <a:p>
            <a:endParaRPr lang="en-US" altLang="zh-CN" sz="2700" b="1">
              <a:solidFill>
                <a:srgbClr val="000000"/>
              </a:solidFill>
            </a:endParaRPr>
          </a:p>
          <a:p>
            <a:endParaRPr lang="en-US" altLang="zh-CN" sz="2700" b="1">
              <a:solidFill>
                <a:srgbClr val="000000"/>
              </a:solidFill>
            </a:endParaRPr>
          </a:p>
          <a:p>
            <a:endParaRPr lang="en-US" altLang="zh-CN" sz="2700" b="1">
              <a:solidFill>
                <a:srgbClr val="000000"/>
              </a:solidFill>
            </a:endParaRPr>
          </a:p>
          <a:p>
            <a:endParaRPr lang="en-US" altLang="zh-CN" sz="2700" b="1">
              <a:solidFill>
                <a:srgbClr val="000000"/>
              </a:solidFill>
            </a:endParaRPr>
          </a:p>
          <a:p>
            <a:endParaRPr lang="en-US" altLang="zh-CN" sz="2700" b="1">
              <a:solidFill>
                <a:srgbClr val="000000"/>
              </a:solidFill>
            </a:endParaRPr>
          </a:p>
          <a:p>
            <a:endParaRPr lang="en-US" altLang="zh-CN" sz="2700" b="1">
              <a:solidFill>
                <a:srgbClr val="000000"/>
              </a:solidFill>
            </a:endParaRPr>
          </a:p>
          <a:p>
            <a:r>
              <a:rPr lang="zh-CN" altLang="en-US" sz="2700" b="1">
                <a:solidFill>
                  <a:srgbClr val="000000"/>
                </a:solidFill>
              </a:rPr>
              <a:t>左、右两边铁心段的磁位降为</a:t>
            </a:r>
            <a:endParaRPr lang="zh-CN" altLang="en-US" sz="2700">
              <a:solidFill>
                <a:srgbClr val="0000FF"/>
              </a:solidFill>
            </a:endParaRPr>
          </a:p>
        </p:txBody>
      </p:sp>
      <p:graphicFrame>
        <p:nvGraphicFramePr>
          <p:cNvPr id="919555" name="Object 3"/>
          <p:cNvGraphicFramePr>
            <a:graphicFrameLocks noChangeAspect="1"/>
          </p:cNvGraphicFramePr>
          <p:nvPr>
            <p:ph sz="quarter" idx="2"/>
          </p:nvPr>
        </p:nvGraphicFramePr>
        <p:xfrm>
          <a:off x="1763713" y="1844675"/>
          <a:ext cx="3816350" cy="863600"/>
        </p:xfrm>
        <a:graphic>
          <a:graphicData uri="http://schemas.openxmlformats.org/presentationml/2006/ole">
            <p:oleObj spid="_x0000_s919555" name="Equation" r:id="rId4" imgW="914400" imgH="228600" progId="Equation.DSMT4">
              <p:embed/>
            </p:oleObj>
          </a:graphicData>
        </a:graphic>
      </p:graphicFrame>
      <p:sp>
        <p:nvSpPr>
          <p:cNvPr id="919556" name="Rectangle 4"/>
          <p:cNvSpPr>
            <a:spLocks noChangeArrowheads="1"/>
          </p:cNvSpPr>
          <p:nvPr/>
        </p:nvSpPr>
        <p:spPr bwMode="auto">
          <a:xfrm>
            <a:off x="361950" y="3500438"/>
            <a:ext cx="8782050" cy="519112"/>
          </a:xfrm>
          <a:prstGeom prst="rect">
            <a:avLst/>
          </a:prstGeom>
          <a:noFill/>
          <a:ln w="9525">
            <a:noFill/>
            <a:miter lim="800000"/>
            <a:headEnd/>
            <a:tailEnd/>
          </a:ln>
          <a:effectLst/>
        </p:spPr>
        <p:txBody>
          <a:bodyPr anchor="ctr">
            <a:spAutoFit/>
          </a:bodyPr>
          <a:lstStyle/>
          <a:p>
            <a:r>
              <a:rPr lang="zh-CN" altLang="en-US" sz="2800" b="1">
                <a:solidFill>
                  <a:srgbClr val="000000"/>
                </a:solidFill>
                <a:latin typeface="宋体" charset="-122"/>
              </a:rPr>
              <a:t>（</a:t>
            </a:r>
            <a:r>
              <a:rPr lang="en-US" altLang="zh-CN" sz="2800" b="1">
                <a:solidFill>
                  <a:srgbClr val="000000"/>
                </a:solidFill>
                <a:latin typeface="宋体" charset="-122"/>
              </a:rPr>
              <a:t>3</a:t>
            </a:r>
            <a:r>
              <a:rPr lang="zh-CN" altLang="en-US" sz="2800" b="1">
                <a:solidFill>
                  <a:srgbClr val="000000"/>
                </a:solidFill>
                <a:latin typeface="宋体" charset="-122"/>
              </a:rPr>
              <a:t>）左、右两边铁心的磁位降</a:t>
            </a:r>
            <a:r>
              <a:rPr lang="en-US" altLang="zh-CN" sz="2800" b="1">
                <a:solidFill>
                  <a:srgbClr val="000000"/>
                </a:solidFill>
                <a:latin typeface="宋体" charset="-122"/>
              </a:rPr>
              <a:t>,</a:t>
            </a:r>
            <a:r>
              <a:rPr lang="zh-CN" altLang="en-US" sz="2800" b="1">
                <a:solidFill>
                  <a:srgbClr val="000000"/>
                </a:solidFill>
                <a:latin typeface="宋体" charset="-122"/>
              </a:rPr>
              <a:t>磁通密度为</a:t>
            </a:r>
          </a:p>
        </p:txBody>
      </p:sp>
      <p:graphicFrame>
        <p:nvGraphicFramePr>
          <p:cNvPr id="919557" name="Object 5"/>
          <p:cNvGraphicFramePr>
            <a:graphicFrameLocks noChangeAspect="1"/>
          </p:cNvGraphicFramePr>
          <p:nvPr>
            <p:ph sz="quarter" idx="3"/>
          </p:nvPr>
        </p:nvGraphicFramePr>
        <p:xfrm>
          <a:off x="1258888" y="4005263"/>
          <a:ext cx="7561262" cy="1670050"/>
        </p:xfrm>
        <a:graphic>
          <a:graphicData uri="http://schemas.openxmlformats.org/presentationml/2006/ole">
            <p:oleObj spid="_x0000_s919557" name="Equation" r:id="rId5" imgW="1587500" imgH="508000" progId="Equation.DSMT4">
              <p:embed/>
            </p:oleObj>
          </a:graphicData>
        </a:graphic>
      </p:graphicFrame>
      <p:graphicFrame>
        <p:nvGraphicFramePr>
          <p:cNvPr id="919558" name="Object 6"/>
          <p:cNvGraphicFramePr>
            <a:graphicFrameLocks noChangeAspect="1"/>
          </p:cNvGraphicFramePr>
          <p:nvPr/>
        </p:nvGraphicFramePr>
        <p:xfrm>
          <a:off x="1692275" y="2636838"/>
          <a:ext cx="5473700" cy="896937"/>
        </p:xfrm>
        <a:graphic>
          <a:graphicData uri="http://schemas.openxmlformats.org/presentationml/2006/ole">
            <p:oleObj spid="_x0000_s919558" name="Equation" r:id="rId6" imgW="1473200" imgH="241300" progId="Equation.DSMT4">
              <p:embed/>
            </p:oleObj>
          </a:graphicData>
        </a:graphic>
      </p:graphicFrame>
    </p:spTree>
  </p:cSld>
  <p:clrMapOvr>
    <a:masterClrMapping/>
  </p:clrMapOvr>
  <p:transition>
    <p:pull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20578" name="Object 2"/>
          <p:cNvGraphicFramePr>
            <a:graphicFrameLocks noChangeAspect="1"/>
          </p:cNvGraphicFramePr>
          <p:nvPr>
            <p:ph type="title" sz="quarter"/>
          </p:nvPr>
        </p:nvGraphicFramePr>
        <p:xfrm>
          <a:off x="1692275" y="4221163"/>
          <a:ext cx="3468688" cy="1054100"/>
        </p:xfrm>
        <a:graphic>
          <a:graphicData uri="http://schemas.openxmlformats.org/presentationml/2006/ole">
            <p:oleObj spid="_x0000_s920578" name="Equation" r:id="rId3" imgW="1295400" imgH="393700" progId="Equation.DSMT4">
              <p:embed/>
            </p:oleObj>
          </a:graphicData>
        </a:graphic>
      </p:graphicFrame>
      <p:graphicFrame>
        <p:nvGraphicFramePr>
          <p:cNvPr id="920579" name="Object 3"/>
          <p:cNvGraphicFramePr>
            <a:graphicFrameLocks noChangeAspect="1"/>
          </p:cNvGraphicFramePr>
          <p:nvPr>
            <p:ph sz="quarter" idx="2"/>
          </p:nvPr>
        </p:nvGraphicFramePr>
        <p:xfrm>
          <a:off x="1476375" y="908050"/>
          <a:ext cx="4383088" cy="698500"/>
        </p:xfrm>
        <a:graphic>
          <a:graphicData uri="http://schemas.openxmlformats.org/presentationml/2006/ole">
            <p:oleObj spid="_x0000_s920579" name="Equation" r:id="rId4" imgW="1320227" imgH="215806" progId="Equation.DSMT4">
              <p:embed/>
            </p:oleObj>
          </a:graphicData>
        </a:graphic>
      </p:graphicFrame>
      <p:sp>
        <p:nvSpPr>
          <p:cNvPr id="920580" name="Text Box 4"/>
          <p:cNvSpPr txBox="1">
            <a:spLocks noChangeArrowheads="1"/>
          </p:cNvSpPr>
          <p:nvPr/>
        </p:nvSpPr>
        <p:spPr bwMode="auto">
          <a:xfrm>
            <a:off x="755650" y="1916113"/>
            <a:ext cx="7777163" cy="519112"/>
          </a:xfrm>
          <a:prstGeom prst="rect">
            <a:avLst/>
          </a:prstGeom>
          <a:noFill/>
          <a:ln w="9525">
            <a:noFill/>
            <a:miter lim="800000"/>
            <a:headEnd/>
            <a:tailEnd/>
          </a:ln>
          <a:effectLst/>
        </p:spPr>
        <p:txBody>
          <a:bodyPr>
            <a:spAutoFit/>
          </a:bodyPr>
          <a:lstStyle/>
          <a:p>
            <a:pPr>
              <a:spcBef>
                <a:spcPct val="50000"/>
              </a:spcBef>
            </a:pPr>
            <a:r>
              <a:rPr lang="en-US" altLang="zh-CN" sz="2800">
                <a:solidFill>
                  <a:srgbClr val="0000FF"/>
                </a:solidFill>
                <a:latin typeface="宋体" charset="-122"/>
              </a:rPr>
              <a:t> </a:t>
            </a:r>
            <a:r>
              <a:rPr lang="en-US" altLang="zh-CN" sz="2800" b="1">
                <a:solidFill>
                  <a:srgbClr val="000000"/>
                </a:solidFill>
                <a:latin typeface="宋体" charset="-122"/>
              </a:rPr>
              <a:t>(4)</a:t>
            </a:r>
            <a:r>
              <a:rPr lang="zh-CN" altLang="en-US" sz="2800" b="1">
                <a:solidFill>
                  <a:srgbClr val="000000"/>
                </a:solidFill>
                <a:latin typeface="宋体" charset="-122"/>
              </a:rPr>
              <a:t>总磁动势和励磁电流</a:t>
            </a:r>
          </a:p>
        </p:txBody>
      </p:sp>
      <p:graphicFrame>
        <p:nvGraphicFramePr>
          <p:cNvPr id="920581" name="Object 5"/>
          <p:cNvGraphicFramePr>
            <a:graphicFrameLocks noChangeAspect="1"/>
          </p:cNvGraphicFramePr>
          <p:nvPr>
            <p:ph sz="quarter" idx="4"/>
          </p:nvPr>
        </p:nvGraphicFramePr>
        <p:xfrm>
          <a:off x="1547813" y="2781300"/>
          <a:ext cx="6237287" cy="704850"/>
        </p:xfrm>
        <a:graphic>
          <a:graphicData uri="http://schemas.openxmlformats.org/presentationml/2006/ole">
            <p:oleObj spid="_x0000_s920581" name="Equation" r:id="rId5" imgW="2286000" imgH="254000" progId="Equation.DSMT4">
              <p:embed/>
            </p:oleObj>
          </a:graphicData>
        </a:graphic>
      </p:graphicFrame>
      <p:sp>
        <p:nvSpPr>
          <p:cNvPr id="920582" name="Text Box 6">
            <a:hlinkClick r:id="rId6" action="ppaction://hlinksldjump"/>
          </p:cNvPr>
          <p:cNvSpPr txBox="1">
            <a:spLocks noChangeArrowheads="1"/>
          </p:cNvSpPr>
          <p:nvPr/>
        </p:nvSpPr>
        <p:spPr bwMode="auto">
          <a:xfrm>
            <a:off x="7488238" y="6118225"/>
            <a:ext cx="1655762" cy="739775"/>
          </a:xfrm>
          <a:prstGeom prst="rect">
            <a:avLst/>
          </a:prstGeom>
          <a:solidFill>
            <a:srgbClr val="66FF33"/>
          </a:solidFill>
          <a:ln w="38100">
            <a:miter lim="800000"/>
            <a:headEnd/>
            <a:tailEnd/>
          </a:ln>
          <a:effectLst/>
          <a:scene3d>
            <a:camera prst="legacyPerspectiveTop"/>
            <a:lightRig rig="legacyFlat3" dir="b"/>
          </a:scene3d>
          <a:sp3d extrusionH="887400" prstMaterial="legacyMatte">
            <a:bevelT w="13500" h="13500" prst="angle"/>
            <a:bevelB w="13500" h="13500" prst="angle"/>
            <a:extrusionClr>
              <a:srgbClr val="66FF33"/>
            </a:extrusionClr>
          </a:sp3d>
        </p:spPr>
        <p:txBody>
          <a:bodyPr>
            <a:spAutoFit/>
            <a:flatTx/>
          </a:bodyPr>
          <a:lstStyle/>
          <a:p>
            <a:pPr>
              <a:spcBef>
                <a:spcPct val="50000"/>
              </a:spcBef>
            </a:pPr>
            <a:r>
              <a:rPr lang="zh-CN" altLang="en-US" sz="4000" b="1">
                <a:latin typeface="宋体" charset="-122"/>
              </a:rPr>
              <a:t>返回</a:t>
            </a:r>
          </a:p>
        </p:txBody>
      </p:sp>
      <p:sp>
        <p:nvSpPr>
          <p:cNvPr id="920584" name="Text Box 8"/>
          <p:cNvSpPr txBox="1">
            <a:spLocks noChangeArrowheads="1"/>
          </p:cNvSpPr>
          <p:nvPr/>
        </p:nvSpPr>
        <p:spPr bwMode="auto">
          <a:xfrm>
            <a:off x="1066800" y="4800600"/>
            <a:ext cx="4191000" cy="366713"/>
          </a:xfrm>
          <a:prstGeom prst="rect">
            <a:avLst/>
          </a:prstGeom>
          <a:noFill/>
          <a:ln w="9525">
            <a:noFill/>
            <a:miter lim="800000"/>
            <a:headEnd/>
            <a:tailEnd/>
          </a:ln>
          <a:effectLst/>
        </p:spPr>
        <p:txBody>
          <a:bodyPr>
            <a:spAutoFit/>
          </a:bodyPr>
          <a:lstStyle/>
          <a:p>
            <a:pPr>
              <a:spcBef>
                <a:spcPct val="50000"/>
              </a:spcBef>
            </a:pPr>
            <a:endParaRPr lang="zh-CN" altLang="zh-CN"/>
          </a:p>
        </p:txBody>
      </p:sp>
    </p:spTree>
  </p:cSld>
  <p:clrMapOvr>
    <a:masterClrMapping/>
  </p:clrMapOvr>
  <p:transition advClick="0">
    <p:pull dir="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body" idx="1"/>
          </p:nvPr>
        </p:nvSpPr>
        <p:spPr>
          <a:xfrm>
            <a:off x="152400" y="457200"/>
            <a:ext cx="8640763" cy="5410200"/>
          </a:xfrm>
        </p:spPr>
        <p:txBody>
          <a:bodyPr/>
          <a:lstStyle/>
          <a:p>
            <a:pPr>
              <a:buFont typeface="Wingdings" pitchFamily="2" charset="2"/>
              <a:buNone/>
            </a:pPr>
            <a:r>
              <a:rPr lang="zh-CN" altLang="en-US" sz="2800">
                <a:latin typeface="黑体" pitchFamily="2" charset="-122"/>
                <a:ea typeface="黑体" pitchFamily="2" charset="-122"/>
              </a:rPr>
              <a:t>二、直流电机的空载磁路和磁化曲线</a:t>
            </a:r>
            <a:endParaRPr lang="zh-CN" altLang="en-US" sz="900">
              <a:latin typeface="黑体" pitchFamily="2" charset="-122"/>
              <a:ea typeface="黑体" pitchFamily="2" charset="-122"/>
            </a:endParaRPr>
          </a:p>
          <a:p>
            <a:pPr>
              <a:buFont typeface="Wingdings" pitchFamily="2" charset="2"/>
              <a:buNone/>
            </a:pPr>
            <a:r>
              <a:rPr lang="zh-CN" altLang="en-US" sz="1000">
                <a:solidFill>
                  <a:srgbClr val="0000FF"/>
                </a:solidFill>
                <a:latin typeface="黑体" pitchFamily="2" charset="-122"/>
                <a:ea typeface="黑体" pitchFamily="2" charset="-122"/>
              </a:rPr>
              <a:t>          </a:t>
            </a:r>
            <a:r>
              <a:rPr lang="en-US" altLang="zh-CN" sz="2800">
                <a:latin typeface="黑体" pitchFamily="2" charset="-122"/>
                <a:ea typeface="黑体" pitchFamily="2" charset="-122"/>
              </a:rPr>
              <a:t>1.</a:t>
            </a:r>
            <a:r>
              <a:rPr lang="zh-CN" altLang="en-US" sz="2800">
                <a:latin typeface="黑体" pitchFamily="2" charset="-122"/>
                <a:ea typeface="黑体" pitchFamily="2" charset="-122"/>
              </a:rPr>
              <a:t>空载磁路及其计算</a:t>
            </a:r>
            <a:r>
              <a:rPr lang="zh-CN" altLang="en-US">
                <a:solidFill>
                  <a:srgbClr val="0000FF"/>
                </a:solidFill>
              </a:rPr>
              <a:t> </a:t>
            </a:r>
          </a:p>
          <a:p>
            <a:pPr>
              <a:buFont typeface="Wingdings" pitchFamily="2" charset="2"/>
              <a:buNone/>
            </a:pPr>
            <a:r>
              <a:rPr lang="zh-CN" altLang="en-US">
                <a:solidFill>
                  <a:srgbClr val="FF00FF"/>
                </a:solidFill>
              </a:rPr>
              <a:t>         </a:t>
            </a:r>
            <a:r>
              <a:rPr lang="zh-CN" altLang="en-US" sz="2800" b="1">
                <a:solidFill>
                  <a:srgbClr val="FF0000"/>
                </a:solidFill>
                <a:latin typeface="宋体" charset="-122"/>
              </a:rPr>
              <a:t>定义</a:t>
            </a:r>
            <a:r>
              <a:rPr lang="en-US" altLang="zh-CN" sz="2800" b="1">
                <a:solidFill>
                  <a:srgbClr val="FF0000"/>
                </a:solidFill>
                <a:latin typeface="宋体" charset="-122"/>
              </a:rPr>
              <a:t>:</a:t>
            </a:r>
            <a:r>
              <a:rPr lang="zh-CN" altLang="en-US" sz="2800" b="1">
                <a:solidFill>
                  <a:srgbClr val="000000"/>
                </a:solidFill>
                <a:latin typeface="宋体" charset="-122"/>
              </a:rPr>
              <a:t>直流电机的空载磁场是指励磁绕组内通有直流励磁电流时由励磁磁动势单独激励的磁场。</a:t>
            </a:r>
            <a:endParaRPr lang="zh-CN" altLang="en-US" sz="1000" b="1">
              <a:solidFill>
                <a:srgbClr val="000000"/>
              </a:solidFill>
              <a:latin typeface="黑体" pitchFamily="2" charset="-122"/>
              <a:ea typeface="黑体" pitchFamily="2" charset="-122"/>
            </a:endParaRPr>
          </a:p>
          <a:p>
            <a:pPr>
              <a:buFont typeface="Wingdings" pitchFamily="2" charset="2"/>
              <a:buNone/>
            </a:pPr>
            <a:r>
              <a:rPr lang="zh-CN" altLang="en-US" sz="2800">
                <a:latin typeface="黑体" pitchFamily="2" charset="-122"/>
                <a:ea typeface="黑体" pitchFamily="2" charset="-122"/>
              </a:rPr>
              <a:t>    </a:t>
            </a:r>
            <a:r>
              <a:rPr lang="en-US" altLang="zh-CN" sz="2800">
                <a:latin typeface="黑体" pitchFamily="2" charset="-122"/>
                <a:ea typeface="黑体" pitchFamily="2" charset="-122"/>
              </a:rPr>
              <a:t>2.</a:t>
            </a:r>
            <a:r>
              <a:rPr lang="zh-CN" altLang="en-US" sz="2800">
                <a:latin typeface="黑体" pitchFamily="2" charset="-122"/>
                <a:ea typeface="黑体" pitchFamily="2" charset="-122"/>
              </a:rPr>
              <a:t>直流电机的磁化曲线</a:t>
            </a:r>
            <a:r>
              <a:rPr lang="zh-CN" altLang="en-US">
                <a:solidFill>
                  <a:srgbClr val="0000FF"/>
                </a:solidFill>
              </a:rPr>
              <a:t> </a:t>
            </a:r>
          </a:p>
          <a:p>
            <a:pPr>
              <a:buFont typeface="Wingdings" pitchFamily="2" charset="2"/>
              <a:buNone/>
            </a:pPr>
            <a:r>
              <a:rPr lang="zh-CN" altLang="en-US">
                <a:solidFill>
                  <a:srgbClr val="0000FF"/>
                </a:solidFill>
              </a:rPr>
              <a:t>         </a:t>
            </a:r>
            <a:r>
              <a:rPr lang="zh-CN" altLang="en-US" sz="2800" b="1">
                <a:solidFill>
                  <a:srgbClr val="000000"/>
                </a:solidFill>
                <a:latin typeface="宋体" charset="-122"/>
              </a:rPr>
              <a:t>曲线</a:t>
            </a:r>
            <a:r>
              <a:rPr lang="zh-CN" altLang="en-US" sz="2800" b="1">
                <a:solidFill>
                  <a:srgbClr val="000000"/>
                </a:solidFill>
                <a:latin typeface="宋体" charset="-122"/>
                <a:hlinkClick r:id="rId2" action="ppaction://hlinksldjump"/>
              </a:rPr>
              <a:t>示意图</a:t>
            </a:r>
            <a:r>
              <a:rPr lang="en-US" altLang="zh-CN" sz="2800" b="1">
                <a:solidFill>
                  <a:srgbClr val="000000"/>
                </a:solidFill>
                <a:latin typeface="宋体" charset="-122"/>
                <a:hlinkClick r:id="rId2" action="ppaction://hlinksldjump"/>
              </a:rPr>
              <a:t>1-16</a:t>
            </a:r>
            <a:r>
              <a:rPr lang="zh-CN" altLang="en-US" sz="2800" b="1">
                <a:solidFill>
                  <a:srgbClr val="000000"/>
                </a:solidFill>
                <a:latin typeface="宋体" charset="-122"/>
              </a:rPr>
              <a:t>。      </a:t>
            </a:r>
          </a:p>
          <a:p>
            <a:pPr>
              <a:buFont typeface="Wingdings" pitchFamily="2" charset="2"/>
              <a:buNone/>
            </a:pPr>
            <a:r>
              <a:rPr lang="zh-CN" altLang="en-US" sz="2800" b="1">
                <a:solidFill>
                  <a:srgbClr val="000000"/>
                </a:solidFill>
                <a:latin typeface="宋体" charset="-122"/>
              </a:rPr>
              <a:t>      </a:t>
            </a:r>
          </a:p>
          <a:p>
            <a:pPr>
              <a:buFont typeface="Wingdings" pitchFamily="2" charset="2"/>
              <a:buNone/>
            </a:pPr>
            <a:r>
              <a:rPr lang="zh-CN" altLang="en-US" sz="2800" b="1">
                <a:solidFill>
                  <a:srgbClr val="000000"/>
                </a:solidFill>
                <a:latin typeface="宋体" charset="-122"/>
              </a:rPr>
              <a:t>      电机的磁化曲线体现了电机磁路的非线性，这种非线性使电机运行特性的数学表达复杂化。工程分析中，常用线性分析加上适当修正的办法来考虑非线性的影响。</a:t>
            </a:r>
          </a:p>
          <a:p>
            <a:pPr>
              <a:buFont typeface="Wingdings" pitchFamily="2" charset="2"/>
              <a:buNone/>
            </a:pPr>
            <a:endParaRPr lang="zh-CN" altLang="en-US" sz="2800" b="1">
              <a:solidFill>
                <a:srgbClr val="0000FF"/>
              </a:solidFill>
              <a:latin typeface="宋体" charset="-122"/>
            </a:endParaRPr>
          </a:p>
          <a:p>
            <a:pPr>
              <a:buFont typeface="Wingdings" pitchFamily="2" charset="2"/>
              <a:buNone/>
            </a:pPr>
            <a:r>
              <a:rPr lang="zh-CN" altLang="en-US" sz="2800" b="1">
                <a:solidFill>
                  <a:srgbClr val="0000FF"/>
                </a:solidFill>
                <a:latin typeface="宋体" charset="-122"/>
              </a:rPr>
              <a:t>      </a:t>
            </a:r>
          </a:p>
        </p:txBody>
      </p:sp>
    </p:spTree>
  </p:cSld>
  <p:clrMapOvr>
    <a:masterClrMapping/>
  </p:clrMapOvr>
  <p:transition>
    <p:wedg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body" idx="1"/>
          </p:nvPr>
        </p:nvSpPr>
        <p:spPr>
          <a:xfrm>
            <a:off x="685800" y="685800"/>
            <a:ext cx="8229600" cy="5438775"/>
          </a:xfrm>
        </p:spPr>
        <p:txBody>
          <a:bodyPr/>
          <a:lstStyle/>
          <a:p>
            <a:pPr>
              <a:lnSpc>
                <a:spcPct val="90000"/>
              </a:lnSpc>
              <a:buFont typeface="Wingdings" pitchFamily="2" charset="2"/>
              <a:buNone/>
            </a:pPr>
            <a:r>
              <a:rPr lang="zh-CN" altLang="en-US">
                <a:ea typeface="黑体" pitchFamily="2" charset="-122"/>
              </a:rPr>
              <a:t>三、交流磁路的特点</a:t>
            </a:r>
          </a:p>
          <a:p>
            <a:pPr>
              <a:lnSpc>
                <a:spcPct val="90000"/>
              </a:lnSpc>
              <a:buFont typeface="Wingdings" pitchFamily="2" charset="2"/>
              <a:buNone/>
            </a:pPr>
            <a:r>
              <a:rPr lang="zh-CN" altLang="en-US" sz="4000">
                <a:solidFill>
                  <a:srgbClr val="0000FF"/>
                </a:solidFill>
              </a:rPr>
              <a:t>      </a:t>
            </a:r>
            <a:r>
              <a:rPr lang="en-US" altLang="zh-CN" b="1">
                <a:solidFill>
                  <a:srgbClr val="000000"/>
                </a:solidFill>
                <a:latin typeface="宋体" charset="-122"/>
              </a:rPr>
              <a:t>1.</a:t>
            </a:r>
            <a:r>
              <a:rPr lang="zh-CN" altLang="en-US" b="1">
                <a:solidFill>
                  <a:srgbClr val="000000"/>
                </a:solidFill>
                <a:latin typeface="宋体" charset="-122"/>
              </a:rPr>
              <a:t>交流磁路中，激磁电流是交流，因此磁路中的磁动势及其所激励的磁通均随时间而交变，但每一瞬时仍和直流磁路一样，遵循磁路的基本定律；</a:t>
            </a:r>
          </a:p>
          <a:p>
            <a:pPr>
              <a:lnSpc>
                <a:spcPct val="90000"/>
              </a:lnSpc>
              <a:buFont typeface="Wingdings" pitchFamily="2" charset="2"/>
              <a:buNone/>
            </a:pPr>
            <a:endParaRPr lang="zh-CN" altLang="en-US" b="1">
              <a:solidFill>
                <a:srgbClr val="000000"/>
              </a:solidFill>
              <a:latin typeface="宋体" charset="-122"/>
            </a:endParaRPr>
          </a:p>
          <a:p>
            <a:pPr>
              <a:lnSpc>
                <a:spcPct val="90000"/>
              </a:lnSpc>
              <a:buFont typeface="Wingdings" pitchFamily="2" charset="2"/>
              <a:buNone/>
            </a:pPr>
            <a:r>
              <a:rPr lang="zh-CN" altLang="en-US" b="1">
                <a:solidFill>
                  <a:srgbClr val="000000"/>
                </a:solidFill>
                <a:latin typeface="宋体" charset="-122"/>
              </a:rPr>
              <a:t>    </a:t>
            </a:r>
            <a:r>
              <a:rPr lang="en-US" altLang="zh-CN" b="1">
                <a:solidFill>
                  <a:srgbClr val="000000"/>
                </a:solidFill>
                <a:latin typeface="宋体" charset="-122"/>
              </a:rPr>
              <a:t>2.</a:t>
            </a:r>
            <a:r>
              <a:rPr lang="zh-CN" altLang="en-US" b="1">
                <a:solidFill>
                  <a:srgbClr val="000000"/>
                </a:solidFill>
                <a:latin typeface="宋体" charset="-122"/>
              </a:rPr>
              <a:t>就瞬时值而言，通常情况下，可以使用相同的基本磁化曲线；</a:t>
            </a:r>
          </a:p>
          <a:p>
            <a:pPr>
              <a:lnSpc>
                <a:spcPct val="90000"/>
              </a:lnSpc>
              <a:buFont typeface="Wingdings" pitchFamily="2" charset="2"/>
              <a:buNone/>
            </a:pPr>
            <a:r>
              <a:rPr lang="zh-CN" altLang="en-US" b="1">
                <a:solidFill>
                  <a:srgbClr val="000000"/>
                </a:solidFill>
                <a:latin typeface="宋体" charset="-122"/>
              </a:rPr>
              <a:t> </a:t>
            </a:r>
          </a:p>
          <a:p>
            <a:pPr>
              <a:lnSpc>
                <a:spcPct val="90000"/>
              </a:lnSpc>
              <a:buFont typeface="Wingdings" pitchFamily="2" charset="2"/>
              <a:buNone/>
            </a:pPr>
            <a:r>
              <a:rPr lang="zh-CN" altLang="en-US" b="1">
                <a:solidFill>
                  <a:srgbClr val="000000"/>
                </a:solidFill>
                <a:latin typeface="宋体" charset="-122"/>
              </a:rPr>
              <a:t>    </a:t>
            </a:r>
            <a:r>
              <a:rPr lang="en-US" altLang="zh-CN" b="1">
                <a:solidFill>
                  <a:srgbClr val="000000"/>
                </a:solidFill>
                <a:latin typeface="宋体" charset="-122"/>
              </a:rPr>
              <a:t>3.</a:t>
            </a:r>
            <a:r>
              <a:rPr lang="zh-CN" altLang="en-US" b="1">
                <a:solidFill>
                  <a:srgbClr val="000000"/>
                </a:solidFill>
                <a:latin typeface="宋体" charset="-122"/>
              </a:rPr>
              <a:t>磁通量和磁通密度均用交流的幅值表示，磁动势和磁场强度则用有效值表示。</a:t>
            </a:r>
          </a:p>
        </p:txBody>
      </p:sp>
    </p:spTree>
  </p:cSld>
  <p:clrMapOvr>
    <a:masterClrMapping/>
  </p:clrMapOvr>
  <p:transition>
    <p:wheel spokes="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ChangeArrowheads="1"/>
          </p:cNvSpPr>
          <p:nvPr>
            <p:ph type="body" idx="1"/>
          </p:nvPr>
        </p:nvSpPr>
        <p:spPr>
          <a:xfrm>
            <a:off x="468313" y="692150"/>
            <a:ext cx="8229600" cy="5294313"/>
          </a:xfrm>
        </p:spPr>
        <p:txBody>
          <a:bodyPr/>
          <a:lstStyle/>
          <a:p>
            <a:pPr>
              <a:buFont typeface="Wingdings" pitchFamily="2" charset="2"/>
              <a:buNone/>
            </a:pPr>
            <a:r>
              <a:rPr lang="en-US" altLang="zh-CN" sz="2700"/>
              <a:t>   </a:t>
            </a:r>
            <a:r>
              <a:rPr lang="zh-CN" altLang="en-US" sz="2700" b="1">
                <a:solidFill>
                  <a:srgbClr val="000000"/>
                </a:solidFill>
                <a:latin typeface="宋体" charset="-122"/>
              </a:rPr>
              <a:t>交变磁通的效应</a:t>
            </a:r>
            <a:r>
              <a:rPr lang="en-US" altLang="zh-CN" sz="2700" b="1">
                <a:solidFill>
                  <a:srgbClr val="000000"/>
                </a:solidFill>
                <a:latin typeface="宋体" charset="-122"/>
              </a:rPr>
              <a:t>:</a:t>
            </a:r>
          </a:p>
          <a:p>
            <a:pPr>
              <a:buFont typeface="Wingdings" pitchFamily="2" charset="2"/>
              <a:buNone/>
            </a:pPr>
            <a:r>
              <a:rPr lang="en-US" altLang="zh-CN" b="1">
                <a:solidFill>
                  <a:srgbClr val="000000"/>
                </a:solidFill>
              </a:rPr>
              <a:t>       </a:t>
            </a:r>
            <a:r>
              <a:rPr lang="en-US" altLang="zh-CN" sz="2700" b="1">
                <a:solidFill>
                  <a:srgbClr val="000000"/>
                </a:solidFill>
                <a:latin typeface="宋体" charset="-122"/>
              </a:rPr>
              <a:t>(1)</a:t>
            </a:r>
            <a:r>
              <a:rPr lang="zh-CN" altLang="en-US" sz="2700" b="1">
                <a:solidFill>
                  <a:srgbClr val="000000"/>
                </a:solidFill>
                <a:latin typeface="宋体" charset="-122"/>
              </a:rPr>
              <a:t>磁通量随时间交变，必然会在激磁线圈内产生感应电动势；</a:t>
            </a:r>
          </a:p>
          <a:p>
            <a:pPr>
              <a:buFont typeface="Wingdings" pitchFamily="2" charset="2"/>
              <a:buNone/>
            </a:pPr>
            <a:r>
              <a:rPr lang="zh-CN" altLang="en-US" sz="2700" b="1">
                <a:solidFill>
                  <a:srgbClr val="000000"/>
                </a:solidFill>
                <a:latin typeface="宋体" charset="-122"/>
              </a:rPr>
              <a:t>    </a:t>
            </a:r>
            <a:r>
              <a:rPr lang="en-US" altLang="zh-CN" sz="2700" b="1">
                <a:solidFill>
                  <a:srgbClr val="000000"/>
                </a:solidFill>
                <a:latin typeface="宋体" charset="-122"/>
              </a:rPr>
              <a:t>(2)</a:t>
            </a:r>
            <a:r>
              <a:rPr lang="zh-CN" altLang="en-US" sz="2700" b="1">
                <a:solidFill>
                  <a:srgbClr val="000000"/>
                </a:solidFill>
                <a:latin typeface="宋体" charset="-122"/>
              </a:rPr>
              <a:t>磁通量随时间交变，必然会在铁心中产生铁心损耗。</a:t>
            </a:r>
          </a:p>
          <a:p>
            <a:pPr>
              <a:buFont typeface="Wingdings" pitchFamily="2" charset="2"/>
              <a:buNone/>
            </a:pPr>
            <a:r>
              <a:rPr lang="zh-CN" altLang="en-US" sz="2700" b="1">
                <a:solidFill>
                  <a:srgbClr val="000000"/>
                </a:solidFill>
                <a:latin typeface="宋体" charset="-122"/>
              </a:rPr>
              <a:t>    </a:t>
            </a:r>
            <a:r>
              <a:rPr lang="en-US" altLang="zh-CN" sz="2700" b="1">
                <a:solidFill>
                  <a:srgbClr val="000000"/>
                </a:solidFill>
                <a:latin typeface="宋体" charset="-122"/>
              </a:rPr>
              <a:t>(3)</a:t>
            </a:r>
            <a:r>
              <a:rPr lang="zh-CN" altLang="en-US" sz="2700" b="1">
                <a:solidFill>
                  <a:srgbClr val="000000"/>
                </a:solidFill>
                <a:latin typeface="宋体" charset="-122"/>
              </a:rPr>
              <a:t>磁饱和现象会导致电流、磁通和电动势波形的畸变。</a:t>
            </a:r>
          </a:p>
          <a:p>
            <a:pPr>
              <a:buFont typeface="Wingdings" pitchFamily="2" charset="2"/>
              <a:buNone/>
            </a:pPr>
            <a:r>
              <a:rPr lang="zh-CN" altLang="en-US" b="1">
                <a:solidFill>
                  <a:srgbClr val="0000FF"/>
                </a:solidFill>
              </a:rPr>
              <a:t>	                               </a:t>
            </a:r>
          </a:p>
        </p:txBody>
      </p:sp>
      <p:sp>
        <p:nvSpPr>
          <p:cNvPr id="923651" name="Text Box 3"/>
          <p:cNvSpPr txBox="1">
            <a:spLocks noChangeArrowheads="1"/>
          </p:cNvSpPr>
          <p:nvPr/>
        </p:nvSpPr>
        <p:spPr bwMode="auto">
          <a:xfrm>
            <a:off x="4648200" y="4648200"/>
            <a:ext cx="671513" cy="1987550"/>
          </a:xfrm>
          <a:prstGeom prst="rect">
            <a:avLst/>
          </a:prstGeom>
          <a:noFill/>
          <a:ln w="9525">
            <a:noFill/>
            <a:miter lim="800000"/>
            <a:headEnd/>
            <a:tailEnd/>
          </a:ln>
          <a:effectLst/>
        </p:spPr>
        <p:txBody>
          <a:bodyPr vert="eaVert">
            <a:spAutoFit/>
          </a:bodyPr>
          <a:lstStyle/>
          <a:p>
            <a:r>
              <a:rPr lang="zh-CN" altLang="en-US" sz="3200">
                <a:solidFill>
                  <a:schemeClr val="folHlink"/>
                </a:solidFill>
                <a:latin typeface="华文琥珀" pitchFamily="2" charset="-122"/>
                <a:ea typeface="华文琥珀" pitchFamily="2" charset="-122"/>
              </a:rPr>
              <a:t>小提示</a:t>
            </a:r>
            <a:r>
              <a:rPr lang="en-US" altLang="zh-CN" sz="3200">
                <a:solidFill>
                  <a:schemeClr val="folHlink"/>
                </a:solidFill>
                <a:latin typeface="华文琥珀" pitchFamily="2" charset="-122"/>
                <a:ea typeface="华文琥珀" pitchFamily="2" charset="-122"/>
              </a:rPr>
              <a:t>:</a:t>
            </a:r>
          </a:p>
        </p:txBody>
      </p:sp>
      <p:sp>
        <p:nvSpPr>
          <p:cNvPr id="923652" name="Text Box 4"/>
          <p:cNvSpPr txBox="1">
            <a:spLocks noChangeArrowheads="1"/>
          </p:cNvSpPr>
          <p:nvPr/>
        </p:nvSpPr>
        <p:spPr bwMode="auto">
          <a:xfrm>
            <a:off x="5410200" y="4572000"/>
            <a:ext cx="2808288" cy="1373188"/>
          </a:xfrm>
          <a:prstGeom prst="rect">
            <a:avLst/>
          </a:prstGeom>
          <a:noFill/>
          <a:ln w="9525">
            <a:noFill/>
            <a:miter lim="800000"/>
            <a:headEnd/>
            <a:tailEnd/>
          </a:ln>
          <a:effectLst/>
        </p:spPr>
        <p:txBody>
          <a:bodyPr>
            <a:spAutoFit/>
          </a:bodyPr>
          <a:lstStyle/>
          <a:p>
            <a:pPr>
              <a:spcBef>
                <a:spcPct val="50000"/>
              </a:spcBef>
            </a:pPr>
            <a:r>
              <a:rPr lang="zh-CN" altLang="en-US" sz="2800" b="1">
                <a:solidFill>
                  <a:srgbClr val="000000"/>
                </a:solidFill>
                <a:latin typeface="宋体" charset="-122"/>
              </a:rPr>
              <a:t>本章内容已结束</a:t>
            </a:r>
            <a:r>
              <a:rPr lang="en-US" altLang="zh-CN" sz="2800" b="1">
                <a:solidFill>
                  <a:srgbClr val="000000"/>
                </a:solidFill>
                <a:latin typeface="宋体" charset="-122"/>
              </a:rPr>
              <a:t>,</a:t>
            </a:r>
            <a:r>
              <a:rPr lang="zh-CN" altLang="en-US" sz="2800" b="1">
                <a:solidFill>
                  <a:srgbClr val="000000"/>
                </a:solidFill>
                <a:latin typeface="宋体" charset="-122"/>
              </a:rPr>
              <a:t>及时复习可以巩固学习效果。</a:t>
            </a:r>
          </a:p>
        </p:txBody>
      </p:sp>
      <p:pic>
        <p:nvPicPr>
          <p:cNvPr id="923653" name="Picture 5" descr="j0234131"/>
          <p:cNvPicPr>
            <a:picLocks noChangeAspect="1" noChangeArrowheads="1"/>
          </p:cNvPicPr>
          <p:nvPr/>
        </p:nvPicPr>
        <p:blipFill>
          <a:blip r:embed="rId2"/>
          <a:srcRect/>
          <a:stretch>
            <a:fillRect/>
          </a:stretch>
        </p:blipFill>
        <p:spPr bwMode="auto">
          <a:xfrm>
            <a:off x="1619250" y="4508500"/>
            <a:ext cx="1792288" cy="1905000"/>
          </a:xfrm>
          <a:prstGeom prst="rect">
            <a:avLst/>
          </a:prstGeom>
          <a:noFill/>
        </p:spPr>
      </p:pic>
      <p:sp>
        <p:nvSpPr>
          <p:cNvPr id="923656" name="Text Box 8">
            <a:hlinkClick r:id="rId3" action="ppaction://hlinksldjump"/>
          </p:cNvPr>
          <p:cNvSpPr txBox="1">
            <a:spLocks noChangeArrowheads="1"/>
          </p:cNvSpPr>
          <p:nvPr/>
        </p:nvSpPr>
        <p:spPr bwMode="auto">
          <a:xfrm>
            <a:off x="7488238" y="6118225"/>
            <a:ext cx="1655762" cy="739775"/>
          </a:xfrm>
          <a:prstGeom prst="rect">
            <a:avLst/>
          </a:prstGeom>
          <a:solidFill>
            <a:srgbClr val="66FF33"/>
          </a:solidFill>
          <a:ln w="38100">
            <a:miter lim="800000"/>
            <a:headEnd/>
            <a:tailEnd/>
          </a:ln>
          <a:effectLst/>
          <a:scene3d>
            <a:camera prst="legacyPerspectiveTop"/>
            <a:lightRig rig="legacyFlat3" dir="b"/>
          </a:scene3d>
          <a:sp3d extrusionH="887400" prstMaterial="legacyMatte">
            <a:bevelT w="13500" h="13500" prst="angle"/>
            <a:bevelB w="13500" h="13500" prst="angle"/>
            <a:extrusionClr>
              <a:srgbClr val="66FF33"/>
            </a:extrusionClr>
          </a:sp3d>
        </p:spPr>
        <p:txBody>
          <a:bodyPr>
            <a:spAutoFit/>
            <a:flatTx/>
          </a:bodyPr>
          <a:lstStyle/>
          <a:p>
            <a:pPr>
              <a:spcBef>
                <a:spcPct val="50000"/>
              </a:spcBef>
            </a:pPr>
            <a:r>
              <a:rPr lang="zh-CN" altLang="en-US" sz="4000" b="1">
                <a:latin typeface="宋体" charset="-122"/>
              </a:rPr>
              <a:t>返回</a:t>
            </a:r>
          </a:p>
        </p:txBody>
      </p:sp>
    </p:spTree>
  </p:cSld>
  <p:clrMapOvr>
    <a:masterClrMapping/>
  </p:clrMapOvr>
  <p:transition advClick="0">
    <p:wheel spokes="2"/>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2978" name="Picture 2" descr="PIC003"/>
          <p:cNvPicPr>
            <a:picLocks noChangeAspect="1" noChangeArrowheads="1"/>
          </p:cNvPicPr>
          <p:nvPr/>
        </p:nvPicPr>
        <p:blipFill>
          <a:blip r:embed="rId2"/>
          <a:srcRect/>
          <a:stretch>
            <a:fillRect/>
          </a:stretch>
        </p:blipFill>
        <p:spPr bwMode="auto">
          <a:xfrm>
            <a:off x="0" y="0"/>
            <a:ext cx="9144000" cy="6883400"/>
          </a:xfrm>
          <a:prstGeom prst="rect">
            <a:avLst/>
          </a:prstGeom>
          <a:noFill/>
        </p:spPr>
      </p:pic>
      <p:sp>
        <p:nvSpPr>
          <p:cNvPr id="1022979" name="Rectangle 3"/>
          <p:cNvSpPr>
            <a:spLocks noChangeArrowheads="1"/>
          </p:cNvSpPr>
          <p:nvPr/>
        </p:nvSpPr>
        <p:spPr bwMode="auto">
          <a:xfrm>
            <a:off x="2667000" y="2971800"/>
            <a:ext cx="3200400" cy="2286000"/>
          </a:xfrm>
          <a:prstGeom prst="rect">
            <a:avLst/>
          </a:prstGeom>
          <a:noFill/>
          <a:ln w="9525">
            <a:noFill/>
            <a:miter lim="800000"/>
            <a:headEnd/>
            <a:tailEnd/>
          </a:ln>
          <a:effectLst/>
        </p:spPr>
        <p:txBody>
          <a:bodyPr/>
          <a:lstStyle/>
          <a:p>
            <a:pPr marL="342900" indent="-342900" algn="ctr" fontAlgn="b">
              <a:lnSpc>
                <a:spcPct val="90000"/>
              </a:lnSpc>
              <a:spcBef>
                <a:spcPct val="20000"/>
              </a:spcBef>
              <a:buClr>
                <a:schemeClr val="folHlink"/>
              </a:buClr>
              <a:buSzPct val="60000"/>
              <a:buFont typeface="Wingdings" pitchFamily="2" charset="2"/>
              <a:buNone/>
            </a:pPr>
            <a:r>
              <a:rPr kumimoji="1" lang="zh-CN" altLang="en-US" sz="8000" b="1">
                <a:latin typeface="宋体" charset="-122"/>
              </a:rPr>
              <a:t>谢谢</a:t>
            </a:r>
            <a:r>
              <a:rPr kumimoji="1" lang="zh-CN" altLang="en-US" sz="3200" b="1">
                <a:latin typeface="宋体" charset="-122"/>
              </a:rPr>
              <a:t> </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24674" name="Object 2"/>
          <p:cNvGraphicFramePr>
            <a:graphicFrameLocks noChangeAspect="1"/>
          </p:cNvGraphicFramePr>
          <p:nvPr>
            <p:ph sz="quarter" idx="4"/>
          </p:nvPr>
        </p:nvGraphicFramePr>
        <p:xfrm>
          <a:off x="-36513" y="-304800"/>
          <a:ext cx="9283701" cy="7162800"/>
        </p:xfrm>
        <a:graphic>
          <a:graphicData uri="http://schemas.openxmlformats.org/presentationml/2006/ole">
            <p:oleObj spid="_x0000_s924674" name="公式" r:id="rId3" imgW="114120" imgH="215640" progId="Equation.3">
              <p:embed/>
            </p:oleObj>
          </a:graphicData>
        </a:graphic>
      </p:graphicFrame>
      <p:graphicFrame>
        <p:nvGraphicFramePr>
          <p:cNvPr id="924675" name="Object 3"/>
          <p:cNvGraphicFramePr>
            <a:graphicFrameLocks noChangeAspect="1"/>
          </p:cNvGraphicFramePr>
          <p:nvPr/>
        </p:nvGraphicFramePr>
        <p:xfrm>
          <a:off x="115888" y="-381000"/>
          <a:ext cx="9283700" cy="7543800"/>
        </p:xfrm>
        <a:graphic>
          <a:graphicData uri="http://schemas.openxmlformats.org/presentationml/2006/ole">
            <p:oleObj spid="_x0000_s924675" name="公式" r:id="rId4" imgW="114120" imgH="215640" progId="Equation.3">
              <p:embed/>
            </p:oleObj>
          </a:graphicData>
        </a:graphic>
      </p:graphicFrame>
      <p:graphicFrame>
        <p:nvGraphicFramePr>
          <p:cNvPr id="924676" name="Object 4"/>
          <p:cNvGraphicFramePr>
            <a:graphicFrameLocks noChangeAspect="1"/>
          </p:cNvGraphicFramePr>
          <p:nvPr/>
        </p:nvGraphicFramePr>
        <p:xfrm>
          <a:off x="0" y="0"/>
          <a:ext cx="9551988" cy="6858000"/>
        </p:xfrm>
        <a:graphic>
          <a:graphicData uri="http://schemas.openxmlformats.org/presentationml/2006/ole">
            <p:oleObj spid="_x0000_s924676" name="公式" r:id="rId5" imgW="114120" imgH="215640" progId="Equation.3">
              <p:embed/>
            </p:oleObj>
          </a:graphicData>
        </a:graphic>
      </p:graphicFrame>
      <p:graphicFrame>
        <p:nvGraphicFramePr>
          <p:cNvPr id="924677" name="Object 5"/>
          <p:cNvGraphicFramePr>
            <a:graphicFrameLocks noChangeAspect="1"/>
          </p:cNvGraphicFramePr>
          <p:nvPr/>
        </p:nvGraphicFramePr>
        <p:xfrm>
          <a:off x="573088" y="0"/>
          <a:ext cx="9283700" cy="6858000"/>
        </p:xfrm>
        <a:graphic>
          <a:graphicData uri="http://schemas.openxmlformats.org/presentationml/2006/ole">
            <p:oleObj spid="_x0000_s924677" name="公式" r:id="rId6" imgW="114120" imgH="215640" progId="Equation.3">
              <p:embed/>
            </p:oleObj>
          </a:graphicData>
        </a:graphic>
      </p:graphicFrame>
      <p:graphicFrame>
        <p:nvGraphicFramePr>
          <p:cNvPr id="924678" name="Object 6"/>
          <p:cNvGraphicFramePr>
            <a:graphicFrameLocks noChangeAspect="1"/>
          </p:cNvGraphicFramePr>
          <p:nvPr/>
        </p:nvGraphicFramePr>
        <p:xfrm>
          <a:off x="725488" y="0"/>
          <a:ext cx="9283700" cy="7239000"/>
        </p:xfrm>
        <a:graphic>
          <a:graphicData uri="http://schemas.openxmlformats.org/presentationml/2006/ole">
            <p:oleObj spid="_x0000_s924678" name="公式" r:id="rId7" imgW="114120" imgH="215640" progId="Equation.3">
              <p:embed/>
            </p:oleObj>
          </a:graphicData>
        </a:graphic>
      </p:graphicFrame>
      <p:graphicFrame>
        <p:nvGraphicFramePr>
          <p:cNvPr id="924679" name="Object 7"/>
          <p:cNvGraphicFramePr>
            <a:graphicFrameLocks noChangeAspect="1"/>
          </p:cNvGraphicFramePr>
          <p:nvPr/>
        </p:nvGraphicFramePr>
        <p:xfrm>
          <a:off x="877888" y="-381000"/>
          <a:ext cx="9283700" cy="7620000"/>
        </p:xfrm>
        <a:graphic>
          <a:graphicData uri="http://schemas.openxmlformats.org/presentationml/2006/ole">
            <p:oleObj spid="_x0000_s924679" name="公式" r:id="rId8" imgW="114120" imgH="215640" progId="Equation.3">
              <p:embed/>
            </p:oleObj>
          </a:graphicData>
        </a:graphic>
      </p:graphicFrame>
      <p:graphicFrame>
        <p:nvGraphicFramePr>
          <p:cNvPr id="924680" name="Object 8"/>
          <p:cNvGraphicFramePr>
            <a:graphicFrameLocks noChangeAspect="1"/>
          </p:cNvGraphicFramePr>
          <p:nvPr/>
        </p:nvGraphicFramePr>
        <p:xfrm>
          <a:off x="2249488" y="0"/>
          <a:ext cx="5694362" cy="6248400"/>
        </p:xfrm>
        <a:graphic>
          <a:graphicData uri="http://schemas.openxmlformats.org/presentationml/2006/ole">
            <p:oleObj spid="_x0000_s924680" name="公式" r:id="rId9" imgW="114120" imgH="215640" progId="Equation.3">
              <p:embed/>
            </p:oleObj>
          </a:graphicData>
        </a:graphic>
      </p:graphicFrame>
      <p:graphicFrame>
        <p:nvGraphicFramePr>
          <p:cNvPr id="924681" name="Object 9"/>
          <p:cNvGraphicFramePr>
            <a:graphicFrameLocks noChangeAspect="1"/>
          </p:cNvGraphicFramePr>
          <p:nvPr/>
        </p:nvGraphicFramePr>
        <p:xfrm>
          <a:off x="1030288" y="4114800"/>
          <a:ext cx="9283700" cy="2743200"/>
        </p:xfrm>
        <a:graphic>
          <a:graphicData uri="http://schemas.openxmlformats.org/presentationml/2006/ole">
            <p:oleObj spid="_x0000_s924681" name="公式" r:id="rId10" imgW="114120" imgH="215640" progId="Equation.3">
              <p:embed/>
            </p:oleObj>
          </a:graphicData>
        </a:graphic>
      </p:graphicFrame>
      <p:graphicFrame>
        <p:nvGraphicFramePr>
          <p:cNvPr id="924682" name="Object 10"/>
          <p:cNvGraphicFramePr>
            <a:graphicFrameLocks noChangeAspect="1"/>
          </p:cNvGraphicFramePr>
          <p:nvPr/>
        </p:nvGraphicFramePr>
        <p:xfrm>
          <a:off x="1182688" y="0"/>
          <a:ext cx="6196012" cy="7315200"/>
        </p:xfrm>
        <a:graphic>
          <a:graphicData uri="http://schemas.openxmlformats.org/presentationml/2006/ole">
            <p:oleObj spid="_x0000_s924682" name="公式" r:id="rId11" imgW="114120" imgH="215640" progId="Equation.3">
              <p:embed/>
            </p:oleObj>
          </a:graphicData>
        </a:graphic>
      </p:graphicFrame>
      <p:graphicFrame>
        <p:nvGraphicFramePr>
          <p:cNvPr id="924683" name="Object 11"/>
          <p:cNvGraphicFramePr>
            <a:graphicFrameLocks noChangeAspect="1"/>
          </p:cNvGraphicFramePr>
          <p:nvPr/>
        </p:nvGraphicFramePr>
        <p:xfrm>
          <a:off x="1335088" y="-457200"/>
          <a:ext cx="6215062" cy="7620000"/>
        </p:xfrm>
        <a:graphic>
          <a:graphicData uri="http://schemas.openxmlformats.org/presentationml/2006/ole">
            <p:oleObj spid="_x0000_s924683" name="公式" r:id="rId12" imgW="114120" imgH="215640" progId="Equation.3">
              <p:embed/>
            </p:oleObj>
          </a:graphicData>
        </a:graphic>
      </p:graphicFrame>
      <p:graphicFrame>
        <p:nvGraphicFramePr>
          <p:cNvPr id="924684" name="Object 12"/>
          <p:cNvGraphicFramePr>
            <a:graphicFrameLocks noChangeAspect="1"/>
          </p:cNvGraphicFramePr>
          <p:nvPr/>
        </p:nvGraphicFramePr>
        <p:xfrm>
          <a:off x="1487488" y="0"/>
          <a:ext cx="6457950" cy="7086600"/>
        </p:xfrm>
        <a:graphic>
          <a:graphicData uri="http://schemas.openxmlformats.org/presentationml/2006/ole">
            <p:oleObj spid="_x0000_s924684" name="公式" r:id="rId13" imgW="114120" imgH="215640" progId="Equation.3">
              <p:embed/>
            </p:oleObj>
          </a:graphicData>
        </a:graphic>
      </p:graphicFrame>
      <p:graphicFrame>
        <p:nvGraphicFramePr>
          <p:cNvPr id="924685" name="Object 13"/>
          <p:cNvGraphicFramePr>
            <a:graphicFrameLocks noChangeAspect="1"/>
          </p:cNvGraphicFramePr>
          <p:nvPr/>
        </p:nvGraphicFramePr>
        <p:xfrm>
          <a:off x="1639888" y="0"/>
          <a:ext cx="6700837" cy="7086600"/>
        </p:xfrm>
        <a:graphic>
          <a:graphicData uri="http://schemas.openxmlformats.org/presentationml/2006/ole">
            <p:oleObj spid="_x0000_s924685" name="公式" r:id="rId14" imgW="114120" imgH="215640" progId="Equation.3">
              <p:embed/>
            </p:oleObj>
          </a:graphicData>
        </a:graphic>
      </p:graphicFrame>
      <p:graphicFrame>
        <p:nvGraphicFramePr>
          <p:cNvPr id="924686" name="Object 14"/>
          <p:cNvGraphicFramePr>
            <a:graphicFrameLocks noChangeAspect="1"/>
          </p:cNvGraphicFramePr>
          <p:nvPr/>
        </p:nvGraphicFramePr>
        <p:xfrm>
          <a:off x="-36513" y="0"/>
          <a:ext cx="8266113" cy="6308725"/>
        </p:xfrm>
        <a:graphic>
          <a:graphicData uri="http://schemas.openxmlformats.org/presentationml/2006/ole">
            <p:oleObj spid="_x0000_s924686" name="公式" r:id="rId15" imgW="114120" imgH="215640" progId="Equation.3">
              <p:embed/>
            </p:oleObj>
          </a:graphicData>
        </a:graphic>
      </p:graphicFrame>
      <p:graphicFrame>
        <p:nvGraphicFramePr>
          <p:cNvPr id="924687" name="Object 15"/>
          <p:cNvGraphicFramePr>
            <a:graphicFrameLocks noChangeAspect="1"/>
          </p:cNvGraphicFramePr>
          <p:nvPr/>
        </p:nvGraphicFramePr>
        <p:xfrm>
          <a:off x="1792288" y="0"/>
          <a:ext cx="6216650" cy="7086600"/>
        </p:xfrm>
        <a:graphic>
          <a:graphicData uri="http://schemas.openxmlformats.org/presentationml/2006/ole">
            <p:oleObj spid="_x0000_s924687" name="公式" r:id="rId16" imgW="114120" imgH="215640" progId="Equation.3">
              <p:embed/>
            </p:oleObj>
          </a:graphicData>
        </a:graphic>
      </p:graphicFrame>
      <p:graphicFrame>
        <p:nvGraphicFramePr>
          <p:cNvPr id="924688" name="Object 16"/>
          <p:cNvGraphicFramePr>
            <a:graphicFrameLocks noChangeAspect="1"/>
          </p:cNvGraphicFramePr>
          <p:nvPr/>
        </p:nvGraphicFramePr>
        <p:xfrm>
          <a:off x="1944688" y="0"/>
          <a:ext cx="5722937" cy="6324600"/>
        </p:xfrm>
        <a:graphic>
          <a:graphicData uri="http://schemas.openxmlformats.org/presentationml/2006/ole">
            <p:oleObj spid="_x0000_s924688" name="公式" r:id="rId17" imgW="114120" imgH="215640" progId="Equation.3">
              <p:embed/>
            </p:oleObj>
          </a:graphicData>
        </a:graphic>
      </p:graphicFrame>
      <p:graphicFrame>
        <p:nvGraphicFramePr>
          <p:cNvPr id="924689" name="Object 17"/>
          <p:cNvGraphicFramePr>
            <a:graphicFrameLocks noChangeAspect="1"/>
          </p:cNvGraphicFramePr>
          <p:nvPr/>
        </p:nvGraphicFramePr>
        <p:xfrm>
          <a:off x="115888" y="0"/>
          <a:ext cx="9283700" cy="6324600"/>
        </p:xfrm>
        <a:graphic>
          <a:graphicData uri="http://schemas.openxmlformats.org/presentationml/2006/ole">
            <p:oleObj spid="_x0000_s924689" name="公式" r:id="rId18" imgW="114120" imgH="215640" progId="Equation.3">
              <p:embed/>
            </p:oleObj>
          </a:graphicData>
        </a:graphic>
      </p:graphicFrame>
      <p:sp>
        <p:nvSpPr>
          <p:cNvPr id="924690" name="Rectangle 18"/>
          <p:cNvSpPr>
            <a:spLocks noChangeArrowheads="1"/>
          </p:cNvSpPr>
          <p:nvPr/>
        </p:nvSpPr>
        <p:spPr bwMode="auto">
          <a:xfrm>
            <a:off x="2124075" y="2133600"/>
            <a:ext cx="5327650" cy="3167063"/>
          </a:xfrm>
          <a:prstGeom prst="rect">
            <a:avLst/>
          </a:prstGeom>
          <a:solidFill>
            <a:schemeClr val="accent1"/>
          </a:solidFill>
          <a:ln w="76200">
            <a:solidFill>
              <a:schemeClr val="tx1"/>
            </a:solidFill>
            <a:miter lim="800000"/>
            <a:headEnd/>
            <a:tailEnd/>
          </a:ln>
          <a:effectLst/>
        </p:spPr>
        <p:txBody>
          <a:bodyPr wrap="none" anchor="ctr"/>
          <a:lstStyle/>
          <a:p>
            <a:endParaRPr lang="zh-CN" altLang="en-US"/>
          </a:p>
        </p:txBody>
      </p:sp>
      <p:sp>
        <p:nvSpPr>
          <p:cNvPr id="924691" name="Rectangle 19"/>
          <p:cNvSpPr>
            <a:spLocks noChangeArrowheads="1"/>
          </p:cNvSpPr>
          <p:nvPr/>
        </p:nvSpPr>
        <p:spPr bwMode="auto">
          <a:xfrm>
            <a:off x="3348038" y="2997200"/>
            <a:ext cx="2952750" cy="1439863"/>
          </a:xfrm>
          <a:prstGeom prst="rect">
            <a:avLst/>
          </a:prstGeom>
          <a:solidFill>
            <a:schemeClr val="bg1"/>
          </a:solidFill>
          <a:ln w="76200">
            <a:solidFill>
              <a:schemeClr val="tx1"/>
            </a:solidFill>
            <a:miter lim="800000"/>
            <a:headEnd/>
            <a:tailEnd/>
          </a:ln>
          <a:effectLst/>
        </p:spPr>
        <p:txBody>
          <a:bodyPr wrap="none" anchor="ctr"/>
          <a:lstStyle/>
          <a:p>
            <a:endParaRPr lang="zh-CN" altLang="en-US"/>
          </a:p>
        </p:txBody>
      </p:sp>
      <p:sp>
        <p:nvSpPr>
          <p:cNvPr id="924692" name="Oval 20"/>
          <p:cNvSpPr>
            <a:spLocks noChangeArrowheads="1"/>
          </p:cNvSpPr>
          <p:nvPr/>
        </p:nvSpPr>
        <p:spPr bwMode="auto">
          <a:xfrm>
            <a:off x="827088" y="3068638"/>
            <a:ext cx="215900" cy="215900"/>
          </a:xfrm>
          <a:prstGeom prst="ellipse">
            <a:avLst/>
          </a:prstGeom>
          <a:solidFill>
            <a:schemeClr val="accent1"/>
          </a:solidFill>
          <a:ln w="38100">
            <a:solidFill>
              <a:schemeClr val="tx1"/>
            </a:solidFill>
            <a:round/>
            <a:headEnd/>
            <a:tailEnd/>
          </a:ln>
          <a:effectLst/>
        </p:spPr>
        <p:txBody>
          <a:bodyPr wrap="none" anchor="ctr"/>
          <a:lstStyle/>
          <a:p>
            <a:endParaRPr lang="zh-CN" altLang="en-US"/>
          </a:p>
        </p:txBody>
      </p:sp>
      <p:sp>
        <p:nvSpPr>
          <p:cNvPr id="924693" name="Oval 21"/>
          <p:cNvSpPr>
            <a:spLocks noChangeArrowheads="1"/>
          </p:cNvSpPr>
          <p:nvPr/>
        </p:nvSpPr>
        <p:spPr bwMode="auto">
          <a:xfrm>
            <a:off x="755650" y="4149725"/>
            <a:ext cx="215900" cy="215900"/>
          </a:xfrm>
          <a:prstGeom prst="ellipse">
            <a:avLst/>
          </a:prstGeom>
          <a:solidFill>
            <a:schemeClr val="accent1"/>
          </a:solidFill>
          <a:ln w="38100">
            <a:solidFill>
              <a:schemeClr val="tx1"/>
            </a:solidFill>
            <a:round/>
            <a:headEnd/>
            <a:tailEnd/>
          </a:ln>
          <a:effectLst/>
        </p:spPr>
        <p:txBody>
          <a:bodyPr wrap="none" anchor="ctr"/>
          <a:lstStyle/>
          <a:p>
            <a:endParaRPr lang="zh-CN" altLang="en-US"/>
          </a:p>
        </p:txBody>
      </p:sp>
      <p:sp>
        <p:nvSpPr>
          <p:cNvPr id="924694" name="Oval 22"/>
          <p:cNvSpPr>
            <a:spLocks noChangeArrowheads="1"/>
          </p:cNvSpPr>
          <p:nvPr/>
        </p:nvSpPr>
        <p:spPr bwMode="auto">
          <a:xfrm>
            <a:off x="8532813" y="3141663"/>
            <a:ext cx="215900" cy="215900"/>
          </a:xfrm>
          <a:prstGeom prst="ellipse">
            <a:avLst/>
          </a:prstGeom>
          <a:solidFill>
            <a:schemeClr val="accent1"/>
          </a:solidFill>
          <a:ln w="38100">
            <a:solidFill>
              <a:schemeClr val="tx1"/>
            </a:solidFill>
            <a:round/>
            <a:headEnd/>
            <a:tailEnd/>
          </a:ln>
          <a:effectLst/>
        </p:spPr>
        <p:txBody>
          <a:bodyPr wrap="none" anchor="ctr"/>
          <a:lstStyle/>
          <a:p>
            <a:endParaRPr lang="zh-CN" altLang="en-US"/>
          </a:p>
        </p:txBody>
      </p:sp>
      <p:sp>
        <p:nvSpPr>
          <p:cNvPr id="924695" name="Oval 23"/>
          <p:cNvSpPr>
            <a:spLocks noChangeArrowheads="1"/>
          </p:cNvSpPr>
          <p:nvPr/>
        </p:nvSpPr>
        <p:spPr bwMode="auto">
          <a:xfrm>
            <a:off x="8532813" y="4292600"/>
            <a:ext cx="215900" cy="215900"/>
          </a:xfrm>
          <a:prstGeom prst="ellipse">
            <a:avLst/>
          </a:prstGeom>
          <a:solidFill>
            <a:schemeClr val="accent1"/>
          </a:solidFill>
          <a:ln w="38100">
            <a:solidFill>
              <a:schemeClr val="tx1"/>
            </a:solidFill>
            <a:round/>
            <a:headEnd/>
            <a:tailEnd/>
          </a:ln>
          <a:effectLst/>
        </p:spPr>
        <p:txBody>
          <a:bodyPr wrap="none" anchor="ctr"/>
          <a:lstStyle/>
          <a:p>
            <a:endParaRPr lang="zh-CN" altLang="en-US"/>
          </a:p>
        </p:txBody>
      </p:sp>
      <p:sp>
        <p:nvSpPr>
          <p:cNvPr id="924696" name="Line 24"/>
          <p:cNvSpPr>
            <a:spLocks noChangeShapeType="1"/>
          </p:cNvSpPr>
          <p:nvPr/>
        </p:nvSpPr>
        <p:spPr bwMode="auto">
          <a:xfrm>
            <a:off x="1042988" y="3141663"/>
            <a:ext cx="2235200" cy="0"/>
          </a:xfrm>
          <a:prstGeom prst="line">
            <a:avLst/>
          </a:prstGeom>
          <a:noFill/>
          <a:ln w="63500">
            <a:solidFill>
              <a:srgbClr val="800080"/>
            </a:solidFill>
            <a:round/>
            <a:headEnd/>
            <a:tailEnd/>
          </a:ln>
          <a:effectLst/>
        </p:spPr>
        <p:txBody>
          <a:bodyPr/>
          <a:lstStyle/>
          <a:p>
            <a:endParaRPr lang="zh-CN" altLang="en-US"/>
          </a:p>
        </p:txBody>
      </p:sp>
      <p:sp>
        <p:nvSpPr>
          <p:cNvPr id="924697" name="Freeform 25"/>
          <p:cNvSpPr>
            <a:spLocks/>
          </p:cNvSpPr>
          <p:nvPr/>
        </p:nvSpPr>
        <p:spPr bwMode="auto">
          <a:xfrm>
            <a:off x="3276600" y="3141663"/>
            <a:ext cx="442913" cy="215900"/>
          </a:xfrm>
          <a:custGeom>
            <a:avLst/>
            <a:gdLst/>
            <a:ahLst/>
            <a:cxnLst>
              <a:cxn ang="0">
                <a:pos x="0" y="0"/>
              </a:cxn>
              <a:cxn ang="0">
                <a:pos x="272" y="46"/>
              </a:cxn>
              <a:cxn ang="0">
                <a:pos x="45" y="136"/>
              </a:cxn>
            </a:cxnLst>
            <a:rect l="0" t="0" r="r" b="b"/>
            <a:pathLst>
              <a:path w="279" h="136">
                <a:moveTo>
                  <a:pt x="0" y="0"/>
                </a:moveTo>
                <a:cubicBezTo>
                  <a:pt x="132" y="11"/>
                  <a:pt x="265" y="23"/>
                  <a:pt x="272" y="46"/>
                </a:cubicBezTo>
                <a:cubicBezTo>
                  <a:pt x="279" y="69"/>
                  <a:pt x="83" y="121"/>
                  <a:pt x="45" y="136"/>
                </a:cubicBezTo>
              </a:path>
            </a:pathLst>
          </a:custGeom>
          <a:noFill/>
          <a:ln w="63500">
            <a:solidFill>
              <a:srgbClr val="800080"/>
            </a:solidFill>
            <a:round/>
            <a:headEnd/>
            <a:tailEnd/>
          </a:ln>
          <a:effectLst/>
        </p:spPr>
        <p:txBody>
          <a:bodyPr/>
          <a:lstStyle/>
          <a:p>
            <a:endParaRPr lang="zh-CN" altLang="en-US"/>
          </a:p>
        </p:txBody>
      </p:sp>
      <p:sp>
        <p:nvSpPr>
          <p:cNvPr id="924698" name="Freeform 26"/>
          <p:cNvSpPr>
            <a:spLocks/>
          </p:cNvSpPr>
          <p:nvPr/>
        </p:nvSpPr>
        <p:spPr bwMode="auto">
          <a:xfrm>
            <a:off x="1619250" y="3644900"/>
            <a:ext cx="2100263" cy="571500"/>
          </a:xfrm>
          <a:custGeom>
            <a:avLst/>
            <a:gdLst/>
            <a:ahLst/>
            <a:cxnLst>
              <a:cxn ang="0">
                <a:pos x="318" y="0"/>
              </a:cxn>
              <a:cxn ang="0">
                <a:pos x="136" y="91"/>
              </a:cxn>
              <a:cxn ang="0">
                <a:pos x="1134" y="227"/>
              </a:cxn>
              <a:cxn ang="0">
                <a:pos x="1270" y="273"/>
              </a:cxn>
              <a:cxn ang="0">
                <a:pos x="1104" y="360"/>
              </a:cxn>
            </a:cxnLst>
            <a:rect l="0" t="0" r="r" b="b"/>
            <a:pathLst>
              <a:path w="1323" h="360">
                <a:moveTo>
                  <a:pt x="318" y="0"/>
                </a:moveTo>
                <a:cubicBezTo>
                  <a:pt x="159" y="26"/>
                  <a:pt x="0" y="53"/>
                  <a:pt x="136" y="91"/>
                </a:cubicBezTo>
                <a:cubicBezTo>
                  <a:pt x="272" y="129"/>
                  <a:pt x="945" y="197"/>
                  <a:pt x="1134" y="227"/>
                </a:cubicBezTo>
                <a:cubicBezTo>
                  <a:pt x="1323" y="257"/>
                  <a:pt x="1275" y="251"/>
                  <a:pt x="1270" y="273"/>
                </a:cubicBezTo>
                <a:cubicBezTo>
                  <a:pt x="1265" y="295"/>
                  <a:pt x="1139" y="342"/>
                  <a:pt x="1104" y="360"/>
                </a:cubicBezTo>
              </a:path>
            </a:pathLst>
          </a:custGeom>
          <a:noFill/>
          <a:ln w="63500">
            <a:solidFill>
              <a:srgbClr val="800080"/>
            </a:solidFill>
            <a:round/>
            <a:headEnd/>
            <a:tailEnd/>
          </a:ln>
          <a:effectLst/>
        </p:spPr>
        <p:txBody>
          <a:bodyPr/>
          <a:lstStyle/>
          <a:p>
            <a:endParaRPr lang="zh-CN" altLang="en-US"/>
          </a:p>
        </p:txBody>
      </p:sp>
      <p:sp>
        <p:nvSpPr>
          <p:cNvPr id="924699" name="Line 27"/>
          <p:cNvSpPr>
            <a:spLocks noChangeShapeType="1"/>
          </p:cNvSpPr>
          <p:nvPr/>
        </p:nvSpPr>
        <p:spPr bwMode="auto">
          <a:xfrm flipV="1">
            <a:off x="1042988" y="4292600"/>
            <a:ext cx="1081087" cy="0"/>
          </a:xfrm>
          <a:prstGeom prst="line">
            <a:avLst/>
          </a:prstGeom>
          <a:noFill/>
          <a:ln w="63500">
            <a:solidFill>
              <a:srgbClr val="800080"/>
            </a:solidFill>
            <a:round/>
            <a:headEnd/>
            <a:tailEnd/>
          </a:ln>
          <a:effectLst/>
        </p:spPr>
        <p:txBody>
          <a:bodyPr/>
          <a:lstStyle/>
          <a:p>
            <a:endParaRPr lang="zh-CN" altLang="en-US"/>
          </a:p>
        </p:txBody>
      </p:sp>
      <p:sp>
        <p:nvSpPr>
          <p:cNvPr id="924700" name="Line 28"/>
          <p:cNvSpPr>
            <a:spLocks noChangeShapeType="1"/>
          </p:cNvSpPr>
          <p:nvPr/>
        </p:nvSpPr>
        <p:spPr bwMode="auto">
          <a:xfrm flipH="1">
            <a:off x="7524750" y="3213100"/>
            <a:ext cx="1008063" cy="0"/>
          </a:xfrm>
          <a:prstGeom prst="line">
            <a:avLst/>
          </a:prstGeom>
          <a:noFill/>
          <a:ln w="63500">
            <a:solidFill>
              <a:srgbClr val="800080"/>
            </a:solidFill>
            <a:round/>
            <a:headEnd/>
            <a:tailEnd/>
          </a:ln>
          <a:effectLst/>
        </p:spPr>
        <p:txBody>
          <a:bodyPr/>
          <a:lstStyle/>
          <a:p>
            <a:endParaRPr lang="zh-CN" altLang="en-US"/>
          </a:p>
        </p:txBody>
      </p:sp>
      <p:sp>
        <p:nvSpPr>
          <p:cNvPr id="924701" name="Freeform 29"/>
          <p:cNvSpPr>
            <a:spLocks/>
          </p:cNvSpPr>
          <p:nvPr/>
        </p:nvSpPr>
        <p:spPr bwMode="auto">
          <a:xfrm>
            <a:off x="5867400" y="4149725"/>
            <a:ext cx="2663825" cy="228600"/>
          </a:xfrm>
          <a:custGeom>
            <a:avLst/>
            <a:gdLst/>
            <a:ahLst/>
            <a:cxnLst>
              <a:cxn ang="0">
                <a:pos x="226" y="0"/>
              </a:cxn>
              <a:cxn ang="0">
                <a:pos x="45" y="90"/>
              </a:cxn>
              <a:cxn ang="0">
                <a:pos x="272" y="136"/>
              </a:cxn>
              <a:cxn ang="0">
                <a:pos x="1678" y="136"/>
              </a:cxn>
            </a:cxnLst>
            <a:rect l="0" t="0" r="r" b="b"/>
            <a:pathLst>
              <a:path w="1678" h="144">
                <a:moveTo>
                  <a:pt x="226" y="0"/>
                </a:moveTo>
                <a:cubicBezTo>
                  <a:pt x="131" y="33"/>
                  <a:pt x="37" y="67"/>
                  <a:pt x="45" y="90"/>
                </a:cubicBezTo>
                <a:cubicBezTo>
                  <a:pt x="53" y="113"/>
                  <a:pt x="0" y="128"/>
                  <a:pt x="272" y="136"/>
                </a:cubicBezTo>
                <a:cubicBezTo>
                  <a:pt x="544" y="144"/>
                  <a:pt x="1111" y="140"/>
                  <a:pt x="1678" y="136"/>
                </a:cubicBezTo>
              </a:path>
            </a:pathLst>
          </a:custGeom>
          <a:noFill/>
          <a:ln w="63500">
            <a:solidFill>
              <a:srgbClr val="800080"/>
            </a:solidFill>
            <a:round/>
            <a:headEnd/>
            <a:tailEnd/>
          </a:ln>
          <a:effectLst/>
        </p:spPr>
        <p:txBody>
          <a:bodyPr/>
          <a:lstStyle/>
          <a:p>
            <a:endParaRPr lang="zh-CN" altLang="en-US"/>
          </a:p>
        </p:txBody>
      </p:sp>
      <p:sp>
        <p:nvSpPr>
          <p:cNvPr id="924702" name="Line 30"/>
          <p:cNvSpPr>
            <a:spLocks noChangeShapeType="1"/>
          </p:cNvSpPr>
          <p:nvPr/>
        </p:nvSpPr>
        <p:spPr bwMode="auto">
          <a:xfrm>
            <a:off x="1692275" y="3141663"/>
            <a:ext cx="1150938" cy="0"/>
          </a:xfrm>
          <a:prstGeom prst="line">
            <a:avLst/>
          </a:prstGeom>
          <a:noFill/>
          <a:ln w="63500">
            <a:solidFill>
              <a:srgbClr val="800080"/>
            </a:solidFill>
            <a:round/>
            <a:headEnd/>
            <a:tailEnd type="triangle" w="med" len="med"/>
          </a:ln>
          <a:effectLst/>
        </p:spPr>
        <p:txBody>
          <a:bodyPr/>
          <a:lstStyle/>
          <a:p>
            <a:endParaRPr lang="zh-CN" altLang="en-US"/>
          </a:p>
        </p:txBody>
      </p:sp>
      <p:sp>
        <p:nvSpPr>
          <p:cNvPr id="924703" name="Freeform 31"/>
          <p:cNvSpPr>
            <a:spLocks/>
          </p:cNvSpPr>
          <p:nvPr/>
        </p:nvSpPr>
        <p:spPr bwMode="auto">
          <a:xfrm>
            <a:off x="5795963" y="3213100"/>
            <a:ext cx="2003425" cy="747713"/>
          </a:xfrm>
          <a:custGeom>
            <a:avLst/>
            <a:gdLst/>
            <a:ahLst/>
            <a:cxnLst>
              <a:cxn ang="0">
                <a:pos x="344" y="0"/>
              </a:cxn>
              <a:cxn ang="0">
                <a:pos x="121" y="110"/>
              </a:cxn>
              <a:cxn ang="0">
                <a:pos x="1073" y="337"/>
              </a:cxn>
              <a:cxn ang="0">
                <a:pos x="1255" y="428"/>
              </a:cxn>
              <a:cxn ang="0">
                <a:pos x="1092" y="471"/>
              </a:cxn>
            </a:cxnLst>
            <a:rect l="0" t="0" r="r" b="b"/>
            <a:pathLst>
              <a:path w="1262" h="471">
                <a:moveTo>
                  <a:pt x="344" y="0"/>
                </a:moveTo>
                <a:cubicBezTo>
                  <a:pt x="308" y="18"/>
                  <a:pt x="0" y="54"/>
                  <a:pt x="121" y="110"/>
                </a:cubicBezTo>
                <a:cubicBezTo>
                  <a:pt x="242" y="166"/>
                  <a:pt x="884" y="284"/>
                  <a:pt x="1073" y="337"/>
                </a:cubicBezTo>
                <a:cubicBezTo>
                  <a:pt x="1262" y="390"/>
                  <a:pt x="1252" y="406"/>
                  <a:pt x="1255" y="428"/>
                </a:cubicBezTo>
                <a:cubicBezTo>
                  <a:pt x="1258" y="450"/>
                  <a:pt x="1126" y="462"/>
                  <a:pt x="1092" y="471"/>
                </a:cubicBezTo>
              </a:path>
            </a:pathLst>
          </a:custGeom>
          <a:noFill/>
          <a:ln w="63500">
            <a:solidFill>
              <a:srgbClr val="800080"/>
            </a:solidFill>
            <a:round/>
            <a:headEnd/>
            <a:tailEnd/>
          </a:ln>
          <a:effectLst/>
        </p:spPr>
        <p:txBody>
          <a:bodyPr/>
          <a:lstStyle/>
          <a:p>
            <a:endParaRPr lang="zh-CN" altLang="en-US"/>
          </a:p>
        </p:txBody>
      </p:sp>
      <p:sp>
        <p:nvSpPr>
          <p:cNvPr id="924704" name="Line 32"/>
          <p:cNvSpPr>
            <a:spLocks noChangeShapeType="1"/>
          </p:cNvSpPr>
          <p:nvPr/>
        </p:nvSpPr>
        <p:spPr bwMode="auto">
          <a:xfrm flipH="1" flipV="1">
            <a:off x="6443663" y="3573463"/>
            <a:ext cx="360362" cy="71437"/>
          </a:xfrm>
          <a:prstGeom prst="line">
            <a:avLst/>
          </a:prstGeom>
          <a:noFill/>
          <a:ln w="63500">
            <a:solidFill>
              <a:srgbClr val="800080"/>
            </a:solidFill>
            <a:round/>
            <a:headEnd/>
            <a:tailEnd type="triangle" w="med" len="med"/>
          </a:ln>
          <a:effectLst/>
        </p:spPr>
        <p:txBody>
          <a:bodyPr/>
          <a:lstStyle/>
          <a:p>
            <a:endParaRPr lang="zh-CN" altLang="en-US"/>
          </a:p>
        </p:txBody>
      </p:sp>
      <p:sp>
        <p:nvSpPr>
          <p:cNvPr id="924705" name="Line 33"/>
          <p:cNvSpPr>
            <a:spLocks noChangeShapeType="1"/>
          </p:cNvSpPr>
          <p:nvPr/>
        </p:nvSpPr>
        <p:spPr bwMode="auto">
          <a:xfrm>
            <a:off x="2700338" y="3933825"/>
            <a:ext cx="576262" cy="71438"/>
          </a:xfrm>
          <a:prstGeom prst="line">
            <a:avLst/>
          </a:prstGeom>
          <a:noFill/>
          <a:ln w="63500">
            <a:solidFill>
              <a:srgbClr val="800080"/>
            </a:solidFill>
            <a:round/>
            <a:headEnd/>
            <a:tailEnd type="triangle" w="med" len="med"/>
          </a:ln>
          <a:effectLst/>
        </p:spPr>
        <p:txBody>
          <a:bodyPr/>
          <a:lstStyle/>
          <a:p>
            <a:endParaRPr lang="zh-CN" altLang="en-US"/>
          </a:p>
        </p:txBody>
      </p:sp>
      <p:sp>
        <p:nvSpPr>
          <p:cNvPr id="924706" name="Line 34"/>
          <p:cNvSpPr>
            <a:spLocks noChangeShapeType="1"/>
          </p:cNvSpPr>
          <p:nvPr/>
        </p:nvSpPr>
        <p:spPr bwMode="auto">
          <a:xfrm flipH="1">
            <a:off x="6227763" y="4365625"/>
            <a:ext cx="574675" cy="0"/>
          </a:xfrm>
          <a:prstGeom prst="line">
            <a:avLst/>
          </a:prstGeom>
          <a:noFill/>
          <a:ln w="63500">
            <a:solidFill>
              <a:srgbClr val="800080"/>
            </a:solidFill>
            <a:round/>
            <a:headEnd/>
            <a:tailEnd type="triangle" w="med" len="med"/>
          </a:ln>
          <a:effectLst/>
        </p:spPr>
        <p:txBody>
          <a:bodyPr/>
          <a:lstStyle/>
          <a:p>
            <a:endParaRPr lang="zh-CN" altLang="en-US"/>
          </a:p>
        </p:txBody>
      </p:sp>
      <p:sp>
        <p:nvSpPr>
          <p:cNvPr id="924707" name="Oval 35"/>
          <p:cNvSpPr>
            <a:spLocks noChangeArrowheads="1"/>
          </p:cNvSpPr>
          <p:nvPr/>
        </p:nvSpPr>
        <p:spPr bwMode="auto">
          <a:xfrm>
            <a:off x="3492500" y="3213100"/>
            <a:ext cx="431800" cy="935038"/>
          </a:xfrm>
          <a:prstGeom prst="ellipse">
            <a:avLst/>
          </a:prstGeom>
          <a:noFill/>
          <a:ln w="63500">
            <a:solidFill>
              <a:srgbClr val="FF00FF"/>
            </a:solidFill>
            <a:prstDash val="dash"/>
            <a:round/>
            <a:headEnd/>
            <a:tailEnd/>
          </a:ln>
          <a:effectLst/>
        </p:spPr>
        <p:txBody>
          <a:bodyPr wrap="none" anchor="ctr"/>
          <a:lstStyle/>
          <a:p>
            <a:endParaRPr lang="zh-CN" altLang="en-US"/>
          </a:p>
        </p:txBody>
      </p:sp>
      <p:sp>
        <p:nvSpPr>
          <p:cNvPr id="924708" name="Oval 36"/>
          <p:cNvSpPr>
            <a:spLocks noChangeArrowheads="1"/>
          </p:cNvSpPr>
          <p:nvPr/>
        </p:nvSpPr>
        <p:spPr bwMode="auto">
          <a:xfrm>
            <a:off x="1476375" y="3213100"/>
            <a:ext cx="431800" cy="935038"/>
          </a:xfrm>
          <a:prstGeom prst="ellipse">
            <a:avLst/>
          </a:prstGeom>
          <a:noFill/>
          <a:ln w="63500">
            <a:solidFill>
              <a:srgbClr val="FF00FF"/>
            </a:solidFill>
            <a:prstDash val="dash"/>
            <a:round/>
            <a:headEnd/>
            <a:tailEnd/>
          </a:ln>
          <a:effectLst/>
        </p:spPr>
        <p:txBody>
          <a:bodyPr wrap="none" anchor="ctr"/>
          <a:lstStyle/>
          <a:p>
            <a:endParaRPr lang="zh-CN" altLang="en-US"/>
          </a:p>
        </p:txBody>
      </p:sp>
      <p:sp>
        <p:nvSpPr>
          <p:cNvPr id="924709" name="Oval 37"/>
          <p:cNvSpPr>
            <a:spLocks noChangeArrowheads="1"/>
          </p:cNvSpPr>
          <p:nvPr/>
        </p:nvSpPr>
        <p:spPr bwMode="auto">
          <a:xfrm>
            <a:off x="5724525" y="3284538"/>
            <a:ext cx="431800" cy="935037"/>
          </a:xfrm>
          <a:prstGeom prst="ellipse">
            <a:avLst/>
          </a:prstGeom>
          <a:noFill/>
          <a:ln w="63500">
            <a:solidFill>
              <a:srgbClr val="FF00FF"/>
            </a:solidFill>
            <a:prstDash val="dash"/>
            <a:round/>
            <a:headEnd/>
            <a:tailEnd/>
          </a:ln>
          <a:effectLst/>
        </p:spPr>
        <p:txBody>
          <a:bodyPr wrap="none" anchor="ctr"/>
          <a:lstStyle/>
          <a:p>
            <a:endParaRPr lang="zh-CN" altLang="en-US"/>
          </a:p>
        </p:txBody>
      </p:sp>
      <p:sp>
        <p:nvSpPr>
          <p:cNvPr id="924710" name="Oval 38"/>
          <p:cNvSpPr>
            <a:spLocks noChangeArrowheads="1"/>
          </p:cNvSpPr>
          <p:nvPr/>
        </p:nvSpPr>
        <p:spPr bwMode="auto">
          <a:xfrm>
            <a:off x="7596188" y="3284538"/>
            <a:ext cx="431800" cy="935037"/>
          </a:xfrm>
          <a:prstGeom prst="ellipse">
            <a:avLst/>
          </a:prstGeom>
          <a:noFill/>
          <a:ln w="63500">
            <a:solidFill>
              <a:srgbClr val="FF00FF"/>
            </a:solidFill>
            <a:prstDash val="dash"/>
            <a:round/>
            <a:headEnd/>
            <a:tailEnd/>
          </a:ln>
          <a:effectLst/>
        </p:spPr>
        <p:txBody>
          <a:bodyPr wrap="none" anchor="ctr"/>
          <a:lstStyle/>
          <a:p>
            <a:endParaRPr lang="zh-CN" altLang="en-US"/>
          </a:p>
        </p:txBody>
      </p:sp>
      <p:sp>
        <p:nvSpPr>
          <p:cNvPr id="924711" name="AutoShape 39"/>
          <p:cNvSpPr>
            <a:spLocks/>
          </p:cNvSpPr>
          <p:nvPr/>
        </p:nvSpPr>
        <p:spPr bwMode="auto">
          <a:xfrm>
            <a:off x="4572000" y="381000"/>
            <a:ext cx="1795463" cy="792163"/>
          </a:xfrm>
          <a:prstGeom prst="accentCallout2">
            <a:avLst>
              <a:gd name="adj1" fmla="val 14431"/>
              <a:gd name="adj2" fmla="val -4245"/>
              <a:gd name="adj3" fmla="val 14431"/>
              <a:gd name="adj4" fmla="val -16093"/>
              <a:gd name="adj5" fmla="val 275750"/>
              <a:gd name="adj6" fmla="val -28384"/>
            </a:avLst>
          </a:prstGeom>
          <a:solidFill>
            <a:srgbClr val="CC99FF"/>
          </a:solidFill>
          <a:ln w="63500">
            <a:solidFill>
              <a:schemeClr val="accent2"/>
            </a:solidFill>
            <a:miter lim="800000"/>
            <a:headEnd/>
            <a:tailEnd/>
          </a:ln>
          <a:effectLst/>
        </p:spPr>
        <p:txBody>
          <a:bodyPr/>
          <a:lstStyle/>
          <a:p>
            <a:pPr algn="ctr"/>
            <a:r>
              <a:rPr lang="zh-CN" altLang="en-US" sz="4000" b="1">
                <a:latin typeface="宋体" charset="-122"/>
              </a:rPr>
              <a:t>主磁通</a:t>
            </a:r>
          </a:p>
        </p:txBody>
      </p:sp>
      <p:sp>
        <p:nvSpPr>
          <p:cNvPr id="924712" name="AutoShape 40"/>
          <p:cNvSpPr>
            <a:spLocks/>
          </p:cNvSpPr>
          <p:nvPr/>
        </p:nvSpPr>
        <p:spPr bwMode="auto">
          <a:xfrm>
            <a:off x="8243888" y="333375"/>
            <a:ext cx="576262" cy="1511300"/>
          </a:xfrm>
          <a:prstGeom prst="accentCallout2">
            <a:avLst>
              <a:gd name="adj1" fmla="val 7565"/>
              <a:gd name="adj2" fmla="val -13222"/>
              <a:gd name="adj3" fmla="val 7565"/>
              <a:gd name="adj4" fmla="val -52894"/>
              <a:gd name="adj5" fmla="val 197477"/>
              <a:gd name="adj6" fmla="val -94764"/>
            </a:avLst>
          </a:prstGeom>
          <a:solidFill>
            <a:schemeClr val="accent1"/>
          </a:solidFill>
          <a:ln w="63500">
            <a:solidFill>
              <a:srgbClr val="CC99FF"/>
            </a:solidFill>
            <a:miter lim="800000"/>
            <a:headEnd/>
            <a:tailEnd/>
          </a:ln>
          <a:effectLst/>
        </p:spPr>
        <p:txBody>
          <a:bodyPr/>
          <a:lstStyle/>
          <a:p>
            <a:pPr algn="ctr"/>
            <a:r>
              <a:rPr lang="zh-CN" altLang="en-US" sz="3200" b="1">
                <a:latin typeface="宋体" charset="-122"/>
              </a:rPr>
              <a:t>漏磁通</a:t>
            </a:r>
          </a:p>
        </p:txBody>
      </p:sp>
      <p:sp>
        <p:nvSpPr>
          <p:cNvPr id="924713" name="Text Box 41"/>
          <p:cNvSpPr txBox="1">
            <a:spLocks noChangeArrowheads="1"/>
          </p:cNvSpPr>
          <p:nvPr/>
        </p:nvSpPr>
        <p:spPr bwMode="auto">
          <a:xfrm>
            <a:off x="0" y="5661025"/>
            <a:ext cx="8532813" cy="579438"/>
          </a:xfrm>
          <a:prstGeom prst="rect">
            <a:avLst/>
          </a:prstGeom>
          <a:noFill/>
          <a:ln w="38100">
            <a:noFill/>
            <a:miter lim="800000"/>
            <a:headEnd/>
            <a:tailEnd/>
          </a:ln>
          <a:effectLst/>
        </p:spPr>
        <p:txBody>
          <a:bodyPr>
            <a:spAutoFit/>
          </a:bodyPr>
          <a:lstStyle/>
          <a:p>
            <a:pPr>
              <a:spcBef>
                <a:spcPct val="50000"/>
              </a:spcBef>
            </a:pPr>
            <a:r>
              <a:rPr lang="en-US" altLang="zh-CN" sz="3200">
                <a:latin typeface="宋体" charset="-122"/>
              </a:rPr>
              <a:t>             </a:t>
            </a:r>
            <a:r>
              <a:rPr lang="zh-CN" altLang="en-US" sz="3200">
                <a:latin typeface="宋体" charset="-122"/>
              </a:rPr>
              <a:t>图</a:t>
            </a:r>
            <a:r>
              <a:rPr lang="en-US" altLang="zh-CN" sz="3200">
                <a:latin typeface="宋体" charset="-122"/>
              </a:rPr>
              <a:t>1-1   </a:t>
            </a:r>
            <a:r>
              <a:rPr lang="zh-CN" altLang="en-US" sz="3200">
                <a:latin typeface="宋体" charset="-122"/>
              </a:rPr>
              <a:t>变压器的磁路</a:t>
            </a:r>
          </a:p>
        </p:txBody>
      </p:sp>
      <p:sp>
        <p:nvSpPr>
          <p:cNvPr id="924714" name="Rectangle 42"/>
          <p:cNvSpPr>
            <a:spLocks noChangeArrowheads="1"/>
          </p:cNvSpPr>
          <p:nvPr/>
        </p:nvSpPr>
        <p:spPr bwMode="auto">
          <a:xfrm>
            <a:off x="2700338" y="2565400"/>
            <a:ext cx="4176712" cy="2376488"/>
          </a:xfrm>
          <a:prstGeom prst="rect">
            <a:avLst/>
          </a:prstGeom>
          <a:noFill/>
          <a:ln w="76200">
            <a:solidFill>
              <a:srgbClr val="3333CC"/>
            </a:solidFill>
            <a:prstDash val="dash"/>
            <a:miter lim="800000"/>
            <a:headEnd/>
            <a:tailEnd/>
          </a:ln>
          <a:effectLst/>
        </p:spPr>
        <p:txBody>
          <a:bodyPr wrap="none" anchor="ctr"/>
          <a:lstStyle/>
          <a:p>
            <a:endParaRPr lang="zh-CN" altLang="en-US"/>
          </a:p>
        </p:txBody>
      </p:sp>
      <p:pic>
        <p:nvPicPr>
          <p:cNvPr id="924715" name="Picture 43" descr="ARROW4"/>
          <p:cNvPicPr>
            <a:picLocks noChangeAspect="1" noChangeArrowheads="1" noCrop="1"/>
          </p:cNvPicPr>
          <p:nvPr/>
        </p:nvPicPr>
        <p:blipFill>
          <a:blip r:embed="rId19"/>
          <a:srcRect/>
          <a:stretch>
            <a:fillRect/>
          </a:stretch>
        </p:blipFill>
        <p:spPr bwMode="auto">
          <a:xfrm>
            <a:off x="2627313" y="2420938"/>
            <a:ext cx="4249737" cy="219075"/>
          </a:xfrm>
          <a:prstGeom prst="rect">
            <a:avLst/>
          </a:prstGeom>
          <a:noFill/>
        </p:spPr>
      </p:pic>
      <p:pic>
        <p:nvPicPr>
          <p:cNvPr id="924716" name="Picture 44" descr="ARROW3"/>
          <p:cNvPicPr>
            <a:picLocks noChangeAspect="1" noChangeArrowheads="1" noCrop="1"/>
          </p:cNvPicPr>
          <p:nvPr/>
        </p:nvPicPr>
        <p:blipFill>
          <a:blip r:embed="rId20"/>
          <a:srcRect/>
          <a:stretch>
            <a:fillRect/>
          </a:stretch>
        </p:blipFill>
        <p:spPr bwMode="auto">
          <a:xfrm>
            <a:off x="2700338" y="4797425"/>
            <a:ext cx="4176712" cy="217488"/>
          </a:xfrm>
          <a:prstGeom prst="rect">
            <a:avLst/>
          </a:prstGeom>
          <a:noFill/>
        </p:spPr>
      </p:pic>
      <p:pic>
        <p:nvPicPr>
          <p:cNvPr id="924717" name="Picture 45" descr="ARROW4"/>
          <p:cNvPicPr>
            <a:picLocks noChangeAspect="1" noChangeArrowheads="1" noCrop="1"/>
          </p:cNvPicPr>
          <p:nvPr/>
        </p:nvPicPr>
        <p:blipFill>
          <a:blip r:embed="rId19"/>
          <a:srcRect/>
          <a:stretch>
            <a:fillRect/>
          </a:stretch>
        </p:blipFill>
        <p:spPr bwMode="auto">
          <a:xfrm rot="5400000">
            <a:off x="5609431" y="3615532"/>
            <a:ext cx="2592387" cy="203200"/>
          </a:xfrm>
          <a:prstGeom prst="rect">
            <a:avLst/>
          </a:prstGeom>
          <a:noFill/>
        </p:spPr>
      </p:pic>
      <p:sp>
        <p:nvSpPr>
          <p:cNvPr id="924718" name="Text Box 46">
            <a:hlinkClick r:id="rId21" action="ppaction://hlinksldjump"/>
          </p:cNvPr>
          <p:cNvSpPr txBox="1">
            <a:spLocks noChangeArrowheads="1"/>
          </p:cNvSpPr>
          <p:nvPr/>
        </p:nvSpPr>
        <p:spPr bwMode="auto">
          <a:xfrm>
            <a:off x="7488238" y="6118225"/>
            <a:ext cx="1655762" cy="739775"/>
          </a:xfrm>
          <a:prstGeom prst="rect">
            <a:avLst/>
          </a:prstGeom>
          <a:solidFill>
            <a:srgbClr val="66FF33"/>
          </a:solidFill>
          <a:ln w="38100">
            <a:miter lim="800000"/>
            <a:headEnd/>
            <a:tailEnd/>
          </a:ln>
          <a:effectLst/>
          <a:scene3d>
            <a:camera prst="legacyPerspectiveTop"/>
            <a:lightRig rig="legacyFlat3" dir="b"/>
          </a:scene3d>
          <a:sp3d extrusionH="887400" prstMaterial="legacyMatte">
            <a:bevelT w="13500" h="13500" prst="angle"/>
            <a:bevelB w="13500" h="13500" prst="angle"/>
            <a:extrusionClr>
              <a:srgbClr val="66FF33"/>
            </a:extrusionClr>
          </a:sp3d>
        </p:spPr>
        <p:txBody>
          <a:bodyPr>
            <a:spAutoFit/>
            <a:flatTx/>
          </a:bodyPr>
          <a:lstStyle/>
          <a:p>
            <a:pPr>
              <a:spcBef>
                <a:spcPct val="50000"/>
              </a:spcBef>
            </a:pPr>
            <a:r>
              <a:rPr lang="zh-CN" altLang="en-US" sz="4000" b="1">
                <a:latin typeface="宋体" charset="-122"/>
              </a:rPr>
              <a:t>返回</a:t>
            </a:r>
          </a:p>
        </p:txBody>
      </p:sp>
      <p:pic>
        <p:nvPicPr>
          <p:cNvPr id="924719" name="Picture 47" descr="ARROW3"/>
          <p:cNvPicPr>
            <a:picLocks noChangeAspect="1" noChangeArrowheads="1" noCrop="1"/>
          </p:cNvPicPr>
          <p:nvPr/>
        </p:nvPicPr>
        <p:blipFill>
          <a:blip r:embed="rId20"/>
          <a:srcRect/>
          <a:stretch>
            <a:fillRect/>
          </a:stretch>
        </p:blipFill>
        <p:spPr bwMode="auto">
          <a:xfrm rot="5400000">
            <a:off x="1437482" y="3607594"/>
            <a:ext cx="2592387" cy="219075"/>
          </a:xfrm>
          <a:prstGeom prst="rect">
            <a:avLst/>
          </a:prstGeom>
          <a:noFill/>
        </p:spPr>
      </p:pic>
      <p:sp>
        <p:nvSpPr>
          <p:cNvPr id="924720" name="AutoShape 48"/>
          <p:cNvSpPr>
            <a:spLocks/>
          </p:cNvSpPr>
          <p:nvPr/>
        </p:nvSpPr>
        <p:spPr bwMode="auto">
          <a:xfrm>
            <a:off x="609600" y="381000"/>
            <a:ext cx="685800" cy="1524000"/>
          </a:xfrm>
          <a:prstGeom prst="accentBorderCallout2">
            <a:avLst>
              <a:gd name="adj1" fmla="val 7500"/>
              <a:gd name="adj2" fmla="val 111111"/>
              <a:gd name="adj3" fmla="val 7500"/>
              <a:gd name="adj4" fmla="val 143981"/>
              <a:gd name="adj5" fmla="val 187500"/>
              <a:gd name="adj6" fmla="val 177778"/>
            </a:avLst>
          </a:prstGeom>
          <a:solidFill>
            <a:schemeClr val="accent1"/>
          </a:solidFill>
          <a:ln w="63500">
            <a:solidFill>
              <a:srgbClr val="CC99FF"/>
            </a:solidFill>
            <a:miter lim="800000"/>
            <a:headEnd/>
            <a:tailEnd/>
          </a:ln>
          <a:effectLst/>
        </p:spPr>
        <p:txBody>
          <a:bodyPr/>
          <a:lstStyle/>
          <a:p>
            <a:pPr algn="ctr"/>
            <a:r>
              <a:rPr lang="zh-CN" altLang="en-US" sz="3200" b="1"/>
              <a:t>漏磁通</a:t>
            </a:r>
          </a:p>
        </p:txBody>
      </p:sp>
      <p:sp>
        <p:nvSpPr>
          <p:cNvPr id="924721" name="AutoShape 49"/>
          <p:cNvSpPr>
            <a:spLocks/>
          </p:cNvSpPr>
          <p:nvPr/>
        </p:nvSpPr>
        <p:spPr bwMode="auto">
          <a:xfrm>
            <a:off x="609600" y="381000"/>
            <a:ext cx="609600" cy="1524000"/>
          </a:xfrm>
          <a:prstGeom prst="accentBorderCallout2">
            <a:avLst>
              <a:gd name="adj1" fmla="val 7500"/>
              <a:gd name="adj2" fmla="val 112500"/>
              <a:gd name="adj3" fmla="val 7500"/>
              <a:gd name="adj4" fmla="val 321093"/>
              <a:gd name="adj5" fmla="val 210000"/>
              <a:gd name="adj6" fmla="val 537500"/>
            </a:avLst>
          </a:prstGeom>
          <a:solidFill>
            <a:schemeClr val="accent1"/>
          </a:solidFill>
          <a:ln w="63500">
            <a:solidFill>
              <a:srgbClr val="CC99FF"/>
            </a:solidFill>
            <a:miter lim="800000"/>
            <a:headEnd/>
            <a:tailEnd/>
          </a:ln>
          <a:effectLst/>
        </p:spPr>
        <p:txBody>
          <a:bodyPr/>
          <a:lstStyle/>
          <a:p>
            <a:pPr algn="ctr"/>
            <a:r>
              <a:rPr lang="zh-CN" altLang="en-US" sz="3200"/>
              <a:t>漏磁通</a:t>
            </a:r>
          </a:p>
        </p:txBody>
      </p:sp>
      <p:sp>
        <p:nvSpPr>
          <p:cNvPr id="924722" name="AutoShape 50"/>
          <p:cNvSpPr>
            <a:spLocks/>
          </p:cNvSpPr>
          <p:nvPr/>
        </p:nvSpPr>
        <p:spPr bwMode="auto">
          <a:xfrm>
            <a:off x="8229600" y="381000"/>
            <a:ext cx="533400" cy="1524000"/>
          </a:xfrm>
          <a:prstGeom prst="accentCallout2">
            <a:avLst>
              <a:gd name="adj1" fmla="val 7500"/>
              <a:gd name="adj2" fmla="val -14287"/>
              <a:gd name="adj3" fmla="val 7500"/>
              <a:gd name="adj4" fmla="val -238690"/>
              <a:gd name="adj5" fmla="val 215000"/>
              <a:gd name="adj6" fmla="val -471431"/>
            </a:avLst>
          </a:prstGeom>
          <a:solidFill>
            <a:schemeClr val="accent1"/>
          </a:solidFill>
          <a:ln w="63500">
            <a:solidFill>
              <a:srgbClr val="CC99FF"/>
            </a:solidFill>
            <a:miter lim="800000"/>
            <a:headEnd/>
            <a:tailEnd/>
          </a:ln>
          <a:effectLst/>
        </p:spPr>
        <p:txBody>
          <a:bodyPr/>
          <a:lstStyle/>
          <a:p>
            <a:pPr algn="ctr"/>
            <a:r>
              <a:rPr lang="zh-CN" altLang="en-US" sz="3200"/>
              <a:t>漏磁通</a:t>
            </a:r>
          </a:p>
        </p:txBody>
      </p:sp>
      <p:sp>
        <p:nvSpPr>
          <p:cNvPr id="924723" name="Arc 51"/>
          <p:cNvSpPr>
            <a:spLocks/>
          </p:cNvSpPr>
          <p:nvPr/>
        </p:nvSpPr>
        <p:spPr bwMode="auto">
          <a:xfrm flipH="1">
            <a:off x="1295400" y="3352800"/>
            <a:ext cx="152400" cy="533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FF"/>
            </a:solidFill>
            <a:round/>
            <a:headEnd/>
            <a:tailEnd type="arrow" w="med" len="med"/>
          </a:ln>
          <a:effectLst/>
        </p:spPr>
        <p:txBody>
          <a:bodyPr wrap="none" anchor="ctr"/>
          <a:lstStyle/>
          <a:p>
            <a:endParaRPr lang="zh-CN" altLang="en-US"/>
          </a:p>
        </p:txBody>
      </p:sp>
      <p:sp>
        <p:nvSpPr>
          <p:cNvPr id="924724" name="Arc 52"/>
          <p:cNvSpPr>
            <a:spLocks/>
          </p:cNvSpPr>
          <p:nvPr/>
        </p:nvSpPr>
        <p:spPr bwMode="auto">
          <a:xfrm rot="10800000" flipH="1" flipV="1">
            <a:off x="3962400" y="3352800"/>
            <a:ext cx="76200" cy="533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FF"/>
            </a:solidFill>
            <a:round/>
            <a:headEnd/>
            <a:tailEnd type="arrow" w="med" len="med"/>
          </a:ln>
          <a:effectLst/>
        </p:spPr>
        <p:txBody>
          <a:bodyPr wrap="none" anchor="ctr"/>
          <a:lstStyle/>
          <a:p>
            <a:endParaRPr lang="zh-CN" altLang="en-US"/>
          </a:p>
        </p:txBody>
      </p:sp>
      <p:sp>
        <p:nvSpPr>
          <p:cNvPr id="924725" name="Arc 53"/>
          <p:cNvSpPr>
            <a:spLocks/>
          </p:cNvSpPr>
          <p:nvPr/>
        </p:nvSpPr>
        <p:spPr bwMode="auto">
          <a:xfrm flipH="1" flipV="1">
            <a:off x="5562600" y="3505200"/>
            <a:ext cx="76200" cy="533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FF"/>
            </a:solidFill>
            <a:round/>
            <a:headEnd/>
            <a:tailEnd type="arrow" w="med" len="med"/>
          </a:ln>
          <a:effectLst/>
        </p:spPr>
        <p:txBody>
          <a:bodyPr wrap="none" anchor="ctr"/>
          <a:lstStyle/>
          <a:p>
            <a:endParaRPr lang="zh-CN" altLang="en-US"/>
          </a:p>
        </p:txBody>
      </p:sp>
      <p:sp>
        <p:nvSpPr>
          <p:cNvPr id="924726" name="Arc 54"/>
          <p:cNvSpPr>
            <a:spLocks/>
          </p:cNvSpPr>
          <p:nvPr/>
        </p:nvSpPr>
        <p:spPr bwMode="auto">
          <a:xfrm flipV="1">
            <a:off x="8077200" y="3581400"/>
            <a:ext cx="76200" cy="533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FF"/>
            </a:solidFill>
            <a:round/>
            <a:headEnd/>
            <a:tailEnd type="arrow" w="med" len="med"/>
          </a:ln>
          <a:effectLst/>
        </p:spPr>
        <p:txBody>
          <a:bodyPr wrap="none" anchor="ctr"/>
          <a:lstStyle/>
          <a:p>
            <a:endParaRPr lang="zh-CN" altLang="en-US"/>
          </a:p>
        </p:txBody>
      </p:sp>
      <p:graphicFrame>
        <p:nvGraphicFramePr>
          <p:cNvPr id="924727" name="Object 55"/>
          <p:cNvGraphicFramePr>
            <a:graphicFrameLocks noChangeAspect="1"/>
          </p:cNvGraphicFramePr>
          <p:nvPr>
            <p:ph sz="quarter" idx="1"/>
          </p:nvPr>
        </p:nvGraphicFramePr>
        <p:xfrm>
          <a:off x="2597150" y="2782888"/>
          <a:ext cx="107950" cy="195262"/>
        </p:xfrm>
        <a:graphic>
          <a:graphicData uri="http://schemas.openxmlformats.org/presentationml/2006/ole">
            <p:oleObj spid="_x0000_s924727" name="公式" r:id="rId22" imgW="114120" imgH="215640" progId="Equation.3">
              <p:embed/>
            </p:oleObj>
          </a:graphicData>
        </a:graphic>
      </p:graphicFrame>
      <p:graphicFrame>
        <p:nvGraphicFramePr>
          <p:cNvPr id="924728" name="Object 56"/>
          <p:cNvGraphicFramePr>
            <a:graphicFrameLocks noChangeAspect="1"/>
          </p:cNvGraphicFramePr>
          <p:nvPr>
            <p:ph sz="quarter" idx="2"/>
          </p:nvPr>
        </p:nvGraphicFramePr>
        <p:xfrm>
          <a:off x="6515100" y="2782888"/>
          <a:ext cx="107950" cy="195262"/>
        </p:xfrm>
        <a:graphic>
          <a:graphicData uri="http://schemas.openxmlformats.org/presentationml/2006/ole">
            <p:oleObj spid="_x0000_s924728" name="公式" r:id="rId23" imgW="114120" imgH="215640" progId="Equation.3">
              <p:embed/>
            </p:oleObj>
          </a:graphicData>
        </a:graphic>
      </p:graphicFrame>
      <p:graphicFrame>
        <p:nvGraphicFramePr>
          <p:cNvPr id="924729" name="Object 57"/>
          <p:cNvGraphicFramePr>
            <a:graphicFrameLocks noChangeAspect="1"/>
          </p:cNvGraphicFramePr>
          <p:nvPr>
            <p:ph sz="quarter" idx="3"/>
          </p:nvPr>
        </p:nvGraphicFramePr>
        <p:xfrm>
          <a:off x="2597150" y="4870450"/>
          <a:ext cx="107950" cy="193675"/>
        </p:xfrm>
        <a:graphic>
          <a:graphicData uri="http://schemas.openxmlformats.org/presentationml/2006/ole">
            <p:oleObj spid="_x0000_s924729" name="公式" r:id="rId24" imgW="114120" imgH="215640" progId="Equation.3">
              <p:embed/>
            </p:oleObj>
          </a:graphicData>
        </a:graphic>
      </p:graphicFrame>
    </p:spTree>
  </p:cSld>
  <p:clrMapOvr>
    <a:masterClrMapping/>
  </p:clrMapOvr>
  <p:transition>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4696"/>
                                        </p:tgtEl>
                                        <p:attrNameLst>
                                          <p:attrName>style.visibility</p:attrName>
                                        </p:attrNameLst>
                                      </p:cBhvr>
                                      <p:to>
                                        <p:strVal val="visible"/>
                                      </p:to>
                                    </p:set>
                                    <p:animEffect transition="in" filter="wipe(left)">
                                      <p:cBhvr>
                                        <p:cTn id="7" dur="500"/>
                                        <p:tgtEl>
                                          <p:spTgt spid="92469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24697"/>
                                        </p:tgtEl>
                                        <p:attrNameLst>
                                          <p:attrName>style.visibility</p:attrName>
                                        </p:attrNameLst>
                                      </p:cBhvr>
                                      <p:to>
                                        <p:strVal val="visible"/>
                                      </p:to>
                                    </p:set>
                                    <p:animEffect transition="in" filter="wipe(left)">
                                      <p:cBhvr>
                                        <p:cTn id="11" dur="500"/>
                                        <p:tgtEl>
                                          <p:spTgt spid="92469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24698"/>
                                        </p:tgtEl>
                                        <p:attrNameLst>
                                          <p:attrName>style.visibility</p:attrName>
                                        </p:attrNameLst>
                                      </p:cBhvr>
                                      <p:to>
                                        <p:strVal val="visible"/>
                                      </p:to>
                                    </p:set>
                                    <p:animEffect transition="in" filter="wipe(left)">
                                      <p:cBhvr>
                                        <p:cTn id="15" dur="500"/>
                                        <p:tgtEl>
                                          <p:spTgt spid="924698"/>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924699"/>
                                        </p:tgtEl>
                                        <p:attrNameLst>
                                          <p:attrName>style.visibility</p:attrName>
                                        </p:attrNameLst>
                                      </p:cBhvr>
                                      <p:to>
                                        <p:strVal val="visible"/>
                                      </p:to>
                                    </p:set>
                                    <p:animEffect transition="in" filter="wipe(right)">
                                      <p:cBhvr>
                                        <p:cTn id="19" dur="500"/>
                                        <p:tgtEl>
                                          <p:spTgt spid="924699"/>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924702"/>
                                        </p:tgtEl>
                                        <p:attrNameLst>
                                          <p:attrName>style.visibility</p:attrName>
                                        </p:attrNameLst>
                                      </p:cBhvr>
                                      <p:to>
                                        <p:strVal val="visible"/>
                                      </p:to>
                                    </p:set>
                                    <p:animEffect transition="in" filter="wipe(down)">
                                      <p:cBhvr>
                                        <p:cTn id="23" dur="500"/>
                                        <p:tgtEl>
                                          <p:spTgt spid="92470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24705"/>
                                        </p:tgtEl>
                                        <p:attrNameLst>
                                          <p:attrName>style.visibility</p:attrName>
                                        </p:attrNameLst>
                                      </p:cBhvr>
                                      <p:to>
                                        <p:strVal val="visible"/>
                                      </p:to>
                                    </p:set>
                                    <p:animEffect transition="in" filter="wipe(down)">
                                      <p:cBhvr>
                                        <p:cTn id="26" dur="500"/>
                                        <p:tgtEl>
                                          <p:spTgt spid="92470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924706"/>
                                        </p:tgtEl>
                                        <p:attrNameLst>
                                          <p:attrName>style.visibility</p:attrName>
                                        </p:attrNameLst>
                                      </p:cBhvr>
                                      <p:to>
                                        <p:strVal val="visible"/>
                                      </p:to>
                                    </p:set>
                                    <p:animEffect transition="in" filter="wipe(down)">
                                      <p:cBhvr>
                                        <p:cTn id="29" dur="500"/>
                                        <p:tgtEl>
                                          <p:spTgt spid="924706"/>
                                        </p:tgtEl>
                                      </p:cBhvr>
                                    </p:animEffect>
                                  </p:childTnLst>
                                </p:cTn>
                              </p:par>
                            </p:childTnLst>
                          </p:cTn>
                        </p:par>
                        <p:par>
                          <p:cTn id="30" fill="hold">
                            <p:stCondLst>
                              <p:cond delay="2500"/>
                            </p:stCondLst>
                            <p:childTnLst>
                              <p:par>
                                <p:cTn id="31" presetID="22" presetClass="entr" presetSubtype="2" fill="hold" grpId="0" nodeType="afterEffect">
                                  <p:stCondLst>
                                    <p:cond delay="0"/>
                                  </p:stCondLst>
                                  <p:childTnLst>
                                    <p:set>
                                      <p:cBhvr>
                                        <p:cTn id="32" dur="1" fill="hold">
                                          <p:stCondLst>
                                            <p:cond delay="0"/>
                                          </p:stCondLst>
                                        </p:cTn>
                                        <p:tgtEl>
                                          <p:spTgt spid="924701"/>
                                        </p:tgtEl>
                                        <p:attrNameLst>
                                          <p:attrName>style.visibility</p:attrName>
                                        </p:attrNameLst>
                                      </p:cBhvr>
                                      <p:to>
                                        <p:strVal val="visible"/>
                                      </p:to>
                                    </p:set>
                                    <p:animEffect transition="in" filter="wipe(right)">
                                      <p:cBhvr>
                                        <p:cTn id="33" dur="500"/>
                                        <p:tgtEl>
                                          <p:spTgt spid="924701"/>
                                        </p:tgtEl>
                                      </p:cBhvr>
                                    </p:animEffect>
                                  </p:childTnLst>
                                </p:cTn>
                              </p:par>
                            </p:childTnLst>
                          </p:cTn>
                        </p:par>
                        <p:par>
                          <p:cTn id="34" fill="hold">
                            <p:stCondLst>
                              <p:cond delay="3000"/>
                            </p:stCondLst>
                            <p:childTnLst>
                              <p:par>
                                <p:cTn id="35" presetID="22" presetClass="entr" presetSubtype="4" fill="hold" grpId="0" nodeType="afterEffect">
                                  <p:stCondLst>
                                    <p:cond delay="0"/>
                                  </p:stCondLst>
                                  <p:childTnLst>
                                    <p:set>
                                      <p:cBhvr>
                                        <p:cTn id="36" dur="1" fill="hold">
                                          <p:stCondLst>
                                            <p:cond delay="0"/>
                                          </p:stCondLst>
                                        </p:cTn>
                                        <p:tgtEl>
                                          <p:spTgt spid="924703"/>
                                        </p:tgtEl>
                                        <p:attrNameLst>
                                          <p:attrName>style.visibility</p:attrName>
                                        </p:attrNameLst>
                                      </p:cBhvr>
                                      <p:to>
                                        <p:strVal val="visible"/>
                                      </p:to>
                                    </p:set>
                                    <p:animEffect transition="in" filter="wipe(down)">
                                      <p:cBhvr>
                                        <p:cTn id="37" dur="500"/>
                                        <p:tgtEl>
                                          <p:spTgt spid="924703"/>
                                        </p:tgtEl>
                                      </p:cBhvr>
                                    </p:animEffect>
                                  </p:childTnLst>
                                </p:cTn>
                              </p:par>
                            </p:childTnLst>
                          </p:cTn>
                        </p:par>
                        <p:par>
                          <p:cTn id="38" fill="hold">
                            <p:stCondLst>
                              <p:cond delay="3500"/>
                            </p:stCondLst>
                            <p:childTnLst>
                              <p:par>
                                <p:cTn id="39" presetID="22" presetClass="entr" presetSubtype="4" fill="hold" grpId="0" nodeType="afterEffect">
                                  <p:stCondLst>
                                    <p:cond delay="0"/>
                                  </p:stCondLst>
                                  <p:childTnLst>
                                    <p:set>
                                      <p:cBhvr>
                                        <p:cTn id="40" dur="1" fill="hold">
                                          <p:stCondLst>
                                            <p:cond delay="0"/>
                                          </p:stCondLst>
                                        </p:cTn>
                                        <p:tgtEl>
                                          <p:spTgt spid="924704"/>
                                        </p:tgtEl>
                                        <p:attrNameLst>
                                          <p:attrName>style.visibility</p:attrName>
                                        </p:attrNameLst>
                                      </p:cBhvr>
                                      <p:to>
                                        <p:strVal val="visible"/>
                                      </p:to>
                                    </p:set>
                                    <p:animEffect transition="in" filter="wipe(down)">
                                      <p:cBhvr>
                                        <p:cTn id="41" dur="500"/>
                                        <p:tgtEl>
                                          <p:spTgt spid="924704"/>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924700"/>
                                        </p:tgtEl>
                                        <p:attrNameLst>
                                          <p:attrName>style.visibility</p:attrName>
                                        </p:attrNameLst>
                                      </p:cBhvr>
                                      <p:to>
                                        <p:strVal val="visible"/>
                                      </p:to>
                                    </p:set>
                                    <p:animEffect transition="in" filter="wipe(left)">
                                      <p:cBhvr>
                                        <p:cTn id="45" dur="500"/>
                                        <p:tgtEl>
                                          <p:spTgt spid="924700"/>
                                        </p:tgtEl>
                                      </p:cBhvr>
                                    </p:animEffect>
                                  </p:childTnLst>
                                </p:cTn>
                              </p:par>
                            </p:childTnLst>
                          </p:cTn>
                        </p:par>
                        <p:par>
                          <p:cTn id="46" fill="hold">
                            <p:stCondLst>
                              <p:cond delay="4500"/>
                            </p:stCondLst>
                            <p:childTnLst>
                              <p:par>
                                <p:cTn id="47" presetID="22" presetClass="entr" presetSubtype="8" fill="hold" nodeType="afterEffect">
                                  <p:stCondLst>
                                    <p:cond delay="0"/>
                                  </p:stCondLst>
                                  <p:childTnLst>
                                    <p:set>
                                      <p:cBhvr>
                                        <p:cTn id="48" dur="1" fill="hold">
                                          <p:stCondLst>
                                            <p:cond delay="0"/>
                                          </p:stCondLst>
                                        </p:cTn>
                                        <p:tgtEl>
                                          <p:spTgt spid="924715"/>
                                        </p:tgtEl>
                                        <p:attrNameLst>
                                          <p:attrName>style.visibility</p:attrName>
                                        </p:attrNameLst>
                                      </p:cBhvr>
                                      <p:to>
                                        <p:strVal val="visible"/>
                                      </p:to>
                                    </p:set>
                                    <p:animEffect transition="in" filter="wipe(left)">
                                      <p:cBhvr>
                                        <p:cTn id="49" dur="500"/>
                                        <p:tgtEl>
                                          <p:spTgt spid="924715"/>
                                        </p:tgtEl>
                                      </p:cBhvr>
                                    </p:animEffect>
                                  </p:childTnLst>
                                </p:cTn>
                              </p:par>
                            </p:childTnLst>
                          </p:cTn>
                        </p:par>
                        <p:par>
                          <p:cTn id="50" fill="hold">
                            <p:stCondLst>
                              <p:cond delay="5000"/>
                            </p:stCondLst>
                            <p:childTnLst>
                              <p:par>
                                <p:cTn id="51" presetID="22" presetClass="entr" presetSubtype="8" fill="hold" nodeType="afterEffect">
                                  <p:stCondLst>
                                    <p:cond delay="0"/>
                                  </p:stCondLst>
                                  <p:childTnLst>
                                    <p:set>
                                      <p:cBhvr>
                                        <p:cTn id="52" dur="1" fill="hold">
                                          <p:stCondLst>
                                            <p:cond delay="0"/>
                                          </p:stCondLst>
                                        </p:cTn>
                                        <p:tgtEl>
                                          <p:spTgt spid="924717"/>
                                        </p:tgtEl>
                                        <p:attrNameLst>
                                          <p:attrName>style.visibility</p:attrName>
                                        </p:attrNameLst>
                                      </p:cBhvr>
                                      <p:to>
                                        <p:strVal val="visible"/>
                                      </p:to>
                                    </p:set>
                                    <p:animEffect transition="in" filter="wipe(left)">
                                      <p:cBhvr>
                                        <p:cTn id="53" dur="500"/>
                                        <p:tgtEl>
                                          <p:spTgt spid="924717"/>
                                        </p:tgtEl>
                                      </p:cBhvr>
                                    </p:animEffect>
                                  </p:childTnLst>
                                </p:cTn>
                              </p:par>
                            </p:childTnLst>
                          </p:cTn>
                        </p:par>
                        <p:par>
                          <p:cTn id="54" fill="hold">
                            <p:stCondLst>
                              <p:cond delay="5500"/>
                            </p:stCondLst>
                            <p:childTnLst>
                              <p:par>
                                <p:cTn id="55" presetID="22" presetClass="entr" presetSubtype="2" fill="hold" nodeType="afterEffect">
                                  <p:stCondLst>
                                    <p:cond delay="0"/>
                                  </p:stCondLst>
                                  <p:childTnLst>
                                    <p:set>
                                      <p:cBhvr>
                                        <p:cTn id="56" dur="1" fill="hold">
                                          <p:stCondLst>
                                            <p:cond delay="0"/>
                                          </p:stCondLst>
                                        </p:cTn>
                                        <p:tgtEl>
                                          <p:spTgt spid="924716"/>
                                        </p:tgtEl>
                                        <p:attrNameLst>
                                          <p:attrName>style.visibility</p:attrName>
                                        </p:attrNameLst>
                                      </p:cBhvr>
                                      <p:to>
                                        <p:strVal val="visible"/>
                                      </p:to>
                                    </p:set>
                                    <p:animEffect transition="in" filter="wipe(right)">
                                      <p:cBhvr>
                                        <p:cTn id="57" dur="500"/>
                                        <p:tgtEl>
                                          <p:spTgt spid="924716"/>
                                        </p:tgtEl>
                                      </p:cBhvr>
                                    </p:animEffect>
                                  </p:childTnLst>
                                </p:cTn>
                              </p:par>
                            </p:childTnLst>
                          </p:cTn>
                        </p:par>
                        <p:par>
                          <p:cTn id="58" fill="hold">
                            <p:stCondLst>
                              <p:cond delay="6000"/>
                            </p:stCondLst>
                            <p:childTnLst>
                              <p:par>
                                <p:cTn id="59" presetID="22" presetClass="entr" presetSubtype="2" fill="hold" nodeType="afterEffect">
                                  <p:stCondLst>
                                    <p:cond delay="0"/>
                                  </p:stCondLst>
                                  <p:childTnLst>
                                    <p:set>
                                      <p:cBhvr>
                                        <p:cTn id="60" dur="1" fill="hold">
                                          <p:stCondLst>
                                            <p:cond delay="0"/>
                                          </p:stCondLst>
                                        </p:cTn>
                                        <p:tgtEl>
                                          <p:spTgt spid="924719"/>
                                        </p:tgtEl>
                                        <p:attrNameLst>
                                          <p:attrName>style.visibility</p:attrName>
                                        </p:attrNameLst>
                                      </p:cBhvr>
                                      <p:to>
                                        <p:strVal val="visible"/>
                                      </p:to>
                                    </p:set>
                                    <p:animEffect transition="in" filter="wipe(right)">
                                      <p:cBhvr>
                                        <p:cTn id="61" dur="500"/>
                                        <p:tgtEl>
                                          <p:spTgt spid="924719"/>
                                        </p:tgtEl>
                                      </p:cBhvr>
                                    </p:animEffect>
                                  </p:childTnLst>
                                </p:cTn>
                              </p:par>
                            </p:childTnLst>
                          </p:cTn>
                        </p:par>
                        <p:par>
                          <p:cTn id="62" fill="hold">
                            <p:stCondLst>
                              <p:cond delay="6500"/>
                            </p:stCondLst>
                            <p:childTnLst>
                              <p:par>
                                <p:cTn id="63" presetID="20" presetClass="entr" presetSubtype="0" fill="hold" grpId="0" nodeType="afterEffect">
                                  <p:stCondLst>
                                    <p:cond delay="0"/>
                                  </p:stCondLst>
                                  <p:childTnLst>
                                    <p:set>
                                      <p:cBhvr>
                                        <p:cTn id="64" dur="1" fill="hold">
                                          <p:stCondLst>
                                            <p:cond delay="0"/>
                                          </p:stCondLst>
                                        </p:cTn>
                                        <p:tgtEl>
                                          <p:spTgt spid="924711"/>
                                        </p:tgtEl>
                                        <p:attrNameLst>
                                          <p:attrName>style.visibility</p:attrName>
                                        </p:attrNameLst>
                                      </p:cBhvr>
                                      <p:to>
                                        <p:strVal val="visible"/>
                                      </p:to>
                                    </p:set>
                                    <p:animEffect transition="in" filter="wedge">
                                      <p:cBhvr>
                                        <p:cTn id="65" dur="2000"/>
                                        <p:tgtEl>
                                          <p:spTgt spid="92471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grpId="0" nodeType="clickEffect">
                                  <p:stCondLst>
                                    <p:cond delay="0"/>
                                  </p:stCondLst>
                                  <p:childTnLst>
                                    <p:set>
                                      <p:cBhvr>
                                        <p:cTn id="69" dur="1" fill="hold">
                                          <p:stCondLst>
                                            <p:cond delay="0"/>
                                          </p:stCondLst>
                                        </p:cTn>
                                        <p:tgtEl>
                                          <p:spTgt spid="924708"/>
                                        </p:tgtEl>
                                        <p:attrNameLst>
                                          <p:attrName>style.visibility</p:attrName>
                                        </p:attrNameLst>
                                      </p:cBhvr>
                                      <p:to>
                                        <p:strVal val="visible"/>
                                      </p:to>
                                    </p:set>
                                    <p:animEffect transition="in" filter="wipe(right)">
                                      <p:cBhvr>
                                        <p:cTn id="70" dur="500"/>
                                        <p:tgtEl>
                                          <p:spTgt spid="924708"/>
                                        </p:tgtEl>
                                      </p:cBhvr>
                                    </p:animEffect>
                                  </p:childTnLst>
                                </p:cTn>
                              </p:par>
                            </p:childTnLst>
                          </p:cTn>
                        </p:par>
                        <p:par>
                          <p:cTn id="71" fill="hold">
                            <p:stCondLst>
                              <p:cond delay="500"/>
                            </p:stCondLst>
                            <p:childTnLst>
                              <p:par>
                                <p:cTn id="72" presetID="9" presetClass="entr" presetSubtype="0" fill="hold" grpId="0" nodeType="afterEffect">
                                  <p:stCondLst>
                                    <p:cond delay="0"/>
                                  </p:stCondLst>
                                  <p:childTnLst>
                                    <p:set>
                                      <p:cBhvr>
                                        <p:cTn id="73" dur="1" fill="hold">
                                          <p:stCondLst>
                                            <p:cond delay="0"/>
                                          </p:stCondLst>
                                        </p:cTn>
                                        <p:tgtEl>
                                          <p:spTgt spid="924723"/>
                                        </p:tgtEl>
                                        <p:attrNameLst>
                                          <p:attrName>style.visibility</p:attrName>
                                        </p:attrNameLst>
                                      </p:cBhvr>
                                      <p:to>
                                        <p:strVal val="visible"/>
                                      </p:to>
                                    </p:set>
                                    <p:animEffect transition="in" filter="dissolve">
                                      <p:cBhvr>
                                        <p:cTn id="74" dur="500"/>
                                        <p:tgtEl>
                                          <p:spTgt spid="924723"/>
                                        </p:tgtEl>
                                      </p:cBhvr>
                                    </p:animEffect>
                                  </p:childTnLst>
                                </p:cTn>
                              </p:par>
                            </p:childTnLst>
                          </p:cTn>
                        </p:par>
                        <p:par>
                          <p:cTn id="75" fill="hold">
                            <p:stCondLst>
                              <p:cond delay="1000"/>
                            </p:stCondLst>
                            <p:childTnLst>
                              <p:par>
                                <p:cTn id="76" presetID="20" presetClass="entr" presetSubtype="0" fill="hold" nodeType="afterEffect">
                                  <p:stCondLst>
                                    <p:cond delay="0"/>
                                  </p:stCondLst>
                                  <p:childTnLst>
                                    <p:set>
                                      <p:cBhvr>
                                        <p:cTn id="77" dur="1" fill="hold">
                                          <p:stCondLst>
                                            <p:cond delay="0"/>
                                          </p:stCondLst>
                                        </p:cTn>
                                        <p:tgtEl>
                                          <p:spTgt spid="924720"/>
                                        </p:tgtEl>
                                        <p:attrNameLst>
                                          <p:attrName>style.visibility</p:attrName>
                                        </p:attrNameLst>
                                      </p:cBhvr>
                                      <p:to>
                                        <p:strVal val="visible"/>
                                      </p:to>
                                    </p:set>
                                    <p:animEffect transition="in" filter="wedge">
                                      <p:cBhvr>
                                        <p:cTn id="78" dur="2000"/>
                                        <p:tgtEl>
                                          <p:spTgt spid="924720"/>
                                        </p:tgtEl>
                                      </p:cBhvr>
                                    </p:animEffect>
                                  </p:childTnLst>
                                </p:cTn>
                              </p:par>
                            </p:childTnLst>
                          </p:cTn>
                        </p:par>
                        <p:par>
                          <p:cTn id="79" fill="hold">
                            <p:stCondLst>
                              <p:cond delay="3000"/>
                            </p:stCondLst>
                            <p:childTnLst>
                              <p:par>
                                <p:cTn id="80" presetID="20" presetClass="entr" presetSubtype="0" fill="hold" grpId="0" nodeType="afterEffect">
                                  <p:stCondLst>
                                    <p:cond delay="0"/>
                                  </p:stCondLst>
                                  <p:childTnLst>
                                    <p:set>
                                      <p:cBhvr>
                                        <p:cTn id="81" dur="1" fill="hold">
                                          <p:stCondLst>
                                            <p:cond delay="0"/>
                                          </p:stCondLst>
                                        </p:cTn>
                                        <p:tgtEl>
                                          <p:spTgt spid="924707"/>
                                        </p:tgtEl>
                                        <p:attrNameLst>
                                          <p:attrName>style.visibility</p:attrName>
                                        </p:attrNameLst>
                                      </p:cBhvr>
                                      <p:to>
                                        <p:strVal val="visible"/>
                                      </p:to>
                                    </p:set>
                                    <p:animEffect transition="in" filter="wedge">
                                      <p:cBhvr>
                                        <p:cTn id="82" dur="500"/>
                                        <p:tgtEl>
                                          <p:spTgt spid="924707"/>
                                        </p:tgtEl>
                                      </p:cBhvr>
                                    </p:animEffect>
                                  </p:childTnLst>
                                </p:cTn>
                              </p:par>
                            </p:childTnLst>
                          </p:cTn>
                        </p:par>
                        <p:par>
                          <p:cTn id="83" fill="hold">
                            <p:stCondLst>
                              <p:cond delay="3500"/>
                            </p:stCondLst>
                            <p:childTnLst>
                              <p:par>
                                <p:cTn id="84" presetID="9" presetClass="entr" presetSubtype="0" fill="hold" grpId="0" nodeType="afterEffect">
                                  <p:stCondLst>
                                    <p:cond delay="0"/>
                                  </p:stCondLst>
                                  <p:childTnLst>
                                    <p:set>
                                      <p:cBhvr>
                                        <p:cTn id="85" dur="1" fill="hold">
                                          <p:stCondLst>
                                            <p:cond delay="0"/>
                                          </p:stCondLst>
                                        </p:cTn>
                                        <p:tgtEl>
                                          <p:spTgt spid="924724"/>
                                        </p:tgtEl>
                                        <p:attrNameLst>
                                          <p:attrName>style.visibility</p:attrName>
                                        </p:attrNameLst>
                                      </p:cBhvr>
                                      <p:to>
                                        <p:strVal val="visible"/>
                                      </p:to>
                                    </p:set>
                                    <p:animEffect transition="in" filter="dissolve">
                                      <p:cBhvr>
                                        <p:cTn id="86" dur="500"/>
                                        <p:tgtEl>
                                          <p:spTgt spid="924724"/>
                                        </p:tgtEl>
                                      </p:cBhvr>
                                    </p:animEffect>
                                  </p:childTnLst>
                                </p:cTn>
                              </p:par>
                            </p:childTnLst>
                          </p:cTn>
                        </p:par>
                        <p:par>
                          <p:cTn id="87" fill="hold">
                            <p:stCondLst>
                              <p:cond delay="4000"/>
                            </p:stCondLst>
                            <p:childTnLst>
                              <p:par>
                                <p:cTn id="88" presetID="20" presetClass="entr" presetSubtype="0" fill="hold" grpId="0" nodeType="afterEffect">
                                  <p:stCondLst>
                                    <p:cond delay="0"/>
                                  </p:stCondLst>
                                  <p:childTnLst>
                                    <p:set>
                                      <p:cBhvr>
                                        <p:cTn id="89" dur="1" fill="hold">
                                          <p:stCondLst>
                                            <p:cond delay="0"/>
                                          </p:stCondLst>
                                        </p:cTn>
                                        <p:tgtEl>
                                          <p:spTgt spid="924721"/>
                                        </p:tgtEl>
                                        <p:attrNameLst>
                                          <p:attrName>style.visibility</p:attrName>
                                        </p:attrNameLst>
                                      </p:cBhvr>
                                      <p:to>
                                        <p:strVal val="visible"/>
                                      </p:to>
                                    </p:set>
                                    <p:animEffect transition="in" filter="wedge">
                                      <p:cBhvr>
                                        <p:cTn id="90" dur="2000"/>
                                        <p:tgtEl>
                                          <p:spTgt spid="924721"/>
                                        </p:tgtEl>
                                      </p:cBhvr>
                                    </p:animEffect>
                                  </p:childTnLst>
                                </p:cTn>
                              </p:par>
                            </p:childTnLst>
                          </p:cTn>
                        </p:par>
                        <p:par>
                          <p:cTn id="91" fill="hold">
                            <p:stCondLst>
                              <p:cond delay="6000"/>
                            </p:stCondLst>
                            <p:childTnLst>
                              <p:par>
                                <p:cTn id="92" presetID="20" presetClass="entr" presetSubtype="0" fill="hold" grpId="0" nodeType="afterEffect">
                                  <p:stCondLst>
                                    <p:cond delay="0"/>
                                  </p:stCondLst>
                                  <p:childTnLst>
                                    <p:set>
                                      <p:cBhvr>
                                        <p:cTn id="93" dur="1" fill="hold">
                                          <p:stCondLst>
                                            <p:cond delay="0"/>
                                          </p:stCondLst>
                                        </p:cTn>
                                        <p:tgtEl>
                                          <p:spTgt spid="924709"/>
                                        </p:tgtEl>
                                        <p:attrNameLst>
                                          <p:attrName>style.visibility</p:attrName>
                                        </p:attrNameLst>
                                      </p:cBhvr>
                                      <p:to>
                                        <p:strVal val="visible"/>
                                      </p:to>
                                    </p:set>
                                    <p:animEffect transition="in" filter="wedge">
                                      <p:cBhvr>
                                        <p:cTn id="94" dur="500"/>
                                        <p:tgtEl>
                                          <p:spTgt spid="924709"/>
                                        </p:tgtEl>
                                      </p:cBhvr>
                                    </p:animEffect>
                                  </p:childTnLst>
                                </p:cTn>
                              </p:par>
                            </p:childTnLst>
                          </p:cTn>
                        </p:par>
                        <p:par>
                          <p:cTn id="95" fill="hold">
                            <p:stCondLst>
                              <p:cond delay="6500"/>
                            </p:stCondLst>
                            <p:childTnLst>
                              <p:par>
                                <p:cTn id="96" presetID="9" presetClass="entr" presetSubtype="0" fill="hold" grpId="0" nodeType="afterEffect">
                                  <p:stCondLst>
                                    <p:cond delay="0"/>
                                  </p:stCondLst>
                                  <p:childTnLst>
                                    <p:set>
                                      <p:cBhvr>
                                        <p:cTn id="97" dur="1" fill="hold">
                                          <p:stCondLst>
                                            <p:cond delay="0"/>
                                          </p:stCondLst>
                                        </p:cTn>
                                        <p:tgtEl>
                                          <p:spTgt spid="924725"/>
                                        </p:tgtEl>
                                        <p:attrNameLst>
                                          <p:attrName>style.visibility</p:attrName>
                                        </p:attrNameLst>
                                      </p:cBhvr>
                                      <p:to>
                                        <p:strVal val="visible"/>
                                      </p:to>
                                    </p:set>
                                    <p:animEffect transition="in" filter="dissolve">
                                      <p:cBhvr>
                                        <p:cTn id="98" dur="500"/>
                                        <p:tgtEl>
                                          <p:spTgt spid="924725"/>
                                        </p:tgtEl>
                                      </p:cBhvr>
                                    </p:animEffect>
                                  </p:childTnLst>
                                </p:cTn>
                              </p:par>
                            </p:childTnLst>
                          </p:cTn>
                        </p:par>
                        <p:par>
                          <p:cTn id="99" fill="hold">
                            <p:stCondLst>
                              <p:cond delay="7000"/>
                            </p:stCondLst>
                            <p:childTnLst>
                              <p:par>
                                <p:cTn id="100" presetID="20" presetClass="entr" presetSubtype="0" fill="hold" grpId="0" nodeType="afterEffect">
                                  <p:stCondLst>
                                    <p:cond delay="0"/>
                                  </p:stCondLst>
                                  <p:childTnLst>
                                    <p:set>
                                      <p:cBhvr>
                                        <p:cTn id="101" dur="1" fill="hold">
                                          <p:stCondLst>
                                            <p:cond delay="0"/>
                                          </p:stCondLst>
                                        </p:cTn>
                                        <p:tgtEl>
                                          <p:spTgt spid="924722"/>
                                        </p:tgtEl>
                                        <p:attrNameLst>
                                          <p:attrName>style.visibility</p:attrName>
                                        </p:attrNameLst>
                                      </p:cBhvr>
                                      <p:to>
                                        <p:strVal val="visible"/>
                                      </p:to>
                                    </p:set>
                                    <p:animEffect transition="in" filter="wedge">
                                      <p:cBhvr>
                                        <p:cTn id="102" dur="2000"/>
                                        <p:tgtEl>
                                          <p:spTgt spid="924722"/>
                                        </p:tgtEl>
                                      </p:cBhvr>
                                    </p:animEffect>
                                  </p:childTnLst>
                                </p:cTn>
                              </p:par>
                            </p:childTnLst>
                          </p:cTn>
                        </p:par>
                        <p:par>
                          <p:cTn id="103" fill="hold">
                            <p:stCondLst>
                              <p:cond delay="9000"/>
                            </p:stCondLst>
                            <p:childTnLst>
                              <p:par>
                                <p:cTn id="104" presetID="22" presetClass="entr" presetSubtype="4" fill="hold" grpId="0" nodeType="afterEffect">
                                  <p:stCondLst>
                                    <p:cond delay="0"/>
                                  </p:stCondLst>
                                  <p:childTnLst>
                                    <p:set>
                                      <p:cBhvr>
                                        <p:cTn id="105" dur="1" fill="hold">
                                          <p:stCondLst>
                                            <p:cond delay="0"/>
                                          </p:stCondLst>
                                        </p:cTn>
                                        <p:tgtEl>
                                          <p:spTgt spid="924710"/>
                                        </p:tgtEl>
                                        <p:attrNameLst>
                                          <p:attrName>style.visibility</p:attrName>
                                        </p:attrNameLst>
                                      </p:cBhvr>
                                      <p:to>
                                        <p:strVal val="visible"/>
                                      </p:to>
                                    </p:set>
                                    <p:animEffect transition="in" filter="wipe(down)">
                                      <p:cBhvr>
                                        <p:cTn id="106" dur="500"/>
                                        <p:tgtEl>
                                          <p:spTgt spid="92471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924726"/>
                                        </p:tgtEl>
                                        <p:attrNameLst>
                                          <p:attrName>style.visibility</p:attrName>
                                        </p:attrNameLst>
                                      </p:cBhvr>
                                      <p:to>
                                        <p:strVal val="visible"/>
                                      </p:to>
                                    </p:set>
                                    <p:animEffect transition="in" filter="dissolve">
                                      <p:cBhvr>
                                        <p:cTn id="109" dur="500"/>
                                        <p:tgtEl>
                                          <p:spTgt spid="924726"/>
                                        </p:tgtEl>
                                      </p:cBhvr>
                                    </p:animEffect>
                                  </p:childTnLst>
                                </p:cTn>
                              </p:par>
                            </p:childTnLst>
                          </p:cTn>
                        </p:par>
                        <p:par>
                          <p:cTn id="110" fill="hold">
                            <p:stCondLst>
                              <p:cond delay="9500"/>
                            </p:stCondLst>
                            <p:childTnLst>
                              <p:par>
                                <p:cTn id="111" presetID="20" presetClass="entr" presetSubtype="0" fill="hold" grpId="0" nodeType="afterEffect">
                                  <p:stCondLst>
                                    <p:cond delay="0"/>
                                  </p:stCondLst>
                                  <p:childTnLst>
                                    <p:set>
                                      <p:cBhvr>
                                        <p:cTn id="112" dur="1" fill="hold">
                                          <p:stCondLst>
                                            <p:cond delay="0"/>
                                          </p:stCondLst>
                                        </p:cTn>
                                        <p:tgtEl>
                                          <p:spTgt spid="924712"/>
                                        </p:tgtEl>
                                        <p:attrNameLst>
                                          <p:attrName>style.visibility</p:attrName>
                                        </p:attrNameLst>
                                      </p:cBhvr>
                                      <p:to>
                                        <p:strVal val="visible"/>
                                      </p:to>
                                    </p:set>
                                    <p:animEffect transition="in" filter="wedge">
                                      <p:cBhvr>
                                        <p:cTn id="113" dur="2000"/>
                                        <p:tgtEl>
                                          <p:spTgt spid="924712"/>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nodeType="clickEffect">
                                  <p:stCondLst>
                                    <p:cond delay="0"/>
                                  </p:stCondLst>
                                  <p:childTnLst>
                                    <p:set>
                                      <p:cBhvr>
                                        <p:cTn id="117" dur="1" fill="hold">
                                          <p:stCondLst>
                                            <p:cond delay="0"/>
                                          </p:stCondLst>
                                        </p:cTn>
                                        <p:tgtEl>
                                          <p:spTgt spid="924727"/>
                                        </p:tgtEl>
                                        <p:attrNameLst>
                                          <p:attrName>style.visibility</p:attrName>
                                        </p:attrNameLst>
                                      </p:cBhvr>
                                      <p:to>
                                        <p:strVal val="visible"/>
                                      </p:to>
                                    </p:set>
                                    <p:animEffect transition="in" filter="blinds(horizontal)">
                                      <p:cBhvr>
                                        <p:cTn id="118" dur="500"/>
                                        <p:tgtEl>
                                          <p:spTgt spid="924727"/>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nodeType="clickEffect">
                                  <p:stCondLst>
                                    <p:cond delay="0"/>
                                  </p:stCondLst>
                                  <p:childTnLst>
                                    <p:set>
                                      <p:cBhvr>
                                        <p:cTn id="122" dur="1" fill="hold">
                                          <p:stCondLst>
                                            <p:cond delay="0"/>
                                          </p:stCondLst>
                                        </p:cTn>
                                        <p:tgtEl>
                                          <p:spTgt spid="924728"/>
                                        </p:tgtEl>
                                        <p:attrNameLst>
                                          <p:attrName>style.visibility</p:attrName>
                                        </p:attrNameLst>
                                      </p:cBhvr>
                                      <p:to>
                                        <p:strVal val="visible"/>
                                      </p:to>
                                    </p:set>
                                    <p:animEffect transition="in" filter="blinds(horizontal)">
                                      <p:cBhvr>
                                        <p:cTn id="123" dur="500"/>
                                        <p:tgtEl>
                                          <p:spTgt spid="924728"/>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nodeType="clickEffect">
                                  <p:stCondLst>
                                    <p:cond delay="0"/>
                                  </p:stCondLst>
                                  <p:childTnLst>
                                    <p:set>
                                      <p:cBhvr>
                                        <p:cTn id="127" dur="1" fill="hold">
                                          <p:stCondLst>
                                            <p:cond delay="0"/>
                                          </p:stCondLst>
                                        </p:cTn>
                                        <p:tgtEl>
                                          <p:spTgt spid="924729"/>
                                        </p:tgtEl>
                                        <p:attrNameLst>
                                          <p:attrName>style.visibility</p:attrName>
                                        </p:attrNameLst>
                                      </p:cBhvr>
                                      <p:to>
                                        <p:strVal val="visible"/>
                                      </p:to>
                                    </p:set>
                                    <p:animEffect transition="in" filter="blinds(horizontal)">
                                      <p:cBhvr>
                                        <p:cTn id="128" dur="500"/>
                                        <p:tgtEl>
                                          <p:spTgt spid="924729"/>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nodeType="clickEffect">
                                  <p:stCondLst>
                                    <p:cond delay="0"/>
                                  </p:stCondLst>
                                  <p:childTnLst>
                                    <p:set>
                                      <p:cBhvr>
                                        <p:cTn id="132" dur="1" fill="hold">
                                          <p:stCondLst>
                                            <p:cond delay="0"/>
                                          </p:stCondLst>
                                        </p:cTn>
                                        <p:tgtEl>
                                          <p:spTgt spid="924674"/>
                                        </p:tgtEl>
                                        <p:attrNameLst>
                                          <p:attrName>style.visibility</p:attrName>
                                        </p:attrNameLst>
                                      </p:cBhvr>
                                      <p:to>
                                        <p:strVal val="visible"/>
                                      </p:to>
                                    </p:set>
                                    <p:animEffect transition="in" filter="blinds(horizontal)">
                                      <p:cBhvr>
                                        <p:cTn id="133" dur="500"/>
                                        <p:tgtEl>
                                          <p:spTgt spid="924674"/>
                                        </p:tgtEl>
                                      </p:cBhvr>
                                    </p:animEffect>
                                  </p:childTnLst>
                                </p:cTn>
                              </p:par>
                            </p:childTnLst>
                          </p:cTn>
                        </p:par>
                      </p:childTnLst>
                    </p:cTn>
                  </p:par>
                  <p:par>
                    <p:cTn id="134" fill="hold">
                      <p:stCondLst>
                        <p:cond delay="indefinite"/>
                      </p:stCondLst>
                      <p:childTnLst>
                        <p:par>
                          <p:cTn id="135" fill="hold">
                            <p:stCondLst>
                              <p:cond delay="0"/>
                            </p:stCondLst>
                            <p:childTnLst>
                              <p:par>
                                <p:cTn id="136" presetID="3" presetClass="entr" presetSubtype="10" fill="hold" nodeType="clickEffect">
                                  <p:stCondLst>
                                    <p:cond delay="0"/>
                                  </p:stCondLst>
                                  <p:childTnLst>
                                    <p:set>
                                      <p:cBhvr>
                                        <p:cTn id="137" dur="1" fill="hold">
                                          <p:stCondLst>
                                            <p:cond delay="0"/>
                                          </p:stCondLst>
                                        </p:cTn>
                                        <p:tgtEl>
                                          <p:spTgt spid="924675"/>
                                        </p:tgtEl>
                                        <p:attrNameLst>
                                          <p:attrName>style.visibility</p:attrName>
                                        </p:attrNameLst>
                                      </p:cBhvr>
                                      <p:to>
                                        <p:strVal val="visible"/>
                                      </p:to>
                                    </p:set>
                                    <p:animEffect transition="in" filter="blinds(horizontal)">
                                      <p:cBhvr>
                                        <p:cTn id="138" dur="500"/>
                                        <p:tgtEl>
                                          <p:spTgt spid="924675"/>
                                        </p:tgtEl>
                                      </p:cBhvr>
                                    </p:animEffect>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nodeType="clickEffect">
                                  <p:stCondLst>
                                    <p:cond delay="0"/>
                                  </p:stCondLst>
                                  <p:childTnLst>
                                    <p:set>
                                      <p:cBhvr>
                                        <p:cTn id="142" dur="1" fill="hold">
                                          <p:stCondLst>
                                            <p:cond delay="0"/>
                                          </p:stCondLst>
                                        </p:cTn>
                                        <p:tgtEl>
                                          <p:spTgt spid="924676"/>
                                        </p:tgtEl>
                                        <p:attrNameLst>
                                          <p:attrName>style.visibility</p:attrName>
                                        </p:attrNameLst>
                                      </p:cBhvr>
                                      <p:to>
                                        <p:strVal val="visible"/>
                                      </p:to>
                                    </p:set>
                                    <p:animEffect transition="in" filter="blinds(horizontal)">
                                      <p:cBhvr>
                                        <p:cTn id="143" dur="500"/>
                                        <p:tgtEl>
                                          <p:spTgt spid="924676"/>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nodeType="clickEffect">
                                  <p:stCondLst>
                                    <p:cond delay="0"/>
                                  </p:stCondLst>
                                  <p:childTnLst>
                                    <p:set>
                                      <p:cBhvr>
                                        <p:cTn id="147" dur="1" fill="hold">
                                          <p:stCondLst>
                                            <p:cond delay="0"/>
                                          </p:stCondLst>
                                        </p:cTn>
                                        <p:tgtEl>
                                          <p:spTgt spid="924677"/>
                                        </p:tgtEl>
                                        <p:attrNameLst>
                                          <p:attrName>style.visibility</p:attrName>
                                        </p:attrNameLst>
                                      </p:cBhvr>
                                      <p:to>
                                        <p:strVal val="visible"/>
                                      </p:to>
                                    </p:set>
                                    <p:animEffect transition="in" filter="blinds(horizontal)">
                                      <p:cBhvr>
                                        <p:cTn id="148" dur="500"/>
                                        <p:tgtEl>
                                          <p:spTgt spid="924677"/>
                                        </p:tgtEl>
                                      </p:cBhvr>
                                    </p:animEffect>
                                  </p:childTnLst>
                                </p:cTn>
                              </p:par>
                            </p:childTnLst>
                          </p:cTn>
                        </p:par>
                      </p:childTnLst>
                    </p:cTn>
                  </p:par>
                  <p:par>
                    <p:cTn id="149" fill="hold">
                      <p:stCondLst>
                        <p:cond delay="indefinite"/>
                      </p:stCondLst>
                      <p:childTnLst>
                        <p:par>
                          <p:cTn id="150" fill="hold">
                            <p:stCondLst>
                              <p:cond delay="0"/>
                            </p:stCondLst>
                            <p:childTnLst>
                              <p:par>
                                <p:cTn id="151" presetID="3" presetClass="entr" presetSubtype="10" fill="hold" nodeType="clickEffect">
                                  <p:stCondLst>
                                    <p:cond delay="0"/>
                                  </p:stCondLst>
                                  <p:childTnLst>
                                    <p:set>
                                      <p:cBhvr>
                                        <p:cTn id="152" dur="1" fill="hold">
                                          <p:stCondLst>
                                            <p:cond delay="0"/>
                                          </p:stCondLst>
                                        </p:cTn>
                                        <p:tgtEl>
                                          <p:spTgt spid="924678"/>
                                        </p:tgtEl>
                                        <p:attrNameLst>
                                          <p:attrName>style.visibility</p:attrName>
                                        </p:attrNameLst>
                                      </p:cBhvr>
                                      <p:to>
                                        <p:strVal val="visible"/>
                                      </p:to>
                                    </p:set>
                                    <p:animEffect transition="in" filter="blinds(horizontal)">
                                      <p:cBhvr>
                                        <p:cTn id="153" dur="500"/>
                                        <p:tgtEl>
                                          <p:spTgt spid="924678"/>
                                        </p:tgtEl>
                                      </p:cBhvr>
                                    </p:animEffect>
                                  </p:childTnLst>
                                </p:cTn>
                              </p:par>
                            </p:childTnLst>
                          </p:cTn>
                        </p:par>
                      </p:childTnLst>
                    </p:cTn>
                  </p:par>
                  <p:par>
                    <p:cTn id="154" fill="hold">
                      <p:stCondLst>
                        <p:cond delay="indefinite"/>
                      </p:stCondLst>
                      <p:childTnLst>
                        <p:par>
                          <p:cTn id="155" fill="hold">
                            <p:stCondLst>
                              <p:cond delay="0"/>
                            </p:stCondLst>
                            <p:childTnLst>
                              <p:par>
                                <p:cTn id="156" presetID="3" presetClass="entr" presetSubtype="10" fill="hold" nodeType="clickEffect">
                                  <p:stCondLst>
                                    <p:cond delay="0"/>
                                  </p:stCondLst>
                                  <p:childTnLst>
                                    <p:set>
                                      <p:cBhvr>
                                        <p:cTn id="157" dur="1" fill="hold">
                                          <p:stCondLst>
                                            <p:cond delay="0"/>
                                          </p:stCondLst>
                                        </p:cTn>
                                        <p:tgtEl>
                                          <p:spTgt spid="924679"/>
                                        </p:tgtEl>
                                        <p:attrNameLst>
                                          <p:attrName>style.visibility</p:attrName>
                                        </p:attrNameLst>
                                      </p:cBhvr>
                                      <p:to>
                                        <p:strVal val="visible"/>
                                      </p:to>
                                    </p:set>
                                    <p:animEffect transition="in" filter="blinds(horizontal)">
                                      <p:cBhvr>
                                        <p:cTn id="158" dur="500"/>
                                        <p:tgtEl>
                                          <p:spTgt spid="924679"/>
                                        </p:tgtEl>
                                      </p:cBhvr>
                                    </p:animEffect>
                                  </p:childTnLst>
                                </p:cTn>
                              </p:par>
                            </p:childTnLst>
                          </p:cTn>
                        </p:par>
                      </p:childTnLst>
                    </p:cTn>
                  </p:par>
                  <p:par>
                    <p:cTn id="159" fill="hold">
                      <p:stCondLst>
                        <p:cond delay="indefinite"/>
                      </p:stCondLst>
                      <p:childTnLst>
                        <p:par>
                          <p:cTn id="160" fill="hold">
                            <p:stCondLst>
                              <p:cond delay="0"/>
                            </p:stCondLst>
                            <p:childTnLst>
                              <p:par>
                                <p:cTn id="161" presetID="3" presetClass="entr" presetSubtype="10" fill="hold" nodeType="clickEffect">
                                  <p:stCondLst>
                                    <p:cond delay="0"/>
                                  </p:stCondLst>
                                  <p:childTnLst>
                                    <p:set>
                                      <p:cBhvr>
                                        <p:cTn id="162" dur="1" fill="hold">
                                          <p:stCondLst>
                                            <p:cond delay="0"/>
                                          </p:stCondLst>
                                        </p:cTn>
                                        <p:tgtEl>
                                          <p:spTgt spid="924681"/>
                                        </p:tgtEl>
                                        <p:attrNameLst>
                                          <p:attrName>style.visibility</p:attrName>
                                        </p:attrNameLst>
                                      </p:cBhvr>
                                      <p:to>
                                        <p:strVal val="visible"/>
                                      </p:to>
                                    </p:set>
                                    <p:animEffect transition="in" filter="blinds(horizontal)">
                                      <p:cBhvr>
                                        <p:cTn id="163" dur="500"/>
                                        <p:tgtEl>
                                          <p:spTgt spid="924681"/>
                                        </p:tgtEl>
                                      </p:cBhvr>
                                    </p:animEffect>
                                  </p:childTnLst>
                                </p:cTn>
                              </p:par>
                            </p:childTnLst>
                          </p:cTn>
                        </p:par>
                      </p:childTnLst>
                    </p:cTn>
                  </p:par>
                  <p:par>
                    <p:cTn id="164" fill="hold">
                      <p:stCondLst>
                        <p:cond delay="indefinite"/>
                      </p:stCondLst>
                      <p:childTnLst>
                        <p:par>
                          <p:cTn id="165" fill="hold">
                            <p:stCondLst>
                              <p:cond delay="0"/>
                            </p:stCondLst>
                            <p:childTnLst>
                              <p:par>
                                <p:cTn id="166" presetID="3" presetClass="entr" presetSubtype="10" fill="hold" nodeType="clickEffect">
                                  <p:stCondLst>
                                    <p:cond delay="0"/>
                                  </p:stCondLst>
                                  <p:childTnLst>
                                    <p:set>
                                      <p:cBhvr>
                                        <p:cTn id="167" dur="1" fill="hold">
                                          <p:stCondLst>
                                            <p:cond delay="0"/>
                                          </p:stCondLst>
                                        </p:cTn>
                                        <p:tgtEl>
                                          <p:spTgt spid="924682"/>
                                        </p:tgtEl>
                                        <p:attrNameLst>
                                          <p:attrName>style.visibility</p:attrName>
                                        </p:attrNameLst>
                                      </p:cBhvr>
                                      <p:to>
                                        <p:strVal val="visible"/>
                                      </p:to>
                                    </p:set>
                                    <p:animEffect transition="in" filter="blinds(horizontal)">
                                      <p:cBhvr>
                                        <p:cTn id="168" dur="500"/>
                                        <p:tgtEl>
                                          <p:spTgt spid="924682"/>
                                        </p:tgtEl>
                                      </p:cBhvr>
                                    </p:animEffect>
                                  </p:childTnLst>
                                </p:cTn>
                              </p:par>
                            </p:childTnLst>
                          </p:cTn>
                        </p:par>
                      </p:childTnLst>
                    </p:cTn>
                  </p:par>
                  <p:par>
                    <p:cTn id="169" fill="hold">
                      <p:stCondLst>
                        <p:cond delay="indefinite"/>
                      </p:stCondLst>
                      <p:childTnLst>
                        <p:par>
                          <p:cTn id="170" fill="hold">
                            <p:stCondLst>
                              <p:cond delay="0"/>
                            </p:stCondLst>
                            <p:childTnLst>
                              <p:par>
                                <p:cTn id="171" presetID="3" presetClass="entr" presetSubtype="10" fill="hold" nodeType="clickEffect">
                                  <p:stCondLst>
                                    <p:cond delay="0"/>
                                  </p:stCondLst>
                                  <p:childTnLst>
                                    <p:set>
                                      <p:cBhvr>
                                        <p:cTn id="172" dur="1" fill="hold">
                                          <p:stCondLst>
                                            <p:cond delay="0"/>
                                          </p:stCondLst>
                                        </p:cTn>
                                        <p:tgtEl>
                                          <p:spTgt spid="924683"/>
                                        </p:tgtEl>
                                        <p:attrNameLst>
                                          <p:attrName>style.visibility</p:attrName>
                                        </p:attrNameLst>
                                      </p:cBhvr>
                                      <p:to>
                                        <p:strVal val="visible"/>
                                      </p:to>
                                    </p:set>
                                    <p:animEffect transition="in" filter="blinds(horizontal)">
                                      <p:cBhvr>
                                        <p:cTn id="173" dur="500"/>
                                        <p:tgtEl>
                                          <p:spTgt spid="924683"/>
                                        </p:tgtEl>
                                      </p:cBhvr>
                                    </p:animEffect>
                                  </p:childTnLst>
                                </p:cTn>
                              </p:par>
                            </p:childTnLst>
                          </p:cTn>
                        </p:par>
                      </p:childTnLst>
                    </p:cTn>
                  </p:par>
                  <p:par>
                    <p:cTn id="174" fill="hold">
                      <p:stCondLst>
                        <p:cond delay="indefinite"/>
                      </p:stCondLst>
                      <p:childTnLst>
                        <p:par>
                          <p:cTn id="175" fill="hold">
                            <p:stCondLst>
                              <p:cond delay="0"/>
                            </p:stCondLst>
                            <p:childTnLst>
                              <p:par>
                                <p:cTn id="176" presetID="3" presetClass="entr" presetSubtype="10" fill="hold" nodeType="clickEffect">
                                  <p:stCondLst>
                                    <p:cond delay="0"/>
                                  </p:stCondLst>
                                  <p:childTnLst>
                                    <p:set>
                                      <p:cBhvr>
                                        <p:cTn id="177" dur="1" fill="hold">
                                          <p:stCondLst>
                                            <p:cond delay="0"/>
                                          </p:stCondLst>
                                        </p:cTn>
                                        <p:tgtEl>
                                          <p:spTgt spid="924684"/>
                                        </p:tgtEl>
                                        <p:attrNameLst>
                                          <p:attrName>style.visibility</p:attrName>
                                        </p:attrNameLst>
                                      </p:cBhvr>
                                      <p:to>
                                        <p:strVal val="visible"/>
                                      </p:to>
                                    </p:set>
                                    <p:animEffect transition="in" filter="blinds(horizontal)">
                                      <p:cBhvr>
                                        <p:cTn id="178" dur="500"/>
                                        <p:tgtEl>
                                          <p:spTgt spid="924684"/>
                                        </p:tgtEl>
                                      </p:cBhvr>
                                    </p:animEffect>
                                  </p:childTnLst>
                                </p:cTn>
                              </p:par>
                            </p:childTnLst>
                          </p:cTn>
                        </p:par>
                      </p:childTnLst>
                    </p:cTn>
                  </p:par>
                  <p:par>
                    <p:cTn id="179" fill="hold">
                      <p:stCondLst>
                        <p:cond delay="indefinite"/>
                      </p:stCondLst>
                      <p:childTnLst>
                        <p:par>
                          <p:cTn id="180" fill="hold">
                            <p:stCondLst>
                              <p:cond delay="0"/>
                            </p:stCondLst>
                            <p:childTnLst>
                              <p:par>
                                <p:cTn id="181" presetID="3" presetClass="entr" presetSubtype="10" fill="hold" nodeType="clickEffect">
                                  <p:stCondLst>
                                    <p:cond delay="0"/>
                                  </p:stCondLst>
                                  <p:childTnLst>
                                    <p:set>
                                      <p:cBhvr>
                                        <p:cTn id="182" dur="1" fill="hold">
                                          <p:stCondLst>
                                            <p:cond delay="0"/>
                                          </p:stCondLst>
                                        </p:cTn>
                                        <p:tgtEl>
                                          <p:spTgt spid="924685"/>
                                        </p:tgtEl>
                                        <p:attrNameLst>
                                          <p:attrName>style.visibility</p:attrName>
                                        </p:attrNameLst>
                                      </p:cBhvr>
                                      <p:to>
                                        <p:strVal val="visible"/>
                                      </p:to>
                                    </p:set>
                                    <p:animEffect transition="in" filter="blinds(horizontal)">
                                      <p:cBhvr>
                                        <p:cTn id="183" dur="500"/>
                                        <p:tgtEl>
                                          <p:spTgt spid="924685"/>
                                        </p:tgtEl>
                                      </p:cBhvr>
                                    </p:animEffect>
                                  </p:childTnLst>
                                </p:cTn>
                              </p:par>
                            </p:childTnLst>
                          </p:cTn>
                        </p:par>
                      </p:childTnLst>
                    </p:cTn>
                  </p:par>
                  <p:par>
                    <p:cTn id="184" fill="hold">
                      <p:stCondLst>
                        <p:cond delay="indefinite"/>
                      </p:stCondLst>
                      <p:childTnLst>
                        <p:par>
                          <p:cTn id="185" fill="hold">
                            <p:stCondLst>
                              <p:cond delay="0"/>
                            </p:stCondLst>
                            <p:childTnLst>
                              <p:par>
                                <p:cTn id="186" presetID="3" presetClass="entr" presetSubtype="10" fill="hold" nodeType="clickEffect">
                                  <p:stCondLst>
                                    <p:cond delay="0"/>
                                  </p:stCondLst>
                                  <p:childTnLst>
                                    <p:set>
                                      <p:cBhvr>
                                        <p:cTn id="187" dur="1" fill="hold">
                                          <p:stCondLst>
                                            <p:cond delay="0"/>
                                          </p:stCondLst>
                                        </p:cTn>
                                        <p:tgtEl>
                                          <p:spTgt spid="924687"/>
                                        </p:tgtEl>
                                        <p:attrNameLst>
                                          <p:attrName>style.visibility</p:attrName>
                                        </p:attrNameLst>
                                      </p:cBhvr>
                                      <p:to>
                                        <p:strVal val="visible"/>
                                      </p:to>
                                    </p:set>
                                    <p:animEffect transition="in" filter="blinds(horizontal)">
                                      <p:cBhvr>
                                        <p:cTn id="188" dur="500"/>
                                        <p:tgtEl>
                                          <p:spTgt spid="924687"/>
                                        </p:tgtEl>
                                      </p:cBhvr>
                                    </p:animEffect>
                                  </p:childTnLst>
                                </p:cTn>
                              </p:par>
                            </p:childTnLst>
                          </p:cTn>
                        </p:par>
                      </p:childTnLst>
                    </p:cTn>
                  </p:par>
                  <p:par>
                    <p:cTn id="189" fill="hold">
                      <p:stCondLst>
                        <p:cond delay="indefinite"/>
                      </p:stCondLst>
                      <p:childTnLst>
                        <p:par>
                          <p:cTn id="190" fill="hold">
                            <p:stCondLst>
                              <p:cond delay="0"/>
                            </p:stCondLst>
                            <p:childTnLst>
                              <p:par>
                                <p:cTn id="191" presetID="3" presetClass="entr" presetSubtype="10" fill="hold" nodeType="clickEffect">
                                  <p:stCondLst>
                                    <p:cond delay="0"/>
                                  </p:stCondLst>
                                  <p:childTnLst>
                                    <p:set>
                                      <p:cBhvr>
                                        <p:cTn id="192" dur="1" fill="hold">
                                          <p:stCondLst>
                                            <p:cond delay="0"/>
                                          </p:stCondLst>
                                        </p:cTn>
                                        <p:tgtEl>
                                          <p:spTgt spid="924688"/>
                                        </p:tgtEl>
                                        <p:attrNameLst>
                                          <p:attrName>style.visibility</p:attrName>
                                        </p:attrNameLst>
                                      </p:cBhvr>
                                      <p:to>
                                        <p:strVal val="visible"/>
                                      </p:to>
                                    </p:set>
                                    <p:animEffect transition="in" filter="blinds(horizontal)">
                                      <p:cBhvr>
                                        <p:cTn id="193" dur="500"/>
                                        <p:tgtEl>
                                          <p:spTgt spid="924688"/>
                                        </p:tgtEl>
                                      </p:cBhvr>
                                    </p:animEffect>
                                  </p:childTnLst>
                                </p:cTn>
                              </p:par>
                            </p:childTnLst>
                          </p:cTn>
                        </p:par>
                      </p:childTnLst>
                    </p:cTn>
                  </p:par>
                  <p:par>
                    <p:cTn id="194" fill="hold">
                      <p:stCondLst>
                        <p:cond delay="indefinite"/>
                      </p:stCondLst>
                      <p:childTnLst>
                        <p:par>
                          <p:cTn id="195" fill="hold">
                            <p:stCondLst>
                              <p:cond delay="0"/>
                            </p:stCondLst>
                            <p:childTnLst>
                              <p:par>
                                <p:cTn id="196" presetID="3" presetClass="entr" presetSubtype="10" fill="hold" nodeType="clickEffect">
                                  <p:stCondLst>
                                    <p:cond delay="0"/>
                                  </p:stCondLst>
                                  <p:childTnLst>
                                    <p:set>
                                      <p:cBhvr>
                                        <p:cTn id="197" dur="1" fill="hold">
                                          <p:stCondLst>
                                            <p:cond delay="0"/>
                                          </p:stCondLst>
                                        </p:cTn>
                                        <p:tgtEl>
                                          <p:spTgt spid="924686"/>
                                        </p:tgtEl>
                                        <p:attrNameLst>
                                          <p:attrName>style.visibility</p:attrName>
                                        </p:attrNameLst>
                                      </p:cBhvr>
                                      <p:to>
                                        <p:strVal val="visible"/>
                                      </p:to>
                                    </p:set>
                                    <p:animEffect transition="in" filter="blinds(horizontal)">
                                      <p:cBhvr>
                                        <p:cTn id="198" dur="500"/>
                                        <p:tgtEl>
                                          <p:spTgt spid="924686"/>
                                        </p:tgtEl>
                                      </p:cBhvr>
                                    </p:animEffect>
                                  </p:childTnLst>
                                </p:cTn>
                              </p:par>
                            </p:childTnLst>
                          </p:cTn>
                        </p:par>
                      </p:childTnLst>
                    </p:cTn>
                  </p:par>
                  <p:par>
                    <p:cTn id="199" fill="hold">
                      <p:stCondLst>
                        <p:cond delay="indefinite"/>
                      </p:stCondLst>
                      <p:childTnLst>
                        <p:par>
                          <p:cTn id="200" fill="hold">
                            <p:stCondLst>
                              <p:cond delay="0"/>
                            </p:stCondLst>
                            <p:childTnLst>
                              <p:par>
                                <p:cTn id="201" presetID="3" presetClass="entr" presetSubtype="10" fill="hold" nodeType="clickEffect">
                                  <p:stCondLst>
                                    <p:cond delay="0"/>
                                  </p:stCondLst>
                                  <p:childTnLst>
                                    <p:set>
                                      <p:cBhvr>
                                        <p:cTn id="202" dur="1" fill="hold">
                                          <p:stCondLst>
                                            <p:cond delay="0"/>
                                          </p:stCondLst>
                                        </p:cTn>
                                        <p:tgtEl>
                                          <p:spTgt spid="924689"/>
                                        </p:tgtEl>
                                        <p:attrNameLst>
                                          <p:attrName>style.visibility</p:attrName>
                                        </p:attrNameLst>
                                      </p:cBhvr>
                                      <p:to>
                                        <p:strVal val="visible"/>
                                      </p:to>
                                    </p:set>
                                    <p:animEffect transition="in" filter="blinds(horizontal)">
                                      <p:cBhvr>
                                        <p:cTn id="203" dur="500"/>
                                        <p:tgtEl>
                                          <p:spTgt spid="924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696" grpId="0" animBg="1"/>
      <p:bldP spid="924697" grpId="0" animBg="1"/>
      <p:bldP spid="924698" grpId="0" animBg="1"/>
      <p:bldP spid="924699" grpId="0" animBg="1"/>
      <p:bldP spid="924700" grpId="0" animBg="1"/>
      <p:bldP spid="924701" grpId="0" animBg="1"/>
      <p:bldP spid="924702" grpId="0" animBg="1"/>
      <p:bldP spid="924703" grpId="0" animBg="1"/>
      <p:bldP spid="924704" grpId="0" animBg="1"/>
      <p:bldP spid="924705" grpId="0" animBg="1"/>
      <p:bldP spid="924706" grpId="0" animBg="1"/>
      <p:bldP spid="924707" grpId="0" animBg="1"/>
      <p:bldP spid="924708" grpId="0" animBg="1"/>
      <p:bldP spid="924709" grpId="0" animBg="1"/>
      <p:bldP spid="924710" grpId="0" animBg="1"/>
      <p:bldP spid="924711" grpId="0" animBg="1"/>
      <p:bldP spid="924712" grpId="0" animBg="1"/>
      <p:bldP spid="924721" grpId="0" animBg="1"/>
      <p:bldP spid="924722" grpId="0" animBg="1"/>
      <p:bldP spid="924723" grpId="0" animBg="1"/>
      <p:bldP spid="924724" grpId="0" animBg="1"/>
      <p:bldP spid="924725" grpId="0" animBg="1"/>
      <p:bldP spid="924726"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5698" name="AutoShape 2"/>
          <p:cNvSpPr>
            <a:spLocks noChangeArrowheads="1"/>
          </p:cNvSpPr>
          <p:nvPr/>
        </p:nvSpPr>
        <p:spPr bwMode="auto">
          <a:xfrm rot="16200000">
            <a:off x="4000500" y="4686300"/>
            <a:ext cx="1447800" cy="304800"/>
          </a:xfrm>
          <a:custGeom>
            <a:avLst/>
            <a:gdLst>
              <a:gd name="G0" fmla="+- 17525 0 0"/>
              <a:gd name="G1" fmla="+- 2399 0 0"/>
              <a:gd name="G2" fmla="+- 21600 0 2399"/>
              <a:gd name="G3" fmla="+- 10800 0 2399"/>
              <a:gd name="G4" fmla="+- 21600 0 17525"/>
              <a:gd name="G5" fmla="*/ G4 G3 10800"/>
              <a:gd name="G6" fmla="+- 21600 0 G5"/>
              <a:gd name="T0" fmla="*/ 17525 w 21600"/>
              <a:gd name="T1" fmla="*/ 0 h 21600"/>
              <a:gd name="T2" fmla="*/ 0 w 21600"/>
              <a:gd name="T3" fmla="*/ 10800 h 21600"/>
              <a:gd name="T4" fmla="*/ 17525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7525" y="0"/>
                </a:moveTo>
                <a:lnTo>
                  <a:pt x="17525" y="2399"/>
                </a:lnTo>
                <a:lnTo>
                  <a:pt x="3375" y="2399"/>
                </a:lnTo>
                <a:lnTo>
                  <a:pt x="3375" y="19201"/>
                </a:lnTo>
                <a:lnTo>
                  <a:pt x="17525" y="19201"/>
                </a:lnTo>
                <a:lnTo>
                  <a:pt x="17525" y="21600"/>
                </a:lnTo>
                <a:lnTo>
                  <a:pt x="21600" y="10800"/>
                </a:lnTo>
                <a:close/>
              </a:path>
              <a:path w="21600" h="21600">
                <a:moveTo>
                  <a:pt x="1350" y="2399"/>
                </a:moveTo>
                <a:lnTo>
                  <a:pt x="1350" y="19201"/>
                </a:lnTo>
                <a:lnTo>
                  <a:pt x="2700" y="19201"/>
                </a:lnTo>
                <a:lnTo>
                  <a:pt x="2700" y="2399"/>
                </a:lnTo>
                <a:close/>
              </a:path>
              <a:path w="21600" h="21600">
                <a:moveTo>
                  <a:pt x="0" y="2399"/>
                </a:moveTo>
                <a:lnTo>
                  <a:pt x="0" y="19201"/>
                </a:lnTo>
                <a:lnTo>
                  <a:pt x="675" y="19201"/>
                </a:lnTo>
                <a:lnTo>
                  <a:pt x="675" y="2399"/>
                </a:lnTo>
                <a:close/>
              </a:path>
            </a:pathLst>
          </a:custGeom>
          <a:solidFill>
            <a:srgbClr val="800080"/>
          </a:solidFill>
          <a:ln w="9525">
            <a:solidFill>
              <a:schemeClr val="bg1"/>
            </a:solidFill>
            <a:miter lim="800000"/>
            <a:headEnd/>
            <a:tailEnd/>
          </a:ln>
          <a:effectLst/>
        </p:spPr>
        <p:txBody>
          <a:bodyPr wrap="none" anchor="ctr"/>
          <a:lstStyle/>
          <a:p>
            <a:endParaRPr lang="zh-CN" altLang="en-US"/>
          </a:p>
        </p:txBody>
      </p:sp>
      <p:sp>
        <p:nvSpPr>
          <p:cNvPr id="925699" name="Oval 3"/>
          <p:cNvSpPr>
            <a:spLocks noChangeArrowheads="1"/>
          </p:cNvSpPr>
          <p:nvPr/>
        </p:nvSpPr>
        <p:spPr bwMode="auto">
          <a:xfrm>
            <a:off x="1476375" y="2205038"/>
            <a:ext cx="6191250" cy="1873250"/>
          </a:xfrm>
          <a:prstGeom prst="ellipse">
            <a:avLst/>
          </a:prstGeom>
          <a:solidFill>
            <a:schemeClr val="accent1"/>
          </a:solidFill>
          <a:ln w="63500">
            <a:solidFill>
              <a:srgbClr val="800080"/>
            </a:solidFill>
            <a:round/>
            <a:headEnd/>
            <a:tailEnd/>
          </a:ln>
          <a:effectLst/>
        </p:spPr>
        <p:txBody>
          <a:bodyPr wrap="none" anchor="ctr"/>
          <a:lstStyle/>
          <a:p>
            <a:endParaRPr lang="zh-CN" altLang="en-US"/>
          </a:p>
        </p:txBody>
      </p:sp>
      <p:sp>
        <p:nvSpPr>
          <p:cNvPr id="925700" name="Freeform 4"/>
          <p:cNvSpPr>
            <a:spLocks/>
          </p:cNvSpPr>
          <p:nvPr/>
        </p:nvSpPr>
        <p:spPr bwMode="auto">
          <a:xfrm>
            <a:off x="2987675" y="3933825"/>
            <a:ext cx="155575" cy="1728788"/>
          </a:xfrm>
          <a:custGeom>
            <a:avLst/>
            <a:gdLst/>
            <a:ahLst/>
            <a:cxnLst>
              <a:cxn ang="0">
                <a:pos x="45" y="0"/>
              </a:cxn>
              <a:cxn ang="0">
                <a:pos x="91" y="544"/>
              </a:cxn>
              <a:cxn ang="0">
                <a:pos x="0" y="1089"/>
              </a:cxn>
            </a:cxnLst>
            <a:rect l="0" t="0" r="r" b="b"/>
            <a:pathLst>
              <a:path w="98" h="1089">
                <a:moveTo>
                  <a:pt x="45" y="0"/>
                </a:moveTo>
                <a:cubicBezTo>
                  <a:pt x="71" y="181"/>
                  <a:pt x="98" y="363"/>
                  <a:pt x="91" y="544"/>
                </a:cubicBezTo>
                <a:cubicBezTo>
                  <a:pt x="84" y="725"/>
                  <a:pt x="42" y="907"/>
                  <a:pt x="0" y="1089"/>
                </a:cubicBezTo>
              </a:path>
            </a:pathLst>
          </a:custGeom>
          <a:noFill/>
          <a:ln w="228600">
            <a:solidFill>
              <a:srgbClr val="800080"/>
            </a:solidFill>
            <a:round/>
            <a:headEnd/>
            <a:tailEnd/>
          </a:ln>
          <a:effectLst/>
        </p:spPr>
        <p:txBody>
          <a:bodyPr/>
          <a:lstStyle/>
          <a:p>
            <a:endParaRPr lang="zh-CN" altLang="en-US"/>
          </a:p>
        </p:txBody>
      </p:sp>
      <p:sp>
        <p:nvSpPr>
          <p:cNvPr id="925701" name="Freeform 5"/>
          <p:cNvSpPr>
            <a:spLocks/>
          </p:cNvSpPr>
          <p:nvPr/>
        </p:nvSpPr>
        <p:spPr bwMode="auto">
          <a:xfrm>
            <a:off x="4356100" y="476250"/>
            <a:ext cx="1588" cy="2376488"/>
          </a:xfrm>
          <a:custGeom>
            <a:avLst/>
            <a:gdLst/>
            <a:ahLst/>
            <a:cxnLst>
              <a:cxn ang="0">
                <a:pos x="0" y="0"/>
              </a:cxn>
              <a:cxn ang="0">
                <a:pos x="0" y="1497"/>
              </a:cxn>
            </a:cxnLst>
            <a:rect l="0" t="0" r="r" b="b"/>
            <a:pathLst>
              <a:path w="1" h="1497">
                <a:moveTo>
                  <a:pt x="0" y="0"/>
                </a:moveTo>
                <a:cubicBezTo>
                  <a:pt x="0" y="624"/>
                  <a:pt x="0" y="1248"/>
                  <a:pt x="0" y="1497"/>
                </a:cubicBezTo>
              </a:path>
            </a:pathLst>
          </a:custGeom>
          <a:noFill/>
          <a:ln w="228600">
            <a:solidFill>
              <a:srgbClr val="800080"/>
            </a:solidFill>
            <a:round/>
            <a:headEnd/>
            <a:tailEnd/>
          </a:ln>
          <a:effectLst/>
        </p:spPr>
        <p:txBody>
          <a:bodyPr/>
          <a:lstStyle/>
          <a:p>
            <a:endParaRPr lang="zh-CN" altLang="en-US"/>
          </a:p>
        </p:txBody>
      </p:sp>
      <p:sp>
        <p:nvSpPr>
          <p:cNvPr id="925702" name="Freeform 6"/>
          <p:cNvSpPr>
            <a:spLocks/>
          </p:cNvSpPr>
          <p:nvPr/>
        </p:nvSpPr>
        <p:spPr bwMode="auto">
          <a:xfrm>
            <a:off x="2484438" y="765175"/>
            <a:ext cx="576262" cy="2303463"/>
          </a:xfrm>
          <a:custGeom>
            <a:avLst/>
            <a:gdLst/>
            <a:ahLst/>
            <a:cxnLst>
              <a:cxn ang="0">
                <a:pos x="0" y="0"/>
              </a:cxn>
              <a:cxn ang="0">
                <a:pos x="181" y="453"/>
              </a:cxn>
              <a:cxn ang="0">
                <a:pos x="362" y="1451"/>
              </a:cxn>
            </a:cxnLst>
            <a:rect l="0" t="0" r="r" b="b"/>
            <a:pathLst>
              <a:path w="362" h="1451">
                <a:moveTo>
                  <a:pt x="0" y="0"/>
                </a:moveTo>
                <a:cubicBezTo>
                  <a:pt x="60" y="105"/>
                  <a:pt x="121" y="211"/>
                  <a:pt x="181" y="453"/>
                </a:cubicBezTo>
                <a:cubicBezTo>
                  <a:pt x="241" y="695"/>
                  <a:pt x="301" y="1073"/>
                  <a:pt x="362" y="1451"/>
                </a:cubicBezTo>
              </a:path>
            </a:pathLst>
          </a:custGeom>
          <a:noFill/>
          <a:ln w="228600">
            <a:solidFill>
              <a:srgbClr val="800080"/>
            </a:solidFill>
            <a:round/>
            <a:headEnd/>
            <a:tailEnd/>
          </a:ln>
          <a:effectLst/>
        </p:spPr>
        <p:txBody>
          <a:bodyPr/>
          <a:lstStyle/>
          <a:p>
            <a:endParaRPr lang="zh-CN" altLang="en-US"/>
          </a:p>
        </p:txBody>
      </p:sp>
      <p:sp>
        <p:nvSpPr>
          <p:cNvPr id="925703" name="Freeform 7"/>
          <p:cNvSpPr>
            <a:spLocks/>
          </p:cNvSpPr>
          <p:nvPr/>
        </p:nvSpPr>
        <p:spPr bwMode="auto">
          <a:xfrm>
            <a:off x="4356100" y="4076700"/>
            <a:ext cx="1588" cy="1368425"/>
          </a:xfrm>
          <a:custGeom>
            <a:avLst/>
            <a:gdLst/>
            <a:ahLst/>
            <a:cxnLst>
              <a:cxn ang="0">
                <a:pos x="0" y="0"/>
              </a:cxn>
              <a:cxn ang="0">
                <a:pos x="0" y="862"/>
              </a:cxn>
            </a:cxnLst>
            <a:rect l="0" t="0" r="r" b="b"/>
            <a:pathLst>
              <a:path w="1" h="862">
                <a:moveTo>
                  <a:pt x="0" y="0"/>
                </a:moveTo>
                <a:cubicBezTo>
                  <a:pt x="0" y="359"/>
                  <a:pt x="0" y="718"/>
                  <a:pt x="0" y="862"/>
                </a:cubicBezTo>
              </a:path>
            </a:pathLst>
          </a:custGeom>
          <a:noFill/>
          <a:ln w="228600">
            <a:solidFill>
              <a:srgbClr val="800080"/>
            </a:solidFill>
            <a:round/>
            <a:headEnd/>
            <a:tailEnd/>
          </a:ln>
          <a:effectLst/>
        </p:spPr>
        <p:txBody>
          <a:bodyPr/>
          <a:lstStyle/>
          <a:p>
            <a:endParaRPr lang="zh-CN" altLang="en-US"/>
          </a:p>
        </p:txBody>
      </p:sp>
      <p:sp>
        <p:nvSpPr>
          <p:cNvPr id="925704" name="Freeform 8"/>
          <p:cNvSpPr>
            <a:spLocks/>
          </p:cNvSpPr>
          <p:nvPr/>
        </p:nvSpPr>
        <p:spPr bwMode="auto">
          <a:xfrm>
            <a:off x="5651500" y="765175"/>
            <a:ext cx="433388" cy="2232025"/>
          </a:xfrm>
          <a:custGeom>
            <a:avLst/>
            <a:gdLst/>
            <a:ahLst/>
            <a:cxnLst>
              <a:cxn ang="0">
                <a:pos x="273" y="0"/>
              </a:cxn>
              <a:cxn ang="0">
                <a:pos x="136" y="499"/>
              </a:cxn>
              <a:cxn ang="0">
                <a:pos x="0" y="1406"/>
              </a:cxn>
            </a:cxnLst>
            <a:rect l="0" t="0" r="r" b="b"/>
            <a:pathLst>
              <a:path w="273" h="1406">
                <a:moveTo>
                  <a:pt x="273" y="0"/>
                </a:moveTo>
                <a:cubicBezTo>
                  <a:pt x="227" y="132"/>
                  <a:pt x="182" y="265"/>
                  <a:pt x="136" y="499"/>
                </a:cubicBezTo>
                <a:cubicBezTo>
                  <a:pt x="90" y="733"/>
                  <a:pt x="45" y="1069"/>
                  <a:pt x="0" y="1406"/>
                </a:cubicBezTo>
              </a:path>
            </a:pathLst>
          </a:custGeom>
          <a:noFill/>
          <a:ln w="228600">
            <a:solidFill>
              <a:srgbClr val="800080"/>
            </a:solidFill>
            <a:round/>
            <a:headEnd/>
            <a:tailEnd/>
          </a:ln>
          <a:effectLst/>
        </p:spPr>
        <p:txBody>
          <a:bodyPr/>
          <a:lstStyle/>
          <a:p>
            <a:endParaRPr lang="zh-CN" altLang="en-US"/>
          </a:p>
        </p:txBody>
      </p:sp>
      <p:sp>
        <p:nvSpPr>
          <p:cNvPr id="925705" name="Freeform 9"/>
          <p:cNvSpPr>
            <a:spLocks/>
          </p:cNvSpPr>
          <p:nvPr/>
        </p:nvSpPr>
        <p:spPr bwMode="auto">
          <a:xfrm>
            <a:off x="5724525" y="4005263"/>
            <a:ext cx="431800" cy="1511300"/>
          </a:xfrm>
          <a:custGeom>
            <a:avLst/>
            <a:gdLst/>
            <a:ahLst/>
            <a:cxnLst>
              <a:cxn ang="0">
                <a:pos x="0" y="0"/>
              </a:cxn>
              <a:cxn ang="0">
                <a:pos x="90" y="499"/>
              </a:cxn>
              <a:cxn ang="0">
                <a:pos x="272" y="952"/>
              </a:cxn>
            </a:cxnLst>
            <a:rect l="0" t="0" r="r" b="b"/>
            <a:pathLst>
              <a:path w="272" h="952">
                <a:moveTo>
                  <a:pt x="0" y="0"/>
                </a:moveTo>
                <a:cubicBezTo>
                  <a:pt x="22" y="170"/>
                  <a:pt x="45" y="340"/>
                  <a:pt x="90" y="499"/>
                </a:cubicBezTo>
                <a:cubicBezTo>
                  <a:pt x="135" y="658"/>
                  <a:pt x="203" y="805"/>
                  <a:pt x="272" y="952"/>
                </a:cubicBezTo>
              </a:path>
            </a:pathLst>
          </a:custGeom>
          <a:noFill/>
          <a:ln w="228600">
            <a:solidFill>
              <a:srgbClr val="800080"/>
            </a:solidFill>
            <a:round/>
            <a:headEnd/>
            <a:tailEnd/>
          </a:ln>
          <a:effectLst/>
        </p:spPr>
        <p:txBody>
          <a:bodyPr/>
          <a:lstStyle/>
          <a:p>
            <a:endParaRPr lang="zh-CN" altLang="en-US"/>
          </a:p>
        </p:txBody>
      </p:sp>
      <p:sp>
        <p:nvSpPr>
          <p:cNvPr id="925706" name="Freeform 10"/>
          <p:cNvSpPr>
            <a:spLocks/>
          </p:cNvSpPr>
          <p:nvPr/>
        </p:nvSpPr>
        <p:spPr bwMode="auto">
          <a:xfrm>
            <a:off x="7451725" y="2565400"/>
            <a:ext cx="804863" cy="1511300"/>
          </a:xfrm>
          <a:custGeom>
            <a:avLst/>
            <a:gdLst/>
            <a:ahLst/>
            <a:cxnLst>
              <a:cxn ang="0">
                <a:pos x="0" y="952"/>
              </a:cxn>
              <a:cxn ang="0">
                <a:pos x="454" y="635"/>
              </a:cxn>
              <a:cxn ang="0">
                <a:pos x="318" y="0"/>
              </a:cxn>
            </a:cxnLst>
            <a:rect l="0" t="0" r="r" b="b"/>
            <a:pathLst>
              <a:path w="507" h="952">
                <a:moveTo>
                  <a:pt x="0" y="952"/>
                </a:moveTo>
                <a:cubicBezTo>
                  <a:pt x="200" y="873"/>
                  <a:pt x="401" y="794"/>
                  <a:pt x="454" y="635"/>
                </a:cubicBezTo>
                <a:cubicBezTo>
                  <a:pt x="507" y="476"/>
                  <a:pt x="412" y="238"/>
                  <a:pt x="318" y="0"/>
                </a:cubicBezTo>
              </a:path>
            </a:pathLst>
          </a:custGeom>
          <a:noFill/>
          <a:ln w="76200">
            <a:solidFill>
              <a:srgbClr val="FF33CC"/>
            </a:solidFill>
            <a:round/>
            <a:headEnd/>
            <a:tailEnd type="triangle" w="med" len="med"/>
          </a:ln>
          <a:effectLst/>
        </p:spPr>
        <p:txBody>
          <a:bodyPr/>
          <a:lstStyle/>
          <a:p>
            <a:endParaRPr lang="zh-CN" altLang="en-US"/>
          </a:p>
        </p:txBody>
      </p:sp>
      <p:sp>
        <p:nvSpPr>
          <p:cNvPr id="925707" name="Text Box 11"/>
          <p:cNvSpPr txBox="1">
            <a:spLocks noChangeArrowheads="1"/>
          </p:cNvSpPr>
          <p:nvPr/>
        </p:nvSpPr>
        <p:spPr bwMode="auto">
          <a:xfrm>
            <a:off x="1763713" y="5876925"/>
            <a:ext cx="6121400" cy="579438"/>
          </a:xfrm>
          <a:prstGeom prst="rect">
            <a:avLst/>
          </a:prstGeom>
          <a:noFill/>
          <a:ln w="38100">
            <a:noFill/>
            <a:miter lim="800000"/>
            <a:headEnd/>
            <a:tailEnd/>
          </a:ln>
          <a:effectLst/>
        </p:spPr>
        <p:txBody>
          <a:bodyPr>
            <a:spAutoFit/>
          </a:bodyPr>
          <a:lstStyle/>
          <a:p>
            <a:pPr>
              <a:spcBef>
                <a:spcPct val="50000"/>
              </a:spcBef>
            </a:pPr>
            <a:r>
              <a:rPr lang="zh-CN" altLang="en-US" sz="3200">
                <a:latin typeface="宋体" charset="-122"/>
              </a:rPr>
              <a:t>图</a:t>
            </a:r>
            <a:r>
              <a:rPr lang="en-US" altLang="zh-CN" sz="3200">
                <a:latin typeface="宋体" charset="-122"/>
              </a:rPr>
              <a:t>1-2 </a:t>
            </a:r>
            <a:r>
              <a:rPr lang="zh-CN" altLang="en-US" sz="3200">
                <a:latin typeface="宋体" charset="-122"/>
              </a:rPr>
              <a:t>安培环路定律</a:t>
            </a:r>
          </a:p>
        </p:txBody>
      </p:sp>
      <p:sp>
        <p:nvSpPr>
          <p:cNvPr id="925708" name="Text Box 12"/>
          <p:cNvSpPr txBox="1">
            <a:spLocks noChangeArrowheads="1"/>
          </p:cNvSpPr>
          <p:nvPr/>
        </p:nvSpPr>
        <p:spPr bwMode="auto">
          <a:xfrm>
            <a:off x="3779838" y="3213100"/>
            <a:ext cx="1079500" cy="1098550"/>
          </a:xfrm>
          <a:prstGeom prst="rect">
            <a:avLst/>
          </a:prstGeom>
          <a:noFill/>
          <a:ln w="38100">
            <a:noFill/>
            <a:miter lim="800000"/>
            <a:headEnd/>
            <a:tailEnd/>
          </a:ln>
          <a:effectLst/>
        </p:spPr>
        <p:txBody>
          <a:bodyPr>
            <a:spAutoFit/>
          </a:bodyPr>
          <a:lstStyle/>
          <a:p>
            <a:pPr>
              <a:spcBef>
                <a:spcPct val="50000"/>
              </a:spcBef>
            </a:pPr>
            <a:r>
              <a:rPr lang="en-US" altLang="zh-CN" sz="6600" b="1">
                <a:solidFill>
                  <a:srgbClr val="00FF00"/>
                </a:solidFill>
                <a:latin typeface="宋体" charset="-122"/>
              </a:rPr>
              <a:t>H</a:t>
            </a:r>
          </a:p>
        </p:txBody>
      </p:sp>
      <p:sp>
        <p:nvSpPr>
          <p:cNvPr id="925709" name="Text Box 13"/>
          <p:cNvSpPr txBox="1">
            <a:spLocks noChangeArrowheads="1"/>
          </p:cNvSpPr>
          <p:nvPr/>
        </p:nvSpPr>
        <p:spPr bwMode="auto">
          <a:xfrm>
            <a:off x="7524750" y="4149725"/>
            <a:ext cx="935038" cy="1098550"/>
          </a:xfrm>
          <a:prstGeom prst="rect">
            <a:avLst/>
          </a:prstGeom>
          <a:noFill/>
          <a:ln w="38100">
            <a:noFill/>
            <a:miter lim="800000"/>
            <a:headEnd/>
            <a:tailEnd/>
          </a:ln>
          <a:effectLst/>
        </p:spPr>
        <p:txBody>
          <a:bodyPr>
            <a:spAutoFit/>
          </a:bodyPr>
          <a:lstStyle/>
          <a:p>
            <a:pPr>
              <a:spcBef>
                <a:spcPct val="50000"/>
              </a:spcBef>
            </a:pPr>
            <a:r>
              <a:rPr lang="en-US" altLang="zh-CN" sz="6600" b="1">
                <a:solidFill>
                  <a:srgbClr val="FF33CC"/>
                </a:solidFill>
                <a:latin typeface="宋体" charset="-122"/>
              </a:rPr>
              <a:t>L</a:t>
            </a:r>
          </a:p>
        </p:txBody>
      </p:sp>
      <p:graphicFrame>
        <p:nvGraphicFramePr>
          <p:cNvPr id="925710" name="Object 14"/>
          <p:cNvGraphicFramePr>
            <a:graphicFrameLocks noChangeAspect="1"/>
          </p:cNvGraphicFramePr>
          <p:nvPr>
            <p:ph sz="quarter" idx="2"/>
          </p:nvPr>
        </p:nvGraphicFramePr>
        <p:xfrm>
          <a:off x="3048000" y="762000"/>
          <a:ext cx="649288" cy="987425"/>
        </p:xfrm>
        <a:graphic>
          <a:graphicData uri="http://schemas.openxmlformats.org/presentationml/2006/ole">
            <p:oleObj spid="_x0000_s925710" name="公式" r:id="rId3" imgW="114151" imgH="215619" progId="Equation.3">
              <p:embed/>
            </p:oleObj>
          </a:graphicData>
        </a:graphic>
      </p:graphicFrame>
      <p:graphicFrame>
        <p:nvGraphicFramePr>
          <p:cNvPr id="925711" name="Object 15"/>
          <p:cNvGraphicFramePr>
            <a:graphicFrameLocks noChangeAspect="1"/>
          </p:cNvGraphicFramePr>
          <p:nvPr>
            <p:ph sz="quarter" idx="3"/>
          </p:nvPr>
        </p:nvGraphicFramePr>
        <p:xfrm>
          <a:off x="5003800" y="0"/>
          <a:ext cx="811213" cy="1381125"/>
        </p:xfrm>
        <a:graphic>
          <a:graphicData uri="http://schemas.openxmlformats.org/presentationml/2006/ole">
            <p:oleObj spid="_x0000_s925711" name="公式" r:id="rId4" imgW="126780" imgH="215526" progId="Equation.3">
              <p:embed/>
            </p:oleObj>
          </a:graphicData>
        </a:graphic>
      </p:graphicFrame>
      <p:graphicFrame>
        <p:nvGraphicFramePr>
          <p:cNvPr id="925712" name="Object 16"/>
          <p:cNvGraphicFramePr>
            <a:graphicFrameLocks noChangeAspect="1"/>
          </p:cNvGraphicFramePr>
          <p:nvPr>
            <p:ph sz="quarter" idx="4"/>
          </p:nvPr>
        </p:nvGraphicFramePr>
        <p:xfrm>
          <a:off x="6588125" y="0"/>
          <a:ext cx="611188" cy="1100138"/>
        </p:xfrm>
        <a:graphic>
          <a:graphicData uri="http://schemas.openxmlformats.org/presentationml/2006/ole">
            <p:oleObj spid="_x0000_s925712" name="公式" r:id="rId5" imgW="126890" imgH="228402" progId="Equation.3">
              <p:embed/>
            </p:oleObj>
          </a:graphicData>
        </a:graphic>
      </p:graphicFrame>
      <p:graphicFrame>
        <p:nvGraphicFramePr>
          <p:cNvPr id="925713" name="Object 17"/>
          <p:cNvGraphicFramePr>
            <a:graphicFrameLocks noChangeAspect="1"/>
          </p:cNvGraphicFramePr>
          <p:nvPr/>
        </p:nvGraphicFramePr>
        <p:xfrm>
          <a:off x="2700338" y="3141663"/>
          <a:ext cx="935037" cy="935037"/>
        </p:xfrm>
        <a:graphic>
          <a:graphicData uri="http://schemas.openxmlformats.org/presentationml/2006/ole">
            <p:oleObj spid="_x0000_s925713" name="公式" r:id="rId6" imgW="177492" imgH="177492" progId="Equation.3">
              <p:embed/>
            </p:oleObj>
          </a:graphicData>
        </a:graphic>
      </p:graphicFrame>
      <p:sp>
        <p:nvSpPr>
          <p:cNvPr id="925714" name="Line 18"/>
          <p:cNvSpPr>
            <a:spLocks noChangeShapeType="1"/>
          </p:cNvSpPr>
          <p:nvPr/>
        </p:nvSpPr>
        <p:spPr bwMode="auto">
          <a:xfrm>
            <a:off x="2339975" y="3789363"/>
            <a:ext cx="2951163" cy="863600"/>
          </a:xfrm>
          <a:prstGeom prst="line">
            <a:avLst/>
          </a:prstGeom>
          <a:noFill/>
          <a:ln w="76200">
            <a:solidFill>
              <a:srgbClr val="00FF00"/>
            </a:solidFill>
            <a:round/>
            <a:headEnd/>
            <a:tailEnd type="triangle" w="med" len="med"/>
          </a:ln>
          <a:effectLst/>
        </p:spPr>
        <p:txBody>
          <a:bodyPr/>
          <a:lstStyle/>
          <a:p>
            <a:endParaRPr lang="zh-CN" altLang="en-US"/>
          </a:p>
        </p:txBody>
      </p:sp>
      <p:sp>
        <p:nvSpPr>
          <p:cNvPr id="925715" name="AutoShape 19"/>
          <p:cNvSpPr>
            <a:spLocks noChangeArrowheads="1"/>
          </p:cNvSpPr>
          <p:nvPr/>
        </p:nvSpPr>
        <p:spPr bwMode="auto">
          <a:xfrm rot="4680000">
            <a:off x="1502569" y="1774031"/>
            <a:ext cx="1900238" cy="4857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800080"/>
          </a:solidFill>
          <a:ln w="9525">
            <a:solidFill>
              <a:schemeClr val="bg1"/>
            </a:solidFill>
            <a:miter lim="800000"/>
            <a:headEnd/>
            <a:tailEnd/>
          </a:ln>
          <a:effectLst/>
        </p:spPr>
        <p:txBody>
          <a:bodyPr wrap="none" anchor="ctr"/>
          <a:lstStyle/>
          <a:p>
            <a:endParaRPr lang="zh-CN" altLang="en-US"/>
          </a:p>
        </p:txBody>
      </p:sp>
      <p:sp>
        <p:nvSpPr>
          <p:cNvPr id="925716" name="Text Box 20">
            <a:hlinkClick r:id="rId7" action="ppaction://hlinksldjump"/>
          </p:cNvPr>
          <p:cNvSpPr txBox="1">
            <a:spLocks noChangeArrowheads="1"/>
          </p:cNvSpPr>
          <p:nvPr/>
        </p:nvSpPr>
        <p:spPr bwMode="auto">
          <a:xfrm>
            <a:off x="7488238" y="6118225"/>
            <a:ext cx="1655762" cy="739775"/>
          </a:xfrm>
          <a:prstGeom prst="rect">
            <a:avLst/>
          </a:prstGeom>
          <a:solidFill>
            <a:srgbClr val="66FF33"/>
          </a:solidFill>
          <a:ln w="38100">
            <a:miter lim="800000"/>
            <a:headEnd/>
            <a:tailEnd/>
          </a:ln>
          <a:effectLst/>
          <a:scene3d>
            <a:camera prst="legacyPerspectiveTop"/>
            <a:lightRig rig="legacyFlat3" dir="b"/>
          </a:scene3d>
          <a:sp3d extrusionH="887400" prstMaterial="legacyMatte">
            <a:bevelT w="13500" h="13500" prst="angle"/>
            <a:bevelB w="13500" h="13500" prst="angle"/>
            <a:extrusionClr>
              <a:srgbClr val="66FF33"/>
            </a:extrusionClr>
          </a:sp3d>
        </p:spPr>
        <p:txBody>
          <a:bodyPr>
            <a:spAutoFit/>
            <a:flatTx/>
          </a:bodyPr>
          <a:lstStyle/>
          <a:p>
            <a:pPr>
              <a:spcBef>
                <a:spcPct val="50000"/>
              </a:spcBef>
            </a:pPr>
            <a:r>
              <a:rPr lang="zh-CN" altLang="en-US" sz="4000" b="1">
                <a:latin typeface="宋体" charset="-122"/>
              </a:rPr>
              <a:t>返回</a:t>
            </a:r>
          </a:p>
        </p:txBody>
      </p:sp>
      <p:sp>
        <p:nvSpPr>
          <p:cNvPr id="925717" name="AutoShape 21"/>
          <p:cNvSpPr>
            <a:spLocks noChangeArrowheads="1"/>
          </p:cNvSpPr>
          <p:nvPr/>
        </p:nvSpPr>
        <p:spPr bwMode="auto">
          <a:xfrm rot="5400000">
            <a:off x="1766888" y="4557712"/>
            <a:ext cx="1676400" cy="4857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800080"/>
          </a:solidFill>
          <a:ln w="9525">
            <a:solidFill>
              <a:schemeClr val="bg1"/>
            </a:solidFill>
            <a:miter lim="800000"/>
            <a:headEnd/>
            <a:tailEnd/>
          </a:ln>
          <a:effectLst/>
        </p:spPr>
        <p:txBody>
          <a:bodyPr wrap="none" anchor="ctr"/>
          <a:lstStyle/>
          <a:p>
            <a:endParaRPr lang="zh-CN" altLang="en-US"/>
          </a:p>
        </p:txBody>
      </p:sp>
      <p:sp>
        <p:nvSpPr>
          <p:cNvPr id="925718" name="AutoShape 22"/>
          <p:cNvSpPr>
            <a:spLocks noChangeArrowheads="1"/>
          </p:cNvSpPr>
          <p:nvPr/>
        </p:nvSpPr>
        <p:spPr bwMode="auto">
          <a:xfrm rot="16200000">
            <a:off x="3619500" y="1333500"/>
            <a:ext cx="2286000" cy="5334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800080"/>
          </a:solidFill>
          <a:ln w="9525">
            <a:solidFill>
              <a:schemeClr val="bg1"/>
            </a:solidFill>
            <a:miter lim="800000"/>
            <a:headEnd/>
            <a:tailEnd/>
          </a:ln>
          <a:effectLst/>
        </p:spPr>
        <p:txBody>
          <a:bodyPr wrap="none" anchor="ctr"/>
          <a:lstStyle/>
          <a:p>
            <a:endParaRPr lang="zh-CN" altLang="en-US"/>
          </a:p>
        </p:txBody>
      </p:sp>
      <p:sp>
        <p:nvSpPr>
          <p:cNvPr id="925719" name="AutoShape 23"/>
          <p:cNvSpPr>
            <a:spLocks noChangeArrowheads="1"/>
          </p:cNvSpPr>
          <p:nvPr/>
        </p:nvSpPr>
        <p:spPr bwMode="auto">
          <a:xfrm rot="6000000">
            <a:off x="5125244" y="1659731"/>
            <a:ext cx="2281238" cy="4857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800080"/>
          </a:solidFill>
          <a:ln w="9525">
            <a:solidFill>
              <a:schemeClr val="bg1"/>
            </a:solidFill>
            <a:miter lim="800000"/>
            <a:headEnd/>
            <a:tailEnd/>
          </a:ln>
          <a:effectLst/>
        </p:spPr>
        <p:txBody>
          <a:bodyPr wrap="none" anchor="ctr"/>
          <a:lstStyle/>
          <a:p>
            <a:endParaRPr lang="zh-CN" altLang="en-US"/>
          </a:p>
        </p:txBody>
      </p:sp>
      <p:sp>
        <p:nvSpPr>
          <p:cNvPr id="925720" name="AutoShape 24"/>
          <p:cNvSpPr>
            <a:spLocks noChangeArrowheads="1"/>
          </p:cNvSpPr>
          <p:nvPr/>
        </p:nvSpPr>
        <p:spPr bwMode="auto">
          <a:xfrm rot="4680000">
            <a:off x="5540376" y="4441825"/>
            <a:ext cx="1441450" cy="4857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800080"/>
          </a:solidFill>
          <a:ln w="9525">
            <a:solidFill>
              <a:schemeClr val="bg1"/>
            </a:solidFill>
            <a:miter lim="800000"/>
            <a:headEnd/>
            <a:tailEnd/>
          </a:ln>
          <a:effectLst/>
        </p:spPr>
        <p:txBody>
          <a:bodyPr wrap="none" anchor="ctr"/>
          <a:lstStyle/>
          <a:p>
            <a:endParaRPr lang="zh-CN" altLang="en-US"/>
          </a:p>
        </p:txBody>
      </p:sp>
      <p:graphicFrame>
        <p:nvGraphicFramePr>
          <p:cNvPr id="925721" name="Object 25"/>
          <p:cNvGraphicFramePr>
            <a:graphicFrameLocks noChangeAspect="1"/>
          </p:cNvGraphicFramePr>
          <p:nvPr>
            <p:ph sz="quarter" idx="1"/>
          </p:nvPr>
        </p:nvGraphicFramePr>
        <p:xfrm>
          <a:off x="835025" y="3400425"/>
          <a:ext cx="512763" cy="935038"/>
        </p:xfrm>
        <a:graphic>
          <a:graphicData uri="http://schemas.openxmlformats.org/presentationml/2006/ole">
            <p:oleObj spid="_x0000_s925721" name="公式" r:id="rId8" imgW="114120" imgH="215640" progId="Equation.3">
              <p:embed/>
            </p:oleObj>
          </a:graphicData>
        </a:graphic>
      </p:graphicFrame>
      <p:graphicFrame>
        <p:nvGraphicFramePr>
          <p:cNvPr id="925722" name="Object 26"/>
          <p:cNvGraphicFramePr>
            <a:graphicFrameLocks noChangeAspect="1"/>
          </p:cNvGraphicFramePr>
          <p:nvPr/>
        </p:nvGraphicFramePr>
        <p:xfrm>
          <a:off x="685800" y="3429000"/>
          <a:ext cx="552450" cy="1042988"/>
        </p:xfrm>
        <a:graphic>
          <a:graphicData uri="http://schemas.openxmlformats.org/presentationml/2006/ole">
            <p:oleObj spid="_x0000_s925722" name="公式" r:id="rId9" imgW="114120" imgH="215640" progId="Equation.3">
              <p:embed/>
            </p:oleObj>
          </a:graphicData>
        </a:graphic>
      </p:graphicFrame>
      <p:graphicFrame>
        <p:nvGraphicFramePr>
          <p:cNvPr id="925723" name="Object 27"/>
          <p:cNvGraphicFramePr>
            <a:graphicFrameLocks noChangeAspect="1"/>
          </p:cNvGraphicFramePr>
          <p:nvPr/>
        </p:nvGraphicFramePr>
        <p:xfrm>
          <a:off x="838200" y="3581400"/>
          <a:ext cx="552450" cy="1042988"/>
        </p:xfrm>
        <a:graphic>
          <a:graphicData uri="http://schemas.openxmlformats.org/presentationml/2006/ole">
            <p:oleObj spid="_x0000_s925723" name="公式" r:id="rId10" imgW="114120" imgH="215640" progId="Equation.3">
              <p:embed/>
            </p:oleObj>
          </a:graphicData>
        </a:graphic>
      </p:graphicFrame>
      <p:graphicFrame>
        <p:nvGraphicFramePr>
          <p:cNvPr id="925724" name="Object 28"/>
          <p:cNvGraphicFramePr>
            <a:graphicFrameLocks noChangeAspect="1"/>
          </p:cNvGraphicFramePr>
          <p:nvPr/>
        </p:nvGraphicFramePr>
        <p:xfrm>
          <a:off x="990600" y="3733800"/>
          <a:ext cx="552450" cy="1042988"/>
        </p:xfrm>
        <a:graphic>
          <a:graphicData uri="http://schemas.openxmlformats.org/presentationml/2006/ole">
            <p:oleObj spid="_x0000_s925724" name="公式" r:id="rId11" imgW="114120" imgH="215640" progId="Equation.3">
              <p:embed/>
            </p:oleObj>
          </a:graphicData>
        </a:graphic>
      </p:graphicFrame>
      <p:graphicFrame>
        <p:nvGraphicFramePr>
          <p:cNvPr id="925725" name="Object 29"/>
          <p:cNvGraphicFramePr>
            <a:graphicFrameLocks noChangeAspect="1"/>
          </p:cNvGraphicFramePr>
          <p:nvPr/>
        </p:nvGraphicFramePr>
        <p:xfrm>
          <a:off x="533400" y="3886200"/>
          <a:ext cx="552450" cy="1042988"/>
        </p:xfrm>
        <a:graphic>
          <a:graphicData uri="http://schemas.openxmlformats.org/presentationml/2006/ole">
            <p:oleObj spid="_x0000_s925725" name="公式" r:id="rId12" imgW="114120" imgH="215640" progId="Equation.3">
              <p:embed/>
            </p:oleObj>
          </a:graphicData>
        </a:graphic>
      </p:graphicFrame>
      <p:graphicFrame>
        <p:nvGraphicFramePr>
          <p:cNvPr id="925726" name="Object 30"/>
          <p:cNvGraphicFramePr>
            <a:graphicFrameLocks noChangeAspect="1"/>
          </p:cNvGraphicFramePr>
          <p:nvPr/>
        </p:nvGraphicFramePr>
        <p:xfrm>
          <a:off x="685800" y="4038600"/>
          <a:ext cx="552450" cy="1042988"/>
        </p:xfrm>
        <a:graphic>
          <a:graphicData uri="http://schemas.openxmlformats.org/presentationml/2006/ole">
            <p:oleObj spid="_x0000_s925726" name="公式" r:id="rId13" imgW="114120" imgH="215640" progId="Equation.3">
              <p:embed/>
            </p:oleObj>
          </a:graphicData>
        </a:graphic>
      </p:graphicFrame>
      <p:graphicFrame>
        <p:nvGraphicFramePr>
          <p:cNvPr id="925727" name="Object 31"/>
          <p:cNvGraphicFramePr>
            <a:graphicFrameLocks noChangeAspect="1"/>
          </p:cNvGraphicFramePr>
          <p:nvPr/>
        </p:nvGraphicFramePr>
        <p:xfrm>
          <a:off x="838200" y="4191000"/>
          <a:ext cx="552450" cy="1042988"/>
        </p:xfrm>
        <a:graphic>
          <a:graphicData uri="http://schemas.openxmlformats.org/presentationml/2006/ole">
            <p:oleObj spid="_x0000_s925727" name="公式" r:id="rId14" imgW="114120" imgH="215640" progId="Equation.3">
              <p:embed/>
            </p:oleObj>
          </a:graphicData>
        </a:graphic>
      </p:graphicFrame>
      <p:graphicFrame>
        <p:nvGraphicFramePr>
          <p:cNvPr id="925728" name="Object 32"/>
          <p:cNvGraphicFramePr>
            <a:graphicFrameLocks noChangeAspect="1"/>
          </p:cNvGraphicFramePr>
          <p:nvPr/>
        </p:nvGraphicFramePr>
        <p:xfrm>
          <a:off x="990600" y="4343400"/>
          <a:ext cx="552450" cy="1042988"/>
        </p:xfrm>
        <a:graphic>
          <a:graphicData uri="http://schemas.openxmlformats.org/presentationml/2006/ole">
            <p:oleObj spid="_x0000_s925728" name="公式" r:id="rId15" imgW="114120" imgH="215640" progId="Equation.3">
              <p:embed/>
            </p:oleObj>
          </a:graphicData>
        </a:graphic>
      </p:graphicFrame>
      <p:graphicFrame>
        <p:nvGraphicFramePr>
          <p:cNvPr id="925729" name="Object 33"/>
          <p:cNvGraphicFramePr>
            <a:graphicFrameLocks noChangeAspect="1"/>
          </p:cNvGraphicFramePr>
          <p:nvPr/>
        </p:nvGraphicFramePr>
        <p:xfrm>
          <a:off x="1143000" y="4495800"/>
          <a:ext cx="552450" cy="1042988"/>
        </p:xfrm>
        <a:graphic>
          <a:graphicData uri="http://schemas.openxmlformats.org/presentationml/2006/ole">
            <p:oleObj spid="_x0000_s925729" name="公式" r:id="rId16" imgW="114120" imgH="215640" progId="Equation.3">
              <p:embed/>
            </p:oleObj>
          </a:graphicData>
        </a:graphic>
      </p:graphicFrame>
      <p:graphicFrame>
        <p:nvGraphicFramePr>
          <p:cNvPr id="925730" name="Object 34"/>
          <p:cNvGraphicFramePr>
            <a:graphicFrameLocks noChangeAspect="1"/>
          </p:cNvGraphicFramePr>
          <p:nvPr/>
        </p:nvGraphicFramePr>
        <p:xfrm>
          <a:off x="1295400" y="4648200"/>
          <a:ext cx="552450" cy="1042988"/>
        </p:xfrm>
        <a:graphic>
          <a:graphicData uri="http://schemas.openxmlformats.org/presentationml/2006/ole">
            <p:oleObj spid="_x0000_s925730" name="公式" r:id="rId17" imgW="114120" imgH="215640" progId="Equation.3">
              <p:embed/>
            </p:oleObj>
          </a:graphicData>
        </a:graphic>
      </p:graphicFrame>
      <p:graphicFrame>
        <p:nvGraphicFramePr>
          <p:cNvPr id="925731" name="Object 35"/>
          <p:cNvGraphicFramePr>
            <a:graphicFrameLocks noChangeAspect="1"/>
          </p:cNvGraphicFramePr>
          <p:nvPr/>
        </p:nvGraphicFramePr>
        <p:xfrm>
          <a:off x="1447800" y="4800600"/>
          <a:ext cx="552450" cy="1042988"/>
        </p:xfrm>
        <a:graphic>
          <a:graphicData uri="http://schemas.openxmlformats.org/presentationml/2006/ole">
            <p:oleObj spid="_x0000_s925731" name="公式" r:id="rId18" imgW="114120" imgH="215640" progId="Equation.3">
              <p:embed/>
            </p:oleObj>
          </a:graphicData>
        </a:graphic>
      </p:graphicFrame>
      <p:graphicFrame>
        <p:nvGraphicFramePr>
          <p:cNvPr id="925732" name="Object 36"/>
          <p:cNvGraphicFramePr>
            <a:graphicFrameLocks noChangeAspect="1"/>
          </p:cNvGraphicFramePr>
          <p:nvPr/>
        </p:nvGraphicFramePr>
        <p:xfrm>
          <a:off x="1600200" y="4953000"/>
          <a:ext cx="552450" cy="1042988"/>
        </p:xfrm>
        <a:graphic>
          <a:graphicData uri="http://schemas.openxmlformats.org/presentationml/2006/ole">
            <p:oleObj spid="_x0000_s925732" name="公式" r:id="rId19" imgW="114120" imgH="215640" progId="Equation.3">
              <p:embed/>
            </p:oleObj>
          </a:graphicData>
        </a:graphic>
      </p:graphicFrame>
      <p:graphicFrame>
        <p:nvGraphicFramePr>
          <p:cNvPr id="925733" name="Object 37"/>
          <p:cNvGraphicFramePr>
            <a:graphicFrameLocks noChangeAspect="1"/>
          </p:cNvGraphicFramePr>
          <p:nvPr/>
        </p:nvGraphicFramePr>
        <p:xfrm>
          <a:off x="1752600" y="5105400"/>
          <a:ext cx="552450" cy="1042988"/>
        </p:xfrm>
        <a:graphic>
          <a:graphicData uri="http://schemas.openxmlformats.org/presentationml/2006/ole">
            <p:oleObj spid="_x0000_s925733" name="公式" r:id="rId20" imgW="114120" imgH="215640" progId="Equation.3">
              <p:embed/>
            </p:oleObj>
          </a:graphicData>
        </a:graphic>
      </p:graphicFrame>
      <p:graphicFrame>
        <p:nvGraphicFramePr>
          <p:cNvPr id="925734" name="Object 38"/>
          <p:cNvGraphicFramePr>
            <a:graphicFrameLocks noChangeAspect="1"/>
          </p:cNvGraphicFramePr>
          <p:nvPr/>
        </p:nvGraphicFramePr>
        <p:xfrm>
          <a:off x="1905000" y="5257800"/>
          <a:ext cx="552450" cy="1042988"/>
        </p:xfrm>
        <a:graphic>
          <a:graphicData uri="http://schemas.openxmlformats.org/presentationml/2006/ole">
            <p:oleObj spid="_x0000_s925734" name="公式" r:id="rId21" imgW="114120" imgH="215640" progId="Equation.3">
              <p:embed/>
            </p:oleObj>
          </a:graphicData>
        </a:graphic>
      </p:graphicFrame>
      <p:graphicFrame>
        <p:nvGraphicFramePr>
          <p:cNvPr id="925735" name="Object 39"/>
          <p:cNvGraphicFramePr>
            <a:graphicFrameLocks noChangeAspect="1"/>
          </p:cNvGraphicFramePr>
          <p:nvPr/>
        </p:nvGraphicFramePr>
        <p:xfrm>
          <a:off x="2057400" y="5410200"/>
          <a:ext cx="552450" cy="1042988"/>
        </p:xfrm>
        <a:graphic>
          <a:graphicData uri="http://schemas.openxmlformats.org/presentationml/2006/ole">
            <p:oleObj spid="_x0000_s925735" name="公式" r:id="rId22" imgW="114120" imgH="215640" progId="Equation.3">
              <p:embed/>
            </p:oleObj>
          </a:graphicData>
        </a:graphic>
      </p:graphicFrame>
      <p:graphicFrame>
        <p:nvGraphicFramePr>
          <p:cNvPr id="925736" name="Object 40"/>
          <p:cNvGraphicFramePr>
            <a:graphicFrameLocks noChangeAspect="1"/>
          </p:cNvGraphicFramePr>
          <p:nvPr/>
        </p:nvGraphicFramePr>
        <p:xfrm>
          <a:off x="2209800" y="5562600"/>
          <a:ext cx="552450" cy="1042988"/>
        </p:xfrm>
        <a:graphic>
          <a:graphicData uri="http://schemas.openxmlformats.org/presentationml/2006/ole">
            <p:oleObj spid="_x0000_s925736" name="公式" r:id="rId23" imgW="114120" imgH="215640" progId="Equation.3">
              <p:embed/>
            </p:oleObj>
          </a:graphicData>
        </a:graphic>
      </p:graphicFrame>
      <p:graphicFrame>
        <p:nvGraphicFramePr>
          <p:cNvPr id="925737" name="Object 41"/>
          <p:cNvGraphicFramePr>
            <a:graphicFrameLocks noChangeAspect="1"/>
          </p:cNvGraphicFramePr>
          <p:nvPr/>
        </p:nvGraphicFramePr>
        <p:xfrm>
          <a:off x="2362200" y="5715000"/>
          <a:ext cx="552450" cy="1042988"/>
        </p:xfrm>
        <a:graphic>
          <a:graphicData uri="http://schemas.openxmlformats.org/presentationml/2006/ole">
            <p:oleObj spid="_x0000_s925737" name="公式" r:id="rId24" imgW="114120" imgH="215640" progId="Equation.3">
              <p:embed/>
            </p:oleObj>
          </a:graphicData>
        </a:graphic>
      </p:graphicFrame>
      <p:graphicFrame>
        <p:nvGraphicFramePr>
          <p:cNvPr id="925738" name="Object 42"/>
          <p:cNvGraphicFramePr>
            <a:graphicFrameLocks noChangeAspect="1"/>
          </p:cNvGraphicFramePr>
          <p:nvPr/>
        </p:nvGraphicFramePr>
        <p:xfrm>
          <a:off x="2514600" y="5867400"/>
          <a:ext cx="552450" cy="1042988"/>
        </p:xfrm>
        <a:graphic>
          <a:graphicData uri="http://schemas.openxmlformats.org/presentationml/2006/ole">
            <p:oleObj spid="_x0000_s925738" name="公式" r:id="rId25" imgW="114120" imgH="215640" progId="Equation.3">
              <p:embed/>
            </p:oleObj>
          </a:graphicData>
        </a:graphic>
      </p:graphicFrame>
      <p:graphicFrame>
        <p:nvGraphicFramePr>
          <p:cNvPr id="925739" name="Object 43"/>
          <p:cNvGraphicFramePr>
            <a:graphicFrameLocks noChangeAspect="1"/>
          </p:cNvGraphicFramePr>
          <p:nvPr/>
        </p:nvGraphicFramePr>
        <p:xfrm>
          <a:off x="2667000" y="6019800"/>
          <a:ext cx="552450" cy="1042988"/>
        </p:xfrm>
        <a:graphic>
          <a:graphicData uri="http://schemas.openxmlformats.org/presentationml/2006/ole">
            <p:oleObj spid="_x0000_s925739" name="公式" r:id="rId26" imgW="114120" imgH="215640" progId="Equation.3">
              <p:embed/>
            </p:oleObj>
          </a:graphicData>
        </a:graphic>
      </p:graphicFrame>
      <p:graphicFrame>
        <p:nvGraphicFramePr>
          <p:cNvPr id="925740" name="Object 44"/>
          <p:cNvGraphicFramePr>
            <a:graphicFrameLocks noChangeAspect="1"/>
          </p:cNvGraphicFramePr>
          <p:nvPr/>
        </p:nvGraphicFramePr>
        <p:xfrm>
          <a:off x="2819400" y="6172200"/>
          <a:ext cx="552450" cy="1042988"/>
        </p:xfrm>
        <a:graphic>
          <a:graphicData uri="http://schemas.openxmlformats.org/presentationml/2006/ole">
            <p:oleObj spid="_x0000_s925740" name="公式" r:id="rId27" imgW="114120" imgH="215640" progId="Equation.3">
              <p:embed/>
            </p:oleObj>
          </a:graphicData>
        </a:graphic>
      </p:graphicFrame>
      <p:graphicFrame>
        <p:nvGraphicFramePr>
          <p:cNvPr id="925741" name="Object 45"/>
          <p:cNvGraphicFramePr>
            <a:graphicFrameLocks noChangeAspect="1"/>
          </p:cNvGraphicFramePr>
          <p:nvPr/>
        </p:nvGraphicFramePr>
        <p:xfrm>
          <a:off x="2971800" y="6324600"/>
          <a:ext cx="552450" cy="1042988"/>
        </p:xfrm>
        <a:graphic>
          <a:graphicData uri="http://schemas.openxmlformats.org/presentationml/2006/ole">
            <p:oleObj spid="_x0000_s925741" name="公式" r:id="rId28" imgW="114120" imgH="215640" progId="Equation.3">
              <p:embed/>
            </p:oleObj>
          </a:graphicData>
        </a:graphic>
      </p:graphicFrame>
      <p:graphicFrame>
        <p:nvGraphicFramePr>
          <p:cNvPr id="925742" name="Object 46"/>
          <p:cNvGraphicFramePr>
            <a:graphicFrameLocks noChangeAspect="1"/>
          </p:cNvGraphicFramePr>
          <p:nvPr/>
        </p:nvGraphicFramePr>
        <p:xfrm>
          <a:off x="990600" y="1828800"/>
          <a:ext cx="552450" cy="1042988"/>
        </p:xfrm>
        <a:graphic>
          <a:graphicData uri="http://schemas.openxmlformats.org/presentationml/2006/ole">
            <p:oleObj spid="_x0000_s925742" name="公式" r:id="rId29" imgW="114120" imgH="215640" progId="Equation.3">
              <p:embed/>
            </p:oleObj>
          </a:graphicData>
        </a:graphic>
      </p:graphicFrame>
      <p:graphicFrame>
        <p:nvGraphicFramePr>
          <p:cNvPr id="925743" name="Object 47"/>
          <p:cNvGraphicFramePr>
            <a:graphicFrameLocks noChangeAspect="1"/>
          </p:cNvGraphicFramePr>
          <p:nvPr/>
        </p:nvGraphicFramePr>
        <p:xfrm>
          <a:off x="990600" y="4953000"/>
          <a:ext cx="552450" cy="1042988"/>
        </p:xfrm>
        <a:graphic>
          <a:graphicData uri="http://schemas.openxmlformats.org/presentationml/2006/ole">
            <p:oleObj spid="_x0000_s925743" name="公式" r:id="rId30" imgW="114120" imgH="215640" progId="Equation.3">
              <p:embed/>
            </p:oleObj>
          </a:graphicData>
        </a:graphic>
      </p:graphicFrame>
      <p:graphicFrame>
        <p:nvGraphicFramePr>
          <p:cNvPr id="925744" name="Object 48"/>
          <p:cNvGraphicFramePr>
            <a:graphicFrameLocks noChangeAspect="1"/>
          </p:cNvGraphicFramePr>
          <p:nvPr/>
        </p:nvGraphicFramePr>
        <p:xfrm>
          <a:off x="609600" y="4953000"/>
          <a:ext cx="552450" cy="1042988"/>
        </p:xfrm>
        <a:graphic>
          <a:graphicData uri="http://schemas.openxmlformats.org/presentationml/2006/ole">
            <p:oleObj spid="_x0000_s925744" name="公式" r:id="rId31" imgW="114120" imgH="215640" progId="Equation.3">
              <p:embed/>
            </p:oleObj>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925699"/>
                                        </p:tgtEl>
                                        <p:attrNameLst>
                                          <p:attrName>style.visibility</p:attrName>
                                        </p:attrNameLst>
                                      </p:cBhvr>
                                      <p:to>
                                        <p:strVal val="visible"/>
                                      </p:to>
                                    </p:set>
                                    <p:animEffect transition="in" filter="wedge">
                                      <p:cBhvr>
                                        <p:cTn id="7" dur="1000"/>
                                        <p:tgtEl>
                                          <p:spTgt spid="925699"/>
                                        </p:tgtEl>
                                      </p:cBhvr>
                                    </p:animEffect>
                                  </p:childTnLst>
                                </p:cTn>
                              </p:par>
                            </p:childTnLst>
                          </p:cTn>
                        </p:par>
                        <p:par>
                          <p:cTn id="8" fill="hold">
                            <p:stCondLst>
                              <p:cond delay="1000"/>
                            </p:stCondLst>
                            <p:childTnLst>
                              <p:par>
                                <p:cTn id="9" presetID="20" presetClass="entr" presetSubtype="0" fill="hold" grpId="0" nodeType="afterEffect">
                                  <p:stCondLst>
                                    <p:cond delay="0"/>
                                  </p:stCondLst>
                                  <p:childTnLst>
                                    <p:set>
                                      <p:cBhvr>
                                        <p:cTn id="10" dur="1" fill="hold">
                                          <p:stCondLst>
                                            <p:cond delay="0"/>
                                          </p:stCondLst>
                                        </p:cTn>
                                        <p:tgtEl>
                                          <p:spTgt spid="925714"/>
                                        </p:tgtEl>
                                        <p:attrNameLst>
                                          <p:attrName>style.visibility</p:attrName>
                                        </p:attrNameLst>
                                      </p:cBhvr>
                                      <p:to>
                                        <p:strVal val="visible"/>
                                      </p:to>
                                    </p:set>
                                    <p:animEffect transition="in" filter="wedge">
                                      <p:cBhvr>
                                        <p:cTn id="11" dur="500"/>
                                        <p:tgtEl>
                                          <p:spTgt spid="925714"/>
                                        </p:tgtEl>
                                      </p:cBhvr>
                                    </p:animEffect>
                                  </p:childTnLst>
                                </p:cTn>
                              </p:par>
                            </p:childTnLst>
                          </p:cTn>
                        </p:par>
                        <p:par>
                          <p:cTn id="12" fill="hold">
                            <p:stCondLst>
                              <p:cond delay="1500"/>
                            </p:stCondLst>
                            <p:childTnLst>
                              <p:par>
                                <p:cTn id="13" presetID="9" presetClass="entr" presetSubtype="0" fill="hold" grpId="0" nodeType="afterEffect">
                                  <p:stCondLst>
                                    <p:cond delay="0"/>
                                  </p:stCondLst>
                                  <p:childTnLst>
                                    <p:set>
                                      <p:cBhvr>
                                        <p:cTn id="14" dur="1" fill="hold">
                                          <p:stCondLst>
                                            <p:cond delay="0"/>
                                          </p:stCondLst>
                                        </p:cTn>
                                        <p:tgtEl>
                                          <p:spTgt spid="925708"/>
                                        </p:tgtEl>
                                        <p:attrNameLst>
                                          <p:attrName>style.visibility</p:attrName>
                                        </p:attrNameLst>
                                      </p:cBhvr>
                                      <p:to>
                                        <p:strVal val="visible"/>
                                      </p:to>
                                    </p:set>
                                    <p:animEffect transition="in" filter="dissolve">
                                      <p:cBhvr>
                                        <p:cTn id="15" dur="500"/>
                                        <p:tgtEl>
                                          <p:spTgt spid="925708"/>
                                        </p:tgtEl>
                                      </p:cBhvr>
                                    </p:animEffect>
                                  </p:childTnLst>
                                </p:cTn>
                              </p:par>
                            </p:childTnLst>
                          </p:cTn>
                        </p:par>
                        <p:par>
                          <p:cTn id="16" fill="hold">
                            <p:stCondLst>
                              <p:cond delay="2000"/>
                            </p:stCondLst>
                            <p:childTnLst>
                              <p:par>
                                <p:cTn id="17" presetID="9" presetClass="entr" presetSubtype="0" fill="hold" nodeType="afterEffect">
                                  <p:stCondLst>
                                    <p:cond delay="0"/>
                                  </p:stCondLst>
                                  <p:childTnLst>
                                    <p:set>
                                      <p:cBhvr>
                                        <p:cTn id="18" dur="1" fill="hold">
                                          <p:stCondLst>
                                            <p:cond delay="0"/>
                                          </p:stCondLst>
                                        </p:cTn>
                                        <p:tgtEl>
                                          <p:spTgt spid="925713"/>
                                        </p:tgtEl>
                                        <p:attrNameLst>
                                          <p:attrName>style.visibility</p:attrName>
                                        </p:attrNameLst>
                                      </p:cBhvr>
                                      <p:to>
                                        <p:strVal val="visible"/>
                                      </p:to>
                                    </p:set>
                                    <p:animEffect transition="in" filter="dissolve">
                                      <p:cBhvr>
                                        <p:cTn id="19" dur="500"/>
                                        <p:tgtEl>
                                          <p:spTgt spid="9257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925702"/>
                                        </p:tgtEl>
                                        <p:attrNameLst>
                                          <p:attrName>style.visibility</p:attrName>
                                        </p:attrNameLst>
                                      </p:cBhvr>
                                      <p:to>
                                        <p:strVal val="visible"/>
                                      </p:to>
                                    </p:set>
                                    <p:animEffect transition="in" filter="wipe(up)">
                                      <p:cBhvr>
                                        <p:cTn id="24" dur="500"/>
                                        <p:tgtEl>
                                          <p:spTgt spid="925702"/>
                                        </p:tgtEl>
                                      </p:cBhvr>
                                    </p:animEffect>
                                  </p:childTnLst>
                                </p:cTn>
                              </p:par>
                            </p:childTnLst>
                          </p:cTn>
                        </p:par>
                        <p:par>
                          <p:cTn id="25" fill="hold">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925715"/>
                                        </p:tgtEl>
                                        <p:attrNameLst>
                                          <p:attrName>style.visibility</p:attrName>
                                        </p:attrNameLst>
                                      </p:cBhvr>
                                      <p:to>
                                        <p:strVal val="visible"/>
                                      </p:to>
                                    </p:set>
                                    <p:animEffect transition="in" filter="dissolve">
                                      <p:cBhvr>
                                        <p:cTn id="28" dur="500"/>
                                        <p:tgtEl>
                                          <p:spTgt spid="925715"/>
                                        </p:tgtEl>
                                      </p:cBhvr>
                                    </p:animEffect>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925700"/>
                                        </p:tgtEl>
                                        <p:attrNameLst>
                                          <p:attrName>style.visibility</p:attrName>
                                        </p:attrNameLst>
                                      </p:cBhvr>
                                      <p:to>
                                        <p:strVal val="visible"/>
                                      </p:to>
                                    </p:set>
                                    <p:animEffect transition="in" filter="wipe(up)">
                                      <p:cBhvr>
                                        <p:cTn id="32" dur="500"/>
                                        <p:tgtEl>
                                          <p:spTgt spid="925700"/>
                                        </p:tgtEl>
                                      </p:cBhvr>
                                    </p:animEffect>
                                  </p:childTnLst>
                                </p:cTn>
                              </p:par>
                            </p:childTnLst>
                          </p:cTn>
                        </p:par>
                        <p:par>
                          <p:cTn id="33" fill="hold">
                            <p:stCondLst>
                              <p:cond delay="1500"/>
                            </p:stCondLst>
                            <p:childTnLst>
                              <p:par>
                                <p:cTn id="34" presetID="9" presetClass="entr" presetSubtype="0" fill="hold" grpId="0" nodeType="afterEffect">
                                  <p:stCondLst>
                                    <p:cond delay="0"/>
                                  </p:stCondLst>
                                  <p:childTnLst>
                                    <p:set>
                                      <p:cBhvr>
                                        <p:cTn id="35" dur="1" fill="hold">
                                          <p:stCondLst>
                                            <p:cond delay="0"/>
                                          </p:stCondLst>
                                        </p:cTn>
                                        <p:tgtEl>
                                          <p:spTgt spid="925717"/>
                                        </p:tgtEl>
                                        <p:attrNameLst>
                                          <p:attrName>style.visibility</p:attrName>
                                        </p:attrNameLst>
                                      </p:cBhvr>
                                      <p:to>
                                        <p:strVal val="visible"/>
                                      </p:to>
                                    </p:set>
                                    <p:animEffect transition="in" filter="dissolve">
                                      <p:cBhvr>
                                        <p:cTn id="36" dur="500"/>
                                        <p:tgtEl>
                                          <p:spTgt spid="925717"/>
                                        </p:tgtEl>
                                      </p:cBhvr>
                                    </p:animEffect>
                                  </p:childTnLst>
                                </p:cTn>
                              </p:par>
                              <p:par>
                                <p:cTn id="37" presetID="2" presetClass="entr" presetSubtype="1" fill="hold" nodeType="withEffect">
                                  <p:stCondLst>
                                    <p:cond delay="0"/>
                                  </p:stCondLst>
                                  <p:childTnLst>
                                    <p:set>
                                      <p:cBhvr>
                                        <p:cTn id="38" dur="1" fill="hold">
                                          <p:stCondLst>
                                            <p:cond delay="0"/>
                                          </p:stCondLst>
                                        </p:cTn>
                                        <p:tgtEl>
                                          <p:spTgt spid="925710"/>
                                        </p:tgtEl>
                                        <p:attrNameLst>
                                          <p:attrName>style.visibility</p:attrName>
                                        </p:attrNameLst>
                                      </p:cBhvr>
                                      <p:to>
                                        <p:strVal val="visible"/>
                                      </p:to>
                                    </p:set>
                                    <p:anim calcmode="lin" valueType="num">
                                      <p:cBhvr additive="base">
                                        <p:cTn id="39" dur="500" fill="hold"/>
                                        <p:tgtEl>
                                          <p:spTgt spid="925710"/>
                                        </p:tgtEl>
                                        <p:attrNameLst>
                                          <p:attrName>ppt_x</p:attrName>
                                        </p:attrNameLst>
                                      </p:cBhvr>
                                      <p:tavLst>
                                        <p:tav tm="0">
                                          <p:val>
                                            <p:strVal val="#ppt_x"/>
                                          </p:val>
                                        </p:tav>
                                        <p:tav tm="100000">
                                          <p:val>
                                            <p:strVal val="#ppt_x"/>
                                          </p:val>
                                        </p:tav>
                                      </p:tavLst>
                                    </p:anim>
                                    <p:anim calcmode="lin" valueType="num">
                                      <p:cBhvr additive="base">
                                        <p:cTn id="40" dur="500" fill="hold"/>
                                        <p:tgtEl>
                                          <p:spTgt spid="925710"/>
                                        </p:tgtEl>
                                        <p:attrNameLst>
                                          <p:attrName>ppt_y</p:attrName>
                                        </p:attrNameLst>
                                      </p:cBhvr>
                                      <p:tavLst>
                                        <p:tav tm="0">
                                          <p:val>
                                            <p:strVal val="0-#ppt_h/2"/>
                                          </p:val>
                                        </p:tav>
                                        <p:tav tm="100000">
                                          <p:val>
                                            <p:strVal val="#ppt_y"/>
                                          </p:val>
                                        </p:tav>
                                      </p:tavLst>
                                    </p:anim>
                                  </p:childTnLst>
                                </p:cTn>
                              </p:par>
                            </p:childTnLst>
                          </p:cTn>
                        </p:par>
                        <p:par>
                          <p:cTn id="41" fill="hold">
                            <p:stCondLst>
                              <p:cond delay="2000"/>
                            </p:stCondLst>
                            <p:childTnLst>
                              <p:par>
                                <p:cTn id="42" presetID="22" presetClass="entr" presetSubtype="4" fill="hold" grpId="0" nodeType="afterEffect">
                                  <p:stCondLst>
                                    <p:cond delay="0"/>
                                  </p:stCondLst>
                                  <p:childTnLst>
                                    <p:set>
                                      <p:cBhvr>
                                        <p:cTn id="43" dur="1" fill="hold">
                                          <p:stCondLst>
                                            <p:cond delay="0"/>
                                          </p:stCondLst>
                                        </p:cTn>
                                        <p:tgtEl>
                                          <p:spTgt spid="925703"/>
                                        </p:tgtEl>
                                        <p:attrNameLst>
                                          <p:attrName>style.visibility</p:attrName>
                                        </p:attrNameLst>
                                      </p:cBhvr>
                                      <p:to>
                                        <p:strVal val="visible"/>
                                      </p:to>
                                    </p:set>
                                    <p:animEffect transition="in" filter="wipe(down)">
                                      <p:cBhvr>
                                        <p:cTn id="44" dur="500"/>
                                        <p:tgtEl>
                                          <p:spTgt spid="925703"/>
                                        </p:tgtEl>
                                      </p:cBhvr>
                                    </p:animEffect>
                                  </p:childTnLst>
                                </p:cTn>
                              </p:par>
                            </p:childTnLst>
                          </p:cTn>
                        </p:par>
                        <p:par>
                          <p:cTn id="45" fill="hold">
                            <p:stCondLst>
                              <p:cond delay="2500"/>
                            </p:stCondLst>
                            <p:childTnLst>
                              <p:par>
                                <p:cTn id="46" presetID="9" presetClass="entr" presetSubtype="0" fill="hold" grpId="0" nodeType="afterEffect">
                                  <p:stCondLst>
                                    <p:cond delay="0"/>
                                  </p:stCondLst>
                                  <p:childTnLst>
                                    <p:set>
                                      <p:cBhvr>
                                        <p:cTn id="47" dur="1" fill="hold">
                                          <p:stCondLst>
                                            <p:cond delay="0"/>
                                          </p:stCondLst>
                                        </p:cTn>
                                        <p:tgtEl>
                                          <p:spTgt spid="925698"/>
                                        </p:tgtEl>
                                        <p:attrNameLst>
                                          <p:attrName>style.visibility</p:attrName>
                                        </p:attrNameLst>
                                      </p:cBhvr>
                                      <p:to>
                                        <p:strVal val="visible"/>
                                      </p:to>
                                    </p:set>
                                    <p:animEffect transition="in" filter="dissolve">
                                      <p:cBhvr>
                                        <p:cTn id="48" dur="500"/>
                                        <p:tgtEl>
                                          <p:spTgt spid="925698"/>
                                        </p:tgtEl>
                                      </p:cBhvr>
                                    </p:animEffect>
                                  </p:childTnLst>
                                </p:cTn>
                              </p:par>
                            </p:childTnLst>
                          </p:cTn>
                        </p:par>
                        <p:par>
                          <p:cTn id="49" fill="hold">
                            <p:stCondLst>
                              <p:cond delay="3000"/>
                            </p:stCondLst>
                            <p:childTnLst>
                              <p:par>
                                <p:cTn id="50" presetID="22" presetClass="entr" presetSubtype="4" fill="hold" grpId="0" nodeType="afterEffect">
                                  <p:stCondLst>
                                    <p:cond delay="0"/>
                                  </p:stCondLst>
                                  <p:childTnLst>
                                    <p:set>
                                      <p:cBhvr>
                                        <p:cTn id="51" dur="1" fill="hold">
                                          <p:stCondLst>
                                            <p:cond delay="0"/>
                                          </p:stCondLst>
                                        </p:cTn>
                                        <p:tgtEl>
                                          <p:spTgt spid="925701"/>
                                        </p:tgtEl>
                                        <p:attrNameLst>
                                          <p:attrName>style.visibility</p:attrName>
                                        </p:attrNameLst>
                                      </p:cBhvr>
                                      <p:to>
                                        <p:strVal val="visible"/>
                                      </p:to>
                                    </p:set>
                                    <p:animEffect transition="in" filter="wipe(down)">
                                      <p:cBhvr>
                                        <p:cTn id="52" dur="500"/>
                                        <p:tgtEl>
                                          <p:spTgt spid="925701"/>
                                        </p:tgtEl>
                                      </p:cBhvr>
                                    </p:animEffect>
                                  </p:childTnLst>
                                </p:cTn>
                              </p:par>
                            </p:childTnLst>
                          </p:cTn>
                        </p:par>
                        <p:par>
                          <p:cTn id="53" fill="hold">
                            <p:stCondLst>
                              <p:cond delay="3500"/>
                            </p:stCondLst>
                            <p:childTnLst>
                              <p:par>
                                <p:cTn id="54" presetID="9" presetClass="entr" presetSubtype="0" fill="hold" grpId="0" nodeType="afterEffect">
                                  <p:stCondLst>
                                    <p:cond delay="0"/>
                                  </p:stCondLst>
                                  <p:childTnLst>
                                    <p:set>
                                      <p:cBhvr>
                                        <p:cTn id="55" dur="1" fill="hold">
                                          <p:stCondLst>
                                            <p:cond delay="0"/>
                                          </p:stCondLst>
                                        </p:cTn>
                                        <p:tgtEl>
                                          <p:spTgt spid="925718"/>
                                        </p:tgtEl>
                                        <p:attrNameLst>
                                          <p:attrName>style.visibility</p:attrName>
                                        </p:attrNameLst>
                                      </p:cBhvr>
                                      <p:to>
                                        <p:strVal val="visible"/>
                                      </p:to>
                                    </p:set>
                                    <p:animEffect transition="in" filter="dissolve">
                                      <p:cBhvr>
                                        <p:cTn id="56" dur="500"/>
                                        <p:tgtEl>
                                          <p:spTgt spid="925718"/>
                                        </p:tgtEl>
                                      </p:cBhvr>
                                    </p:animEffect>
                                  </p:childTnLst>
                                </p:cTn>
                              </p:par>
                              <p:par>
                                <p:cTn id="57" presetID="2" presetClass="entr" presetSubtype="1" fill="hold" nodeType="withEffect">
                                  <p:stCondLst>
                                    <p:cond delay="0"/>
                                  </p:stCondLst>
                                  <p:childTnLst>
                                    <p:set>
                                      <p:cBhvr>
                                        <p:cTn id="58" dur="1" fill="hold">
                                          <p:stCondLst>
                                            <p:cond delay="0"/>
                                          </p:stCondLst>
                                        </p:cTn>
                                        <p:tgtEl>
                                          <p:spTgt spid="925711"/>
                                        </p:tgtEl>
                                        <p:attrNameLst>
                                          <p:attrName>style.visibility</p:attrName>
                                        </p:attrNameLst>
                                      </p:cBhvr>
                                      <p:to>
                                        <p:strVal val="visible"/>
                                      </p:to>
                                    </p:set>
                                    <p:anim calcmode="lin" valueType="num">
                                      <p:cBhvr additive="base">
                                        <p:cTn id="59" dur="500" fill="hold"/>
                                        <p:tgtEl>
                                          <p:spTgt spid="925711"/>
                                        </p:tgtEl>
                                        <p:attrNameLst>
                                          <p:attrName>ppt_x</p:attrName>
                                        </p:attrNameLst>
                                      </p:cBhvr>
                                      <p:tavLst>
                                        <p:tav tm="0">
                                          <p:val>
                                            <p:strVal val="#ppt_x"/>
                                          </p:val>
                                        </p:tav>
                                        <p:tav tm="100000">
                                          <p:val>
                                            <p:strVal val="#ppt_x"/>
                                          </p:val>
                                        </p:tav>
                                      </p:tavLst>
                                    </p:anim>
                                    <p:anim calcmode="lin" valueType="num">
                                      <p:cBhvr additive="base">
                                        <p:cTn id="60" dur="500" fill="hold"/>
                                        <p:tgtEl>
                                          <p:spTgt spid="925711"/>
                                        </p:tgtEl>
                                        <p:attrNameLst>
                                          <p:attrName>ppt_y</p:attrName>
                                        </p:attrNameLst>
                                      </p:cBhvr>
                                      <p:tavLst>
                                        <p:tav tm="0">
                                          <p:val>
                                            <p:strVal val="0-#ppt_h/2"/>
                                          </p:val>
                                        </p:tav>
                                        <p:tav tm="100000">
                                          <p:val>
                                            <p:strVal val="#ppt_y"/>
                                          </p:val>
                                        </p:tav>
                                      </p:tavLst>
                                    </p:anim>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925704"/>
                                        </p:tgtEl>
                                        <p:attrNameLst>
                                          <p:attrName>style.visibility</p:attrName>
                                        </p:attrNameLst>
                                      </p:cBhvr>
                                      <p:to>
                                        <p:strVal val="visible"/>
                                      </p:to>
                                    </p:set>
                                    <p:animEffect transition="in" filter="wipe(up)">
                                      <p:cBhvr>
                                        <p:cTn id="64" dur="500"/>
                                        <p:tgtEl>
                                          <p:spTgt spid="925704"/>
                                        </p:tgtEl>
                                      </p:cBhvr>
                                    </p:animEffect>
                                  </p:childTnLst>
                                </p:cTn>
                              </p:par>
                            </p:childTnLst>
                          </p:cTn>
                        </p:par>
                        <p:par>
                          <p:cTn id="65" fill="hold">
                            <p:stCondLst>
                              <p:cond delay="4500"/>
                            </p:stCondLst>
                            <p:childTnLst>
                              <p:par>
                                <p:cTn id="66" presetID="9" presetClass="entr" presetSubtype="0" fill="hold" grpId="0" nodeType="afterEffect">
                                  <p:stCondLst>
                                    <p:cond delay="0"/>
                                  </p:stCondLst>
                                  <p:childTnLst>
                                    <p:set>
                                      <p:cBhvr>
                                        <p:cTn id="67" dur="1" fill="hold">
                                          <p:stCondLst>
                                            <p:cond delay="0"/>
                                          </p:stCondLst>
                                        </p:cTn>
                                        <p:tgtEl>
                                          <p:spTgt spid="925719"/>
                                        </p:tgtEl>
                                        <p:attrNameLst>
                                          <p:attrName>style.visibility</p:attrName>
                                        </p:attrNameLst>
                                      </p:cBhvr>
                                      <p:to>
                                        <p:strVal val="visible"/>
                                      </p:to>
                                    </p:set>
                                    <p:animEffect transition="in" filter="dissolve">
                                      <p:cBhvr>
                                        <p:cTn id="68" dur="500"/>
                                        <p:tgtEl>
                                          <p:spTgt spid="925719"/>
                                        </p:tgtEl>
                                      </p:cBhvr>
                                    </p:animEffect>
                                  </p:childTnLst>
                                </p:cTn>
                              </p:par>
                            </p:childTnLst>
                          </p:cTn>
                        </p:par>
                        <p:par>
                          <p:cTn id="69" fill="hold">
                            <p:stCondLst>
                              <p:cond delay="5000"/>
                            </p:stCondLst>
                            <p:childTnLst>
                              <p:par>
                                <p:cTn id="70" presetID="22" presetClass="entr" presetSubtype="1" fill="hold" grpId="0" nodeType="afterEffect">
                                  <p:stCondLst>
                                    <p:cond delay="0"/>
                                  </p:stCondLst>
                                  <p:childTnLst>
                                    <p:set>
                                      <p:cBhvr>
                                        <p:cTn id="71" dur="1" fill="hold">
                                          <p:stCondLst>
                                            <p:cond delay="0"/>
                                          </p:stCondLst>
                                        </p:cTn>
                                        <p:tgtEl>
                                          <p:spTgt spid="925705"/>
                                        </p:tgtEl>
                                        <p:attrNameLst>
                                          <p:attrName>style.visibility</p:attrName>
                                        </p:attrNameLst>
                                      </p:cBhvr>
                                      <p:to>
                                        <p:strVal val="visible"/>
                                      </p:to>
                                    </p:set>
                                    <p:animEffect transition="in" filter="wipe(up)">
                                      <p:cBhvr>
                                        <p:cTn id="72" dur="500"/>
                                        <p:tgtEl>
                                          <p:spTgt spid="925705"/>
                                        </p:tgtEl>
                                      </p:cBhvr>
                                    </p:animEffect>
                                  </p:childTnLst>
                                </p:cTn>
                              </p:par>
                            </p:childTnLst>
                          </p:cTn>
                        </p:par>
                        <p:par>
                          <p:cTn id="73" fill="hold">
                            <p:stCondLst>
                              <p:cond delay="5500"/>
                            </p:stCondLst>
                            <p:childTnLst>
                              <p:par>
                                <p:cTn id="74" presetID="9" presetClass="entr" presetSubtype="0" fill="hold" grpId="0" nodeType="afterEffect">
                                  <p:stCondLst>
                                    <p:cond delay="0"/>
                                  </p:stCondLst>
                                  <p:childTnLst>
                                    <p:set>
                                      <p:cBhvr>
                                        <p:cTn id="75" dur="1" fill="hold">
                                          <p:stCondLst>
                                            <p:cond delay="0"/>
                                          </p:stCondLst>
                                        </p:cTn>
                                        <p:tgtEl>
                                          <p:spTgt spid="925720"/>
                                        </p:tgtEl>
                                        <p:attrNameLst>
                                          <p:attrName>style.visibility</p:attrName>
                                        </p:attrNameLst>
                                      </p:cBhvr>
                                      <p:to>
                                        <p:strVal val="visible"/>
                                      </p:to>
                                    </p:set>
                                    <p:animEffect transition="in" filter="dissolve">
                                      <p:cBhvr>
                                        <p:cTn id="76" dur="500"/>
                                        <p:tgtEl>
                                          <p:spTgt spid="925720"/>
                                        </p:tgtEl>
                                      </p:cBhvr>
                                    </p:animEffect>
                                  </p:childTnLst>
                                </p:cTn>
                              </p:par>
                              <p:par>
                                <p:cTn id="77" presetID="2" presetClass="entr" presetSubtype="1" fill="hold" nodeType="withEffect">
                                  <p:stCondLst>
                                    <p:cond delay="0"/>
                                  </p:stCondLst>
                                  <p:childTnLst>
                                    <p:set>
                                      <p:cBhvr>
                                        <p:cTn id="78" dur="1" fill="hold">
                                          <p:stCondLst>
                                            <p:cond delay="0"/>
                                          </p:stCondLst>
                                        </p:cTn>
                                        <p:tgtEl>
                                          <p:spTgt spid="925712"/>
                                        </p:tgtEl>
                                        <p:attrNameLst>
                                          <p:attrName>style.visibility</p:attrName>
                                        </p:attrNameLst>
                                      </p:cBhvr>
                                      <p:to>
                                        <p:strVal val="visible"/>
                                      </p:to>
                                    </p:set>
                                    <p:anim calcmode="lin" valueType="num">
                                      <p:cBhvr additive="base">
                                        <p:cTn id="79" dur="500" fill="hold"/>
                                        <p:tgtEl>
                                          <p:spTgt spid="925712"/>
                                        </p:tgtEl>
                                        <p:attrNameLst>
                                          <p:attrName>ppt_x</p:attrName>
                                        </p:attrNameLst>
                                      </p:cBhvr>
                                      <p:tavLst>
                                        <p:tav tm="0">
                                          <p:val>
                                            <p:strVal val="#ppt_x"/>
                                          </p:val>
                                        </p:tav>
                                        <p:tav tm="100000">
                                          <p:val>
                                            <p:strVal val="#ppt_x"/>
                                          </p:val>
                                        </p:tav>
                                      </p:tavLst>
                                    </p:anim>
                                    <p:anim calcmode="lin" valueType="num">
                                      <p:cBhvr additive="base">
                                        <p:cTn id="80" dur="500" fill="hold"/>
                                        <p:tgtEl>
                                          <p:spTgt spid="925712"/>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 presetClass="entr" presetSubtype="16" fill="hold" grpId="0" nodeType="clickEffect">
                                  <p:stCondLst>
                                    <p:cond delay="0"/>
                                  </p:stCondLst>
                                  <p:childTnLst>
                                    <p:set>
                                      <p:cBhvr>
                                        <p:cTn id="84" dur="1" fill="hold">
                                          <p:stCondLst>
                                            <p:cond delay="0"/>
                                          </p:stCondLst>
                                        </p:cTn>
                                        <p:tgtEl>
                                          <p:spTgt spid="925706"/>
                                        </p:tgtEl>
                                        <p:attrNameLst>
                                          <p:attrName>style.visibility</p:attrName>
                                        </p:attrNameLst>
                                      </p:cBhvr>
                                      <p:to>
                                        <p:strVal val="visible"/>
                                      </p:to>
                                    </p:set>
                                    <p:animEffect transition="in" filter="box(in)">
                                      <p:cBhvr>
                                        <p:cTn id="85" dur="500"/>
                                        <p:tgtEl>
                                          <p:spTgt spid="925706"/>
                                        </p:tgtEl>
                                      </p:cBhvr>
                                    </p:animEffect>
                                  </p:childTnLst>
                                </p:cTn>
                              </p:par>
                            </p:childTnLst>
                          </p:cTn>
                        </p:par>
                        <p:par>
                          <p:cTn id="86" fill="hold">
                            <p:stCondLst>
                              <p:cond delay="500"/>
                            </p:stCondLst>
                            <p:childTnLst>
                              <p:par>
                                <p:cTn id="87" presetID="22" presetClass="entr" presetSubtype="4" fill="hold" grpId="0" nodeType="afterEffect">
                                  <p:stCondLst>
                                    <p:cond delay="0"/>
                                  </p:stCondLst>
                                  <p:childTnLst>
                                    <p:set>
                                      <p:cBhvr>
                                        <p:cTn id="88" dur="1" fill="hold">
                                          <p:stCondLst>
                                            <p:cond delay="0"/>
                                          </p:stCondLst>
                                        </p:cTn>
                                        <p:tgtEl>
                                          <p:spTgt spid="925709"/>
                                        </p:tgtEl>
                                        <p:attrNameLst>
                                          <p:attrName>style.visibility</p:attrName>
                                        </p:attrNameLst>
                                      </p:cBhvr>
                                      <p:to>
                                        <p:strVal val="visible"/>
                                      </p:to>
                                    </p:set>
                                    <p:animEffect transition="in" filter="wipe(down)">
                                      <p:cBhvr>
                                        <p:cTn id="89" dur="500"/>
                                        <p:tgtEl>
                                          <p:spTgt spid="925709"/>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925724"/>
                                        </p:tgtEl>
                                        <p:attrNameLst>
                                          <p:attrName>style.visibility</p:attrName>
                                        </p:attrNameLst>
                                      </p:cBhvr>
                                      <p:to>
                                        <p:strVal val="visible"/>
                                      </p:to>
                                    </p:set>
                                    <p:animEffect transition="in" filter="blinds(horizontal)">
                                      <p:cBhvr>
                                        <p:cTn id="94" dur="500"/>
                                        <p:tgtEl>
                                          <p:spTgt spid="925724"/>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925725"/>
                                        </p:tgtEl>
                                        <p:attrNameLst>
                                          <p:attrName>style.visibility</p:attrName>
                                        </p:attrNameLst>
                                      </p:cBhvr>
                                      <p:to>
                                        <p:strVal val="visible"/>
                                      </p:to>
                                    </p:set>
                                    <p:animEffect transition="in" filter="blinds(horizontal)">
                                      <p:cBhvr>
                                        <p:cTn id="99" dur="500"/>
                                        <p:tgtEl>
                                          <p:spTgt spid="925725"/>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925726"/>
                                        </p:tgtEl>
                                        <p:attrNameLst>
                                          <p:attrName>style.visibility</p:attrName>
                                        </p:attrNameLst>
                                      </p:cBhvr>
                                      <p:to>
                                        <p:strVal val="visible"/>
                                      </p:to>
                                    </p:set>
                                    <p:animEffect transition="in" filter="blinds(horizontal)">
                                      <p:cBhvr>
                                        <p:cTn id="104" dur="500"/>
                                        <p:tgtEl>
                                          <p:spTgt spid="925726"/>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nodeType="clickEffect">
                                  <p:stCondLst>
                                    <p:cond delay="0"/>
                                  </p:stCondLst>
                                  <p:childTnLst>
                                    <p:set>
                                      <p:cBhvr>
                                        <p:cTn id="108" dur="1" fill="hold">
                                          <p:stCondLst>
                                            <p:cond delay="0"/>
                                          </p:stCondLst>
                                        </p:cTn>
                                        <p:tgtEl>
                                          <p:spTgt spid="925727"/>
                                        </p:tgtEl>
                                        <p:attrNameLst>
                                          <p:attrName>style.visibility</p:attrName>
                                        </p:attrNameLst>
                                      </p:cBhvr>
                                      <p:to>
                                        <p:strVal val="visible"/>
                                      </p:to>
                                    </p:set>
                                    <p:animEffect transition="in" filter="blinds(horizontal)">
                                      <p:cBhvr>
                                        <p:cTn id="109" dur="500"/>
                                        <p:tgtEl>
                                          <p:spTgt spid="925727"/>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925728"/>
                                        </p:tgtEl>
                                        <p:attrNameLst>
                                          <p:attrName>style.visibility</p:attrName>
                                        </p:attrNameLst>
                                      </p:cBhvr>
                                      <p:to>
                                        <p:strVal val="visible"/>
                                      </p:to>
                                    </p:set>
                                    <p:animEffect transition="in" filter="blinds(horizontal)">
                                      <p:cBhvr>
                                        <p:cTn id="114" dur="500"/>
                                        <p:tgtEl>
                                          <p:spTgt spid="925728"/>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nodeType="clickEffect">
                                  <p:stCondLst>
                                    <p:cond delay="0"/>
                                  </p:stCondLst>
                                  <p:childTnLst>
                                    <p:set>
                                      <p:cBhvr>
                                        <p:cTn id="118" dur="1" fill="hold">
                                          <p:stCondLst>
                                            <p:cond delay="0"/>
                                          </p:stCondLst>
                                        </p:cTn>
                                        <p:tgtEl>
                                          <p:spTgt spid="925729"/>
                                        </p:tgtEl>
                                        <p:attrNameLst>
                                          <p:attrName>style.visibility</p:attrName>
                                        </p:attrNameLst>
                                      </p:cBhvr>
                                      <p:to>
                                        <p:strVal val="visible"/>
                                      </p:to>
                                    </p:set>
                                    <p:animEffect transition="in" filter="blinds(horizontal)">
                                      <p:cBhvr>
                                        <p:cTn id="119" dur="500"/>
                                        <p:tgtEl>
                                          <p:spTgt spid="925729"/>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nodeType="clickEffect">
                                  <p:stCondLst>
                                    <p:cond delay="0"/>
                                  </p:stCondLst>
                                  <p:childTnLst>
                                    <p:set>
                                      <p:cBhvr>
                                        <p:cTn id="123" dur="1" fill="hold">
                                          <p:stCondLst>
                                            <p:cond delay="0"/>
                                          </p:stCondLst>
                                        </p:cTn>
                                        <p:tgtEl>
                                          <p:spTgt spid="925730"/>
                                        </p:tgtEl>
                                        <p:attrNameLst>
                                          <p:attrName>style.visibility</p:attrName>
                                        </p:attrNameLst>
                                      </p:cBhvr>
                                      <p:to>
                                        <p:strVal val="visible"/>
                                      </p:to>
                                    </p:set>
                                    <p:animEffect transition="in" filter="blinds(horizontal)">
                                      <p:cBhvr>
                                        <p:cTn id="124" dur="500"/>
                                        <p:tgtEl>
                                          <p:spTgt spid="925730"/>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nodeType="clickEffect">
                                  <p:stCondLst>
                                    <p:cond delay="0"/>
                                  </p:stCondLst>
                                  <p:childTnLst>
                                    <p:set>
                                      <p:cBhvr>
                                        <p:cTn id="128" dur="1" fill="hold">
                                          <p:stCondLst>
                                            <p:cond delay="0"/>
                                          </p:stCondLst>
                                        </p:cTn>
                                        <p:tgtEl>
                                          <p:spTgt spid="925731"/>
                                        </p:tgtEl>
                                        <p:attrNameLst>
                                          <p:attrName>style.visibility</p:attrName>
                                        </p:attrNameLst>
                                      </p:cBhvr>
                                      <p:to>
                                        <p:strVal val="visible"/>
                                      </p:to>
                                    </p:set>
                                    <p:animEffect transition="in" filter="blinds(horizontal)">
                                      <p:cBhvr>
                                        <p:cTn id="129" dur="500"/>
                                        <p:tgtEl>
                                          <p:spTgt spid="925731"/>
                                        </p:tgtEl>
                                      </p:cBhvr>
                                    </p:animEffec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nodeType="clickEffect">
                                  <p:stCondLst>
                                    <p:cond delay="0"/>
                                  </p:stCondLst>
                                  <p:childTnLst>
                                    <p:set>
                                      <p:cBhvr>
                                        <p:cTn id="133" dur="1" fill="hold">
                                          <p:stCondLst>
                                            <p:cond delay="0"/>
                                          </p:stCondLst>
                                        </p:cTn>
                                        <p:tgtEl>
                                          <p:spTgt spid="925732"/>
                                        </p:tgtEl>
                                        <p:attrNameLst>
                                          <p:attrName>style.visibility</p:attrName>
                                        </p:attrNameLst>
                                      </p:cBhvr>
                                      <p:to>
                                        <p:strVal val="visible"/>
                                      </p:to>
                                    </p:set>
                                    <p:animEffect transition="in" filter="blinds(horizontal)">
                                      <p:cBhvr>
                                        <p:cTn id="134" dur="500"/>
                                        <p:tgtEl>
                                          <p:spTgt spid="925732"/>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nodeType="clickEffect">
                                  <p:stCondLst>
                                    <p:cond delay="0"/>
                                  </p:stCondLst>
                                  <p:childTnLst>
                                    <p:set>
                                      <p:cBhvr>
                                        <p:cTn id="138" dur="1" fill="hold">
                                          <p:stCondLst>
                                            <p:cond delay="0"/>
                                          </p:stCondLst>
                                        </p:cTn>
                                        <p:tgtEl>
                                          <p:spTgt spid="925733"/>
                                        </p:tgtEl>
                                        <p:attrNameLst>
                                          <p:attrName>style.visibility</p:attrName>
                                        </p:attrNameLst>
                                      </p:cBhvr>
                                      <p:to>
                                        <p:strVal val="visible"/>
                                      </p:to>
                                    </p:set>
                                    <p:animEffect transition="in" filter="blinds(horizontal)">
                                      <p:cBhvr>
                                        <p:cTn id="139" dur="500"/>
                                        <p:tgtEl>
                                          <p:spTgt spid="925733"/>
                                        </p:tgtEl>
                                      </p:cBhvr>
                                    </p:animEffec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nodeType="clickEffect">
                                  <p:stCondLst>
                                    <p:cond delay="0"/>
                                  </p:stCondLst>
                                  <p:childTnLst>
                                    <p:set>
                                      <p:cBhvr>
                                        <p:cTn id="143" dur="1" fill="hold">
                                          <p:stCondLst>
                                            <p:cond delay="0"/>
                                          </p:stCondLst>
                                        </p:cTn>
                                        <p:tgtEl>
                                          <p:spTgt spid="925734"/>
                                        </p:tgtEl>
                                        <p:attrNameLst>
                                          <p:attrName>style.visibility</p:attrName>
                                        </p:attrNameLst>
                                      </p:cBhvr>
                                      <p:to>
                                        <p:strVal val="visible"/>
                                      </p:to>
                                    </p:set>
                                    <p:animEffect transition="in" filter="blinds(horizontal)">
                                      <p:cBhvr>
                                        <p:cTn id="144" dur="500"/>
                                        <p:tgtEl>
                                          <p:spTgt spid="925734"/>
                                        </p:tgtEl>
                                      </p:cBhvr>
                                    </p:animEffect>
                                  </p:childTnLst>
                                </p:cTn>
                              </p:par>
                            </p:childTnLst>
                          </p:cTn>
                        </p:par>
                      </p:childTnLst>
                    </p:cTn>
                  </p:par>
                  <p:par>
                    <p:cTn id="145" fill="hold">
                      <p:stCondLst>
                        <p:cond delay="indefinite"/>
                      </p:stCondLst>
                      <p:childTnLst>
                        <p:par>
                          <p:cTn id="146" fill="hold">
                            <p:stCondLst>
                              <p:cond delay="0"/>
                            </p:stCondLst>
                            <p:childTnLst>
                              <p:par>
                                <p:cTn id="147" presetID="3" presetClass="entr" presetSubtype="10" fill="hold" nodeType="clickEffect">
                                  <p:stCondLst>
                                    <p:cond delay="0"/>
                                  </p:stCondLst>
                                  <p:childTnLst>
                                    <p:set>
                                      <p:cBhvr>
                                        <p:cTn id="148" dur="1" fill="hold">
                                          <p:stCondLst>
                                            <p:cond delay="0"/>
                                          </p:stCondLst>
                                        </p:cTn>
                                        <p:tgtEl>
                                          <p:spTgt spid="925735"/>
                                        </p:tgtEl>
                                        <p:attrNameLst>
                                          <p:attrName>style.visibility</p:attrName>
                                        </p:attrNameLst>
                                      </p:cBhvr>
                                      <p:to>
                                        <p:strVal val="visible"/>
                                      </p:to>
                                    </p:set>
                                    <p:animEffect transition="in" filter="blinds(horizontal)">
                                      <p:cBhvr>
                                        <p:cTn id="149" dur="500"/>
                                        <p:tgtEl>
                                          <p:spTgt spid="925735"/>
                                        </p:tgtEl>
                                      </p:cBhvr>
                                    </p:animEffect>
                                  </p:childTnLst>
                                </p:cTn>
                              </p:par>
                            </p:childTnLst>
                          </p:cTn>
                        </p:par>
                      </p:childTnLst>
                    </p:cTn>
                  </p:par>
                  <p:par>
                    <p:cTn id="150" fill="hold">
                      <p:stCondLst>
                        <p:cond delay="indefinite"/>
                      </p:stCondLst>
                      <p:childTnLst>
                        <p:par>
                          <p:cTn id="151" fill="hold">
                            <p:stCondLst>
                              <p:cond delay="0"/>
                            </p:stCondLst>
                            <p:childTnLst>
                              <p:par>
                                <p:cTn id="152" presetID="3" presetClass="entr" presetSubtype="10" fill="hold" nodeType="clickEffect">
                                  <p:stCondLst>
                                    <p:cond delay="0"/>
                                  </p:stCondLst>
                                  <p:childTnLst>
                                    <p:set>
                                      <p:cBhvr>
                                        <p:cTn id="153" dur="1" fill="hold">
                                          <p:stCondLst>
                                            <p:cond delay="0"/>
                                          </p:stCondLst>
                                        </p:cTn>
                                        <p:tgtEl>
                                          <p:spTgt spid="925736"/>
                                        </p:tgtEl>
                                        <p:attrNameLst>
                                          <p:attrName>style.visibility</p:attrName>
                                        </p:attrNameLst>
                                      </p:cBhvr>
                                      <p:to>
                                        <p:strVal val="visible"/>
                                      </p:to>
                                    </p:set>
                                    <p:animEffect transition="in" filter="blinds(horizontal)">
                                      <p:cBhvr>
                                        <p:cTn id="154" dur="500"/>
                                        <p:tgtEl>
                                          <p:spTgt spid="925736"/>
                                        </p:tgtEl>
                                      </p:cBhvr>
                                    </p:animEffect>
                                  </p:childTnLst>
                                </p:cTn>
                              </p:par>
                            </p:childTnLst>
                          </p:cTn>
                        </p:par>
                      </p:childTnLst>
                    </p:cTn>
                  </p:par>
                  <p:par>
                    <p:cTn id="155" fill="hold">
                      <p:stCondLst>
                        <p:cond delay="indefinite"/>
                      </p:stCondLst>
                      <p:childTnLst>
                        <p:par>
                          <p:cTn id="156" fill="hold">
                            <p:stCondLst>
                              <p:cond delay="0"/>
                            </p:stCondLst>
                            <p:childTnLst>
                              <p:par>
                                <p:cTn id="157" presetID="3" presetClass="entr" presetSubtype="10" fill="hold" nodeType="clickEffect">
                                  <p:stCondLst>
                                    <p:cond delay="0"/>
                                  </p:stCondLst>
                                  <p:childTnLst>
                                    <p:set>
                                      <p:cBhvr>
                                        <p:cTn id="158" dur="1" fill="hold">
                                          <p:stCondLst>
                                            <p:cond delay="0"/>
                                          </p:stCondLst>
                                        </p:cTn>
                                        <p:tgtEl>
                                          <p:spTgt spid="925737"/>
                                        </p:tgtEl>
                                        <p:attrNameLst>
                                          <p:attrName>style.visibility</p:attrName>
                                        </p:attrNameLst>
                                      </p:cBhvr>
                                      <p:to>
                                        <p:strVal val="visible"/>
                                      </p:to>
                                    </p:set>
                                    <p:animEffect transition="in" filter="blinds(horizontal)">
                                      <p:cBhvr>
                                        <p:cTn id="159" dur="500"/>
                                        <p:tgtEl>
                                          <p:spTgt spid="925737"/>
                                        </p:tgtEl>
                                      </p:cBhvr>
                                    </p:animEffect>
                                  </p:childTnLst>
                                </p:cTn>
                              </p:par>
                            </p:childTnLst>
                          </p:cTn>
                        </p:par>
                      </p:childTnLst>
                    </p:cTn>
                  </p:par>
                  <p:par>
                    <p:cTn id="160" fill="hold">
                      <p:stCondLst>
                        <p:cond delay="indefinite"/>
                      </p:stCondLst>
                      <p:childTnLst>
                        <p:par>
                          <p:cTn id="161" fill="hold">
                            <p:stCondLst>
                              <p:cond delay="0"/>
                            </p:stCondLst>
                            <p:childTnLst>
                              <p:par>
                                <p:cTn id="162" presetID="3" presetClass="entr" presetSubtype="10" fill="hold" nodeType="clickEffect">
                                  <p:stCondLst>
                                    <p:cond delay="0"/>
                                  </p:stCondLst>
                                  <p:childTnLst>
                                    <p:set>
                                      <p:cBhvr>
                                        <p:cTn id="163" dur="1" fill="hold">
                                          <p:stCondLst>
                                            <p:cond delay="0"/>
                                          </p:stCondLst>
                                        </p:cTn>
                                        <p:tgtEl>
                                          <p:spTgt spid="925738"/>
                                        </p:tgtEl>
                                        <p:attrNameLst>
                                          <p:attrName>style.visibility</p:attrName>
                                        </p:attrNameLst>
                                      </p:cBhvr>
                                      <p:to>
                                        <p:strVal val="visible"/>
                                      </p:to>
                                    </p:set>
                                    <p:animEffect transition="in" filter="blinds(horizontal)">
                                      <p:cBhvr>
                                        <p:cTn id="164" dur="500"/>
                                        <p:tgtEl>
                                          <p:spTgt spid="925738"/>
                                        </p:tgtEl>
                                      </p:cBhvr>
                                    </p:animEffect>
                                  </p:childTnLst>
                                </p:cTn>
                              </p:par>
                            </p:childTnLst>
                          </p:cTn>
                        </p:par>
                      </p:childTnLst>
                    </p:cTn>
                  </p:par>
                  <p:par>
                    <p:cTn id="165" fill="hold">
                      <p:stCondLst>
                        <p:cond delay="indefinite"/>
                      </p:stCondLst>
                      <p:childTnLst>
                        <p:par>
                          <p:cTn id="166" fill="hold">
                            <p:stCondLst>
                              <p:cond delay="0"/>
                            </p:stCondLst>
                            <p:childTnLst>
                              <p:par>
                                <p:cTn id="167" presetID="3" presetClass="entr" presetSubtype="10" fill="hold" nodeType="clickEffect">
                                  <p:stCondLst>
                                    <p:cond delay="0"/>
                                  </p:stCondLst>
                                  <p:childTnLst>
                                    <p:set>
                                      <p:cBhvr>
                                        <p:cTn id="168" dur="1" fill="hold">
                                          <p:stCondLst>
                                            <p:cond delay="0"/>
                                          </p:stCondLst>
                                        </p:cTn>
                                        <p:tgtEl>
                                          <p:spTgt spid="925739"/>
                                        </p:tgtEl>
                                        <p:attrNameLst>
                                          <p:attrName>style.visibility</p:attrName>
                                        </p:attrNameLst>
                                      </p:cBhvr>
                                      <p:to>
                                        <p:strVal val="visible"/>
                                      </p:to>
                                    </p:set>
                                    <p:animEffect transition="in" filter="blinds(horizontal)">
                                      <p:cBhvr>
                                        <p:cTn id="169" dur="500"/>
                                        <p:tgtEl>
                                          <p:spTgt spid="925739"/>
                                        </p:tgtEl>
                                      </p:cBhvr>
                                    </p:animEffect>
                                  </p:childTnLst>
                                </p:cTn>
                              </p:par>
                            </p:childTnLst>
                          </p:cTn>
                        </p:par>
                      </p:childTnLst>
                    </p:cTn>
                  </p:par>
                  <p:par>
                    <p:cTn id="170" fill="hold">
                      <p:stCondLst>
                        <p:cond delay="indefinite"/>
                      </p:stCondLst>
                      <p:childTnLst>
                        <p:par>
                          <p:cTn id="171" fill="hold">
                            <p:stCondLst>
                              <p:cond delay="0"/>
                            </p:stCondLst>
                            <p:childTnLst>
                              <p:par>
                                <p:cTn id="172" presetID="3" presetClass="entr" presetSubtype="10" fill="hold" nodeType="clickEffect">
                                  <p:stCondLst>
                                    <p:cond delay="0"/>
                                  </p:stCondLst>
                                  <p:childTnLst>
                                    <p:set>
                                      <p:cBhvr>
                                        <p:cTn id="173" dur="1" fill="hold">
                                          <p:stCondLst>
                                            <p:cond delay="0"/>
                                          </p:stCondLst>
                                        </p:cTn>
                                        <p:tgtEl>
                                          <p:spTgt spid="925740"/>
                                        </p:tgtEl>
                                        <p:attrNameLst>
                                          <p:attrName>style.visibility</p:attrName>
                                        </p:attrNameLst>
                                      </p:cBhvr>
                                      <p:to>
                                        <p:strVal val="visible"/>
                                      </p:to>
                                    </p:set>
                                    <p:animEffect transition="in" filter="blinds(horizontal)">
                                      <p:cBhvr>
                                        <p:cTn id="174" dur="500"/>
                                        <p:tgtEl>
                                          <p:spTgt spid="925740"/>
                                        </p:tgtEl>
                                      </p:cBhvr>
                                    </p:animEffect>
                                  </p:childTnLst>
                                </p:cTn>
                              </p:par>
                            </p:childTnLst>
                          </p:cTn>
                        </p:par>
                      </p:childTnLst>
                    </p:cTn>
                  </p:par>
                  <p:par>
                    <p:cTn id="175" fill="hold">
                      <p:stCondLst>
                        <p:cond delay="indefinite"/>
                      </p:stCondLst>
                      <p:childTnLst>
                        <p:par>
                          <p:cTn id="176" fill="hold">
                            <p:stCondLst>
                              <p:cond delay="0"/>
                            </p:stCondLst>
                            <p:childTnLst>
                              <p:par>
                                <p:cTn id="177" presetID="3" presetClass="entr" presetSubtype="10" fill="hold" nodeType="clickEffect">
                                  <p:stCondLst>
                                    <p:cond delay="0"/>
                                  </p:stCondLst>
                                  <p:childTnLst>
                                    <p:set>
                                      <p:cBhvr>
                                        <p:cTn id="178" dur="1" fill="hold">
                                          <p:stCondLst>
                                            <p:cond delay="0"/>
                                          </p:stCondLst>
                                        </p:cTn>
                                        <p:tgtEl>
                                          <p:spTgt spid="925741"/>
                                        </p:tgtEl>
                                        <p:attrNameLst>
                                          <p:attrName>style.visibility</p:attrName>
                                        </p:attrNameLst>
                                      </p:cBhvr>
                                      <p:to>
                                        <p:strVal val="visible"/>
                                      </p:to>
                                    </p:set>
                                    <p:animEffect transition="in" filter="blinds(horizontal)">
                                      <p:cBhvr>
                                        <p:cTn id="179" dur="500"/>
                                        <p:tgtEl>
                                          <p:spTgt spid="925741"/>
                                        </p:tgtEl>
                                      </p:cBhvr>
                                    </p:animEffect>
                                  </p:childTnLst>
                                </p:cTn>
                              </p:par>
                            </p:childTnLst>
                          </p:cTn>
                        </p:par>
                      </p:childTnLst>
                    </p:cTn>
                  </p:par>
                  <p:par>
                    <p:cTn id="180" fill="hold">
                      <p:stCondLst>
                        <p:cond delay="indefinite"/>
                      </p:stCondLst>
                      <p:childTnLst>
                        <p:par>
                          <p:cTn id="181" fill="hold">
                            <p:stCondLst>
                              <p:cond delay="0"/>
                            </p:stCondLst>
                            <p:childTnLst>
                              <p:par>
                                <p:cTn id="182" presetID="3" presetClass="entr" presetSubtype="10" fill="hold" nodeType="clickEffect">
                                  <p:stCondLst>
                                    <p:cond delay="0"/>
                                  </p:stCondLst>
                                  <p:childTnLst>
                                    <p:set>
                                      <p:cBhvr>
                                        <p:cTn id="183" dur="1" fill="hold">
                                          <p:stCondLst>
                                            <p:cond delay="0"/>
                                          </p:stCondLst>
                                        </p:cTn>
                                        <p:tgtEl>
                                          <p:spTgt spid="925742"/>
                                        </p:tgtEl>
                                        <p:attrNameLst>
                                          <p:attrName>style.visibility</p:attrName>
                                        </p:attrNameLst>
                                      </p:cBhvr>
                                      <p:to>
                                        <p:strVal val="visible"/>
                                      </p:to>
                                    </p:set>
                                    <p:animEffect transition="in" filter="blinds(horizontal)">
                                      <p:cBhvr>
                                        <p:cTn id="184" dur="500"/>
                                        <p:tgtEl>
                                          <p:spTgt spid="925742"/>
                                        </p:tgtEl>
                                      </p:cBhvr>
                                    </p:animEffect>
                                  </p:childTnLst>
                                </p:cTn>
                              </p:par>
                            </p:childTnLst>
                          </p:cTn>
                        </p:par>
                      </p:childTnLst>
                    </p:cTn>
                  </p:par>
                  <p:par>
                    <p:cTn id="185" fill="hold">
                      <p:stCondLst>
                        <p:cond delay="indefinite"/>
                      </p:stCondLst>
                      <p:childTnLst>
                        <p:par>
                          <p:cTn id="186" fill="hold">
                            <p:stCondLst>
                              <p:cond delay="0"/>
                            </p:stCondLst>
                            <p:childTnLst>
                              <p:par>
                                <p:cTn id="187" presetID="3" presetClass="entr" presetSubtype="10" fill="hold" nodeType="clickEffect">
                                  <p:stCondLst>
                                    <p:cond delay="0"/>
                                  </p:stCondLst>
                                  <p:childTnLst>
                                    <p:set>
                                      <p:cBhvr>
                                        <p:cTn id="188" dur="1" fill="hold">
                                          <p:stCondLst>
                                            <p:cond delay="0"/>
                                          </p:stCondLst>
                                        </p:cTn>
                                        <p:tgtEl>
                                          <p:spTgt spid="925743"/>
                                        </p:tgtEl>
                                        <p:attrNameLst>
                                          <p:attrName>style.visibility</p:attrName>
                                        </p:attrNameLst>
                                      </p:cBhvr>
                                      <p:to>
                                        <p:strVal val="visible"/>
                                      </p:to>
                                    </p:set>
                                    <p:animEffect transition="in" filter="blinds(horizontal)">
                                      <p:cBhvr>
                                        <p:cTn id="189" dur="500"/>
                                        <p:tgtEl>
                                          <p:spTgt spid="925743"/>
                                        </p:tgtEl>
                                      </p:cBhvr>
                                    </p:animEffect>
                                  </p:childTnLst>
                                </p:cTn>
                              </p:par>
                            </p:childTnLst>
                          </p:cTn>
                        </p:par>
                      </p:childTnLst>
                    </p:cTn>
                  </p:par>
                  <p:par>
                    <p:cTn id="190" fill="hold">
                      <p:stCondLst>
                        <p:cond delay="indefinite"/>
                      </p:stCondLst>
                      <p:childTnLst>
                        <p:par>
                          <p:cTn id="191" fill="hold">
                            <p:stCondLst>
                              <p:cond delay="0"/>
                            </p:stCondLst>
                            <p:childTnLst>
                              <p:par>
                                <p:cTn id="192" presetID="3" presetClass="entr" presetSubtype="10" fill="hold" nodeType="clickEffect">
                                  <p:stCondLst>
                                    <p:cond delay="0"/>
                                  </p:stCondLst>
                                  <p:childTnLst>
                                    <p:set>
                                      <p:cBhvr>
                                        <p:cTn id="193" dur="1" fill="hold">
                                          <p:stCondLst>
                                            <p:cond delay="0"/>
                                          </p:stCondLst>
                                        </p:cTn>
                                        <p:tgtEl>
                                          <p:spTgt spid="925744"/>
                                        </p:tgtEl>
                                        <p:attrNameLst>
                                          <p:attrName>style.visibility</p:attrName>
                                        </p:attrNameLst>
                                      </p:cBhvr>
                                      <p:to>
                                        <p:strVal val="visible"/>
                                      </p:to>
                                    </p:set>
                                    <p:animEffect transition="in" filter="blinds(horizontal)">
                                      <p:cBhvr>
                                        <p:cTn id="194" dur="500"/>
                                        <p:tgtEl>
                                          <p:spTgt spid="925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698" grpId="0" animBg="1"/>
      <p:bldP spid="925699" grpId="0" animBg="1"/>
      <p:bldP spid="925700" grpId="0" animBg="1"/>
      <p:bldP spid="925701" grpId="0" animBg="1"/>
      <p:bldP spid="925702" grpId="0" animBg="1"/>
      <p:bldP spid="925703" grpId="0" animBg="1"/>
      <p:bldP spid="925704" grpId="0" animBg="1"/>
      <p:bldP spid="925705" grpId="0" animBg="1"/>
      <p:bldP spid="925706" grpId="0" animBg="1"/>
      <p:bldP spid="925708" grpId="0"/>
      <p:bldP spid="925709" grpId="0"/>
      <p:bldP spid="925714" grpId="0" animBg="1"/>
      <p:bldP spid="925715" grpId="0" animBg="1"/>
      <p:bldP spid="925717" grpId="0" animBg="1"/>
      <p:bldP spid="925718" grpId="0" animBg="1"/>
      <p:bldP spid="925719" grpId="0" animBg="1"/>
      <p:bldP spid="9257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Grp="1" noChangeArrowheads="1"/>
          </p:cNvSpPr>
          <p:nvPr>
            <p:ph type="body" idx="1"/>
          </p:nvPr>
        </p:nvSpPr>
        <p:spPr>
          <a:xfrm>
            <a:off x="468313" y="620713"/>
            <a:ext cx="8229600" cy="5510212"/>
          </a:xfrm>
        </p:spPr>
        <p:txBody>
          <a:bodyPr/>
          <a:lstStyle/>
          <a:p>
            <a:pPr marL="609600" indent="-609600">
              <a:buFont typeface="Wingdings" pitchFamily="2" charset="2"/>
              <a:buNone/>
            </a:pPr>
            <a:r>
              <a:rPr lang="en-US" altLang="zh-CN"/>
              <a:t>     </a:t>
            </a:r>
            <a:r>
              <a:rPr lang="zh-CN" altLang="en-US" sz="2700" b="1">
                <a:solidFill>
                  <a:schemeClr val="hlink"/>
                </a:solidFill>
              </a:rPr>
              <a:t>主磁路</a:t>
            </a:r>
            <a:r>
              <a:rPr lang="zh-CN" altLang="en-US" sz="2700" b="1">
                <a:solidFill>
                  <a:srgbClr val="000000"/>
                </a:solidFill>
              </a:rPr>
              <a:t>：主磁通所通过的路径。</a:t>
            </a:r>
          </a:p>
          <a:p>
            <a:pPr marL="609600" indent="-609600">
              <a:buFont typeface="Wingdings" pitchFamily="2" charset="2"/>
              <a:buNone/>
            </a:pPr>
            <a:r>
              <a:rPr lang="zh-CN" altLang="en-US" sz="2700" b="1">
                <a:solidFill>
                  <a:srgbClr val="000000"/>
                </a:solidFill>
              </a:rPr>
              <a:t>      </a:t>
            </a:r>
            <a:r>
              <a:rPr lang="zh-CN" altLang="en-US" sz="2700" b="1">
                <a:solidFill>
                  <a:schemeClr val="hlink"/>
                </a:solidFill>
              </a:rPr>
              <a:t>漏磁路</a:t>
            </a:r>
            <a:r>
              <a:rPr lang="zh-CN" altLang="en-US" sz="2700" b="1">
                <a:solidFill>
                  <a:srgbClr val="000000"/>
                </a:solidFill>
              </a:rPr>
              <a:t>：漏磁通所通过的路径。</a:t>
            </a:r>
          </a:p>
          <a:p>
            <a:pPr marL="609600" indent="-609600">
              <a:buFont typeface="Wingdings" pitchFamily="2" charset="2"/>
              <a:buNone/>
            </a:pPr>
            <a:r>
              <a:rPr lang="zh-CN" altLang="en-US" sz="2700" b="1">
                <a:solidFill>
                  <a:srgbClr val="000000"/>
                </a:solidFill>
              </a:rPr>
              <a:t>      </a:t>
            </a:r>
            <a:r>
              <a:rPr lang="zh-CN" altLang="en-US" sz="2700" b="1">
                <a:solidFill>
                  <a:schemeClr val="hlink"/>
                </a:solidFill>
              </a:rPr>
              <a:t>励磁线圈</a:t>
            </a:r>
            <a:r>
              <a:rPr lang="zh-CN" altLang="en-US" sz="2700" b="1">
                <a:solidFill>
                  <a:srgbClr val="000000"/>
                </a:solidFill>
              </a:rPr>
              <a:t>：用以激励磁路中磁通的载流线圈。</a:t>
            </a:r>
          </a:p>
          <a:p>
            <a:pPr marL="609600" indent="-609600">
              <a:buFont typeface="Wingdings" pitchFamily="2" charset="2"/>
              <a:buNone/>
            </a:pPr>
            <a:r>
              <a:rPr lang="zh-CN" altLang="en-US" sz="2700" b="1">
                <a:solidFill>
                  <a:srgbClr val="000000"/>
                </a:solidFill>
              </a:rPr>
              <a:t>      </a:t>
            </a:r>
            <a:r>
              <a:rPr lang="zh-CN" altLang="en-US" sz="2700" b="1">
                <a:solidFill>
                  <a:schemeClr val="hlink"/>
                </a:solidFill>
              </a:rPr>
              <a:t>励磁电流</a:t>
            </a:r>
            <a:r>
              <a:rPr lang="zh-CN" altLang="en-US" sz="2700" b="1">
                <a:solidFill>
                  <a:srgbClr val="000000"/>
                </a:solidFill>
              </a:rPr>
              <a:t>：励磁线圈中的电流。     </a:t>
            </a:r>
          </a:p>
          <a:p>
            <a:pPr marL="609600" indent="-609600">
              <a:buFont typeface="Wingdings" pitchFamily="2" charset="2"/>
              <a:buNone/>
            </a:pPr>
            <a:r>
              <a:rPr lang="zh-CN" altLang="en-US" sz="2700" b="1">
                <a:solidFill>
                  <a:srgbClr val="000000"/>
                </a:solidFill>
              </a:rPr>
              <a:t>                                           直流</a:t>
            </a:r>
            <a:r>
              <a:rPr lang="en-US" altLang="zh-CN" sz="2700" b="1">
                <a:solidFill>
                  <a:srgbClr val="000000"/>
                </a:solidFill>
              </a:rPr>
              <a:t>:</a:t>
            </a:r>
            <a:r>
              <a:rPr lang="zh-CN" altLang="en-US" sz="2700" b="1">
                <a:solidFill>
                  <a:srgbClr val="000000"/>
                </a:solidFill>
              </a:rPr>
              <a:t>直流磁路            </a:t>
            </a:r>
          </a:p>
          <a:p>
            <a:pPr marL="609600" indent="-609600"/>
            <a:r>
              <a:rPr lang="zh-CN" altLang="en-US" sz="2700" b="1">
                <a:solidFill>
                  <a:srgbClr val="000000"/>
                </a:solidFill>
              </a:rPr>
              <a:t>                                             例如</a:t>
            </a:r>
            <a:r>
              <a:rPr lang="en-US" altLang="zh-CN" sz="2700" b="1">
                <a:solidFill>
                  <a:srgbClr val="000000"/>
                </a:solidFill>
              </a:rPr>
              <a:t>:</a:t>
            </a:r>
            <a:r>
              <a:rPr lang="zh-CN" altLang="en-US" sz="2700" b="1">
                <a:solidFill>
                  <a:srgbClr val="000000"/>
                </a:solidFill>
              </a:rPr>
              <a:t>直流电机</a:t>
            </a:r>
          </a:p>
          <a:p>
            <a:pPr marL="609600" indent="-609600"/>
            <a:r>
              <a:rPr lang="zh-CN" altLang="en-US" sz="2700" b="1">
                <a:solidFill>
                  <a:srgbClr val="000000"/>
                </a:solidFill>
              </a:rPr>
              <a:t>                                     交流</a:t>
            </a:r>
            <a:r>
              <a:rPr lang="en-US" altLang="zh-CN" sz="2700" b="1">
                <a:solidFill>
                  <a:srgbClr val="000000"/>
                </a:solidFill>
              </a:rPr>
              <a:t>:</a:t>
            </a:r>
            <a:r>
              <a:rPr lang="zh-CN" altLang="en-US" sz="2700" b="1">
                <a:solidFill>
                  <a:srgbClr val="000000"/>
                </a:solidFill>
              </a:rPr>
              <a:t>交流磁路</a:t>
            </a:r>
          </a:p>
          <a:p>
            <a:pPr marL="609600" indent="-609600"/>
            <a:r>
              <a:rPr lang="zh-CN" altLang="en-US" sz="2700" b="1">
                <a:solidFill>
                  <a:srgbClr val="000000"/>
                </a:solidFill>
              </a:rPr>
              <a:t>                                             例如</a:t>
            </a:r>
            <a:r>
              <a:rPr lang="en-US" altLang="zh-CN" sz="2700" b="1">
                <a:solidFill>
                  <a:srgbClr val="000000"/>
                </a:solidFill>
              </a:rPr>
              <a:t>:</a:t>
            </a:r>
            <a:r>
              <a:rPr lang="zh-CN" altLang="en-US" sz="2700" b="1">
                <a:solidFill>
                  <a:srgbClr val="000000"/>
                </a:solidFill>
              </a:rPr>
              <a:t>变压器</a:t>
            </a:r>
            <a:r>
              <a:rPr lang="zh-CN" altLang="en-US" b="1">
                <a:solidFill>
                  <a:srgbClr val="0000FF"/>
                </a:solidFill>
              </a:rPr>
              <a:t>                                                         </a:t>
            </a:r>
          </a:p>
        </p:txBody>
      </p:sp>
      <p:sp>
        <p:nvSpPr>
          <p:cNvPr id="890883" name="AutoShape 3"/>
          <p:cNvSpPr>
            <a:spLocks/>
          </p:cNvSpPr>
          <p:nvPr/>
        </p:nvSpPr>
        <p:spPr bwMode="auto">
          <a:xfrm>
            <a:off x="4267200" y="2895600"/>
            <a:ext cx="228600" cy="1143000"/>
          </a:xfrm>
          <a:prstGeom prst="leftBrace">
            <a:avLst>
              <a:gd name="adj1" fmla="val 41667"/>
              <a:gd name="adj2" fmla="val 50088"/>
            </a:avLst>
          </a:prstGeom>
          <a:noFill/>
          <a:ln w="76200">
            <a:solidFill>
              <a:srgbClr val="FF00FF"/>
            </a:solidFill>
            <a:round/>
            <a:headEnd/>
            <a:tailEnd/>
          </a:ln>
          <a:effectLst>
            <a:outerShdw dist="107763" dir="2700000" algn="ctr" rotWithShape="0">
              <a:srgbClr val="808080">
                <a:alpha val="50000"/>
              </a:srgbClr>
            </a:outerShdw>
          </a:effectLst>
        </p:spPr>
        <p:txBody>
          <a:bodyPr wrap="none" anchor="ctr"/>
          <a:lstStyle/>
          <a:p>
            <a:endParaRPr lang="zh-CN" altLang="en-US"/>
          </a:p>
        </p:txBody>
      </p:sp>
      <p:pic>
        <p:nvPicPr>
          <p:cNvPr id="890884" name="Picture 4" descr="youxuan"/>
          <p:cNvPicPr>
            <a:picLocks noChangeAspect="1" noChangeArrowheads="1" noCrop="1"/>
          </p:cNvPicPr>
          <p:nvPr/>
        </p:nvPicPr>
        <p:blipFill>
          <a:blip r:embed="rId2"/>
          <a:srcRect/>
          <a:stretch>
            <a:fillRect/>
          </a:stretch>
        </p:blipFill>
        <p:spPr bwMode="auto">
          <a:xfrm>
            <a:off x="1066800" y="3886200"/>
            <a:ext cx="2771775" cy="1857375"/>
          </a:xfrm>
          <a:prstGeom prst="rect">
            <a:avLst/>
          </a:prstGeom>
          <a:noFill/>
        </p:spPr>
      </p:pic>
    </p:spTree>
  </p:cSld>
  <p:clrMapOvr>
    <a:masterClrMapping/>
  </p:clrMapOvr>
  <p:transition>
    <p:checke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6722" name="Line 2"/>
          <p:cNvSpPr>
            <a:spLocks noChangeShapeType="1"/>
          </p:cNvSpPr>
          <p:nvPr/>
        </p:nvSpPr>
        <p:spPr bwMode="auto">
          <a:xfrm>
            <a:off x="838200" y="4038600"/>
            <a:ext cx="1150938" cy="0"/>
          </a:xfrm>
          <a:prstGeom prst="line">
            <a:avLst/>
          </a:prstGeom>
          <a:noFill/>
          <a:ln w="76200">
            <a:solidFill>
              <a:srgbClr val="00FF00"/>
            </a:solidFill>
            <a:round/>
            <a:headEnd/>
            <a:tailEnd/>
          </a:ln>
          <a:effectLst/>
        </p:spPr>
        <p:txBody>
          <a:bodyPr/>
          <a:lstStyle/>
          <a:p>
            <a:endParaRPr lang="zh-CN" altLang="en-US"/>
          </a:p>
        </p:txBody>
      </p:sp>
      <p:sp>
        <p:nvSpPr>
          <p:cNvPr id="926723" name="AutoShape 3"/>
          <p:cNvSpPr>
            <a:spLocks noChangeArrowheads="1"/>
          </p:cNvSpPr>
          <p:nvPr/>
        </p:nvSpPr>
        <p:spPr bwMode="auto">
          <a:xfrm>
            <a:off x="2051050" y="620713"/>
            <a:ext cx="5616575" cy="720725"/>
          </a:xfrm>
          <a:prstGeom prst="parallelogram">
            <a:avLst>
              <a:gd name="adj" fmla="val 194824"/>
            </a:avLst>
          </a:prstGeom>
          <a:solidFill>
            <a:schemeClr val="folHlink">
              <a:alpha val="53999"/>
            </a:schemeClr>
          </a:solidFill>
          <a:ln w="76200">
            <a:solidFill>
              <a:srgbClr val="800080"/>
            </a:solidFill>
            <a:miter lim="800000"/>
            <a:headEnd/>
            <a:tailEnd/>
          </a:ln>
          <a:effectLst/>
        </p:spPr>
        <p:txBody>
          <a:bodyPr wrap="none" anchor="ctr"/>
          <a:lstStyle/>
          <a:p>
            <a:endParaRPr lang="zh-CN" altLang="en-US"/>
          </a:p>
        </p:txBody>
      </p:sp>
      <p:sp>
        <p:nvSpPr>
          <p:cNvPr id="926724" name="Rectangle 4"/>
          <p:cNvSpPr>
            <a:spLocks noChangeArrowheads="1"/>
          </p:cNvSpPr>
          <p:nvPr/>
        </p:nvSpPr>
        <p:spPr bwMode="auto">
          <a:xfrm>
            <a:off x="1979613" y="1341438"/>
            <a:ext cx="4321175" cy="4175125"/>
          </a:xfrm>
          <a:prstGeom prst="rect">
            <a:avLst/>
          </a:prstGeom>
          <a:noFill/>
          <a:ln w="76200">
            <a:solidFill>
              <a:srgbClr val="800080"/>
            </a:solidFill>
            <a:miter lim="800000"/>
            <a:headEnd/>
            <a:tailEnd/>
          </a:ln>
          <a:effectLst/>
        </p:spPr>
        <p:txBody>
          <a:bodyPr wrap="none" anchor="ctr"/>
          <a:lstStyle/>
          <a:p>
            <a:endParaRPr lang="zh-CN" altLang="en-US"/>
          </a:p>
        </p:txBody>
      </p:sp>
      <p:sp>
        <p:nvSpPr>
          <p:cNvPr id="926725" name="Line 5"/>
          <p:cNvSpPr>
            <a:spLocks noChangeShapeType="1"/>
          </p:cNvSpPr>
          <p:nvPr/>
        </p:nvSpPr>
        <p:spPr bwMode="auto">
          <a:xfrm>
            <a:off x="7667625" y="620713"/>
            <a:ext cx="0" cy="3960812"/>
          </a:xfrm>
          <a:prstGeom prst="line">
            <a:avLst/>
          </a:prstGeom>
          <a:noFill/>
          <a:ln w="76200">
            <a:solidFill>
              <a:srgbClr val="800080"/>
            </a:solidFill>
            <a:round/>
            <a:headEnd/>
            <a:tailEnd/>
          </a:ln>
          <a:effectLst/>
        </p:spPr>
        <p:txBody>
          <a:bodyPr/>
          <a:lstStyle/>
          <a:p>
            <a:endParaRPr lang="zh-CN" altLang="en-US"/>
          </a:p>
        </p:txBody>
      </p:sp>
      <p:sp>
        <p:nvSpPr>
          <p:cNvPr id="926726" name="Line 6"/>
          <p:cNvSpPr>
            <a:spLocks noChangeShapeType="1"/>
          </p:cNvSpPr>
          <p:nvPr/>
        </p:nvSpPr>
        <p:spPr bwMode="auto">
          <a:xfrm flipV="1">
            <a:off x="6300788" y="4508500"/>
            <a:ext cx="1366837" cy="1008063"/>
          </a:xfrm>
          <a:prstGeom prst="line">
            <a:avLst/>
          </a:prstGeom>
          <a:noFill/>
          <a:ln w="76200">
            <a:solidFill>
              <a:srgbClr val="800080"/>
            </a:solidFill>
            <a:round/>
            <a:headEnd/>
            <a:tailEnd/>
          </a:ln>
          <a:effectLst/>
        </p:spPr>
        <p:txBody>
          <a:bodyPr/>
          <a:lstStyle/>
          <a:p>
            <a:endParaRPr lang="zh-CN" altLang="en-US"/>
          </a:p>
        </p:txBody>
      </p:sp>
      <p:sp>
        <p:nvSpPr>
          <p:cNvPr id="926727" name="Rectangle 7"/>
          <p:cNvSpPr>
            <a:spLocks noChangeArrowheads="1"/>
          </p:cNvSpPr>
          <p:nvPr/>
        </p:nvSpPr>
        <p:spPr bwMode="auto">
          <a:xfrm>
            <a:off x="2771775" y="2133600"/>
            <a:ext cx="2519363" cy="2520950"/>
          </a:xfrm>
          <a:prstGeom prst="rect">
            <a:avLst/>
          </a:prstGeom>
          <a:noFill/>
          <a:ln w="76200">
            <a:solidFill>
              <a:srgbClr val="800080"/>
            </a:solidFill>
            <a:miter lim="800000"/>
            <a:headEnd/>
            <a:tailEnd/>
          </a:ln>
          <a:effectLst/>
        </p:spPr>
        <p:txBody>
          <a:bodyPr wrap="none" anchor="ctr"/>
          <a:lstStyle/>
          <a:p>
            <a:endParaRPr lang="zh-CN" altLang="en-US"/>
          </a:p>
        </p:txBody>
      </p:sp>
      <p:sp>
        <p:nvSpPr>
          <p:cNvPr id="926728" name="AutoShape 8"/>
          <p:cNvSpPr>
            <a:spLocks noChangeArrowheads="1"/>
          </p:cNvSpPr>
          <p:nvPr/>
        </p:nvSpPr>
        <p:spPr bwMode="auto">
          <a:xfrm>
            <a:off x="2339975" y="1700213"/>
            <a:ext cx="3455988" cy="3384550"/>
          </a:xfrm>
          <a:prstGeom prst="roundRect">
            <a:avLst>
              <a:gd name="adj" fmla="val 16667"/>
            </a:avLst>
          </a:prstGeom>
          <a:noFill/>
          <a:ln w="76200">
            <a:solidFill>
              <a:srgbClr val="FF0000"/>
            </a:solidFill>
            <a:prstDash val="dash"/>
            <a:round/>
            <a:headEnd/>
            <a:tailEnd/>
          </a:ln>
          <a:effectLst/>
        </p:spPr>
        <p:txBody>
          <a:bodyPr wrap="none" anchor="ctr"/>
          <a:lstStyle/>
          <a:p>
            <a:pPr algn="ctr"/>
            <a:endParaRPr lang="zh-CN" altLang="zh-CN" sz="4000">
              <a:latin typeface="宋体" charset="-122"/>
            </a:endParaRPr>
          </a:p>
        </p:txBody>
      </p:sp>
      <p:sp>
        <p:nvSpPr>
          <p:cNvPr id="926729" name="Oval 9"/>
          <p:cNvSpPr>
            <a:spLocks noChangeArrowheads="1"/>
          </p:cNvSpPr>
          <p:nvPr/>
        </p:nvSpPr>
        <p:spPr bwMode="auto">
          <a:xfrm>
            <a:off x="539750" y="2276475"/>
            <a:ext cx="215900" cy="215900"/>
          </a:xfrm>
          <a:prstGeom prst="ellipse">
            <a:avLst/>
          </a:prstGeom>
          <a:solidFill>
            <a:schemeClr val="accent1"/>
          </a:solidFill>
          <a:ln w="76200">
            <a:solidFill>
              <a:schemeClr val="tx1"/>
            </a:solidFill>
            <a:round/>
            <a:headEnd/>
            <a:tailEnd/>
          </a:ln>
          <a:effectLst/>
        </p:spPr>
        <p:txBody>
          <a:bodyPr wrap="none" anchor="ctr"/>
          <a:lstStyle/>
          <a:p>
            <a:endParaRPr lang="zh-CN" altLang="en-US"/>
          </a:p>
        </p:txBody>
      </p:sp>
      <p:sp>
        <p:nvSpPr>
          <p:cNvPr id="926730" name="Oval 10"/>
          <p:cNvSpPr>
            <a:spLocks noChangeArrowheads="1"/>
          </p:cNvSpPr>
          <p:nvPr/>
        </p:nvSpPr>
        <p:spPr bwMode="auto">
          <a:xfrm>
            <a:off x="457200" y="3962400"/>
            <a:ext cx="215900" cy="215900"/>
          </a:xfrm>
          <a:prstGeom prst="ellipse">
            <a:avLst/>
          </a:prstGeom>
          <a:solidFill>
            <a:schemeClr val="accent1"/>
          </a:solidFill>
          <a:ln w="76200">
            <a:solidFill>
              <a:schemeClr val="tx1"/>
            </a:solidFill>
            <a:round/>
            <a:headEnd/>
            <a:tailEnd/>
          </a:ln>
          <a:effectLst/>
        </p:spPr>
        <p:txBody>
          <a:bodyPr wrap="none" anchor="ctr"/>
          <a:lstStyle/>
          <a:p>
            <a:endParaRPr lang="zh-CN" altLang="en-US"/>
          </a:p>
        </p:txBody>
      </p:sp>
      <p:sp>
        <p:nvSpPr>
          <p:cNvPr id="926731" name="Line 11"/>
          <p:cNvSpPr>
            <a:spLocks noChangeShapeType="1"/>
          </p:cNvSpPr>
          <p:nvPr/>
        </p:nvSpPr>
        <p:spPr bwMode="auto">
          <a:xfrm>
            <a:off x="755650" y="2420938"/>
            <a:ext cx="2016125" cy="0"/>
          </a:xfrm>
          <a:prstGeom prst="line">
            <a:avLst/>
          </a:prstGeom>
          <a:noFill/>
          <a:ln w="76200">
            <a:solidFill>
              <a:srgbClr val="00FF00"/>
            </a:solidFill>
            <a:round/>
            <a:headEnd/>
            <a:tailEnd/>
          </a:ln>
          <a:effectLst/>
        </p:spPr>
        <p:txBody>
          <a:bodyPr/>
          <a:lstStyle/>
          <a:p>
            <a:endParaRPr lang="zh-CN" altLang="en-US"/>
          </a:p>
        </p:txBody>
      </p:sp>
      <p:sp>
        <p:nvSpPr>
          <p:cNvPr id="926732" name="Line 12"/>
          <p:cNvSpPr>
            <a:spLocks noChangeShapeType="1"/>
          </p:cNvSpPr>
          <p:nvPr/>
        </p:nvSpPr>
        <p:spPr bwMode="auto">
          <a:xfrm>
            <a:off x="3348038" y="2133600"/>
            <a:ext cx="0" cy="1943100"/>
          </a:xfrm>
          <a:prstGeom prst="line">
            <a:avLst/>
          </a:prstGeom>
          <a:noFill/>
          <a:ln w="38100">
            <a:solidFill>
              <a:srgbClr val="800080"/>
            </a:solidFill>
            <a:round/>
            <a:headEnd/>
            <a:tailEnd/>
          </a:ln>
          <a:effectLst/>
        </p:spPr>
        <p:txBody>
          <a:bodyPr/>
          <a:lstStyle/>
          <a:p>
            <a:endParaRPr lang="zh-CN" altLang="en-US"/>
          </a:p>
        </p:txBody>
      </p:sp>
      <p:sp>
        <p:nvSpPr>
          <p:cNvPr id="926733" name="Line 13"/>
          <p:cNvSpPr>
            <a:spLocks noChangeShapeType="1"/>
          </p:cNvSpPr>
          <p:nvPr/>
        </p:nvSpPr>
        <p:spPr bwMode="auto">
          <a:xfrm flipV="1">
            <a:off x="2771775" y="4076700"/>
            <a:ext cx="576263" cy="576263"/>
          </a:xfrm>
          <a:prstGeom prst="line">
            <a:avLst/>
          </a:prstGeom>
          <a:noFill/>
          <a:ln w="38100">
            <a:solidFill>
              <a:srgbClr val="800080"/>
            </a:solidFill>
            <a:round/>
            <a:headEnd/>
            <a:tailEnd/>
          </a:ln>
          <a:effectLst/>
        </p:spPr>
        <p:txBody>
          <a:bodyPr/>
          <a:lstStyle/>
          <a:p>
            <a:endParaRPr lang="zh-CN" altLang="en-US"/>
          </a:p>
        </p:txBody>
      </p:sp>
      <p:sp>
        <p:nvSpPr>
          <p:cNvPr id="926734" name="Line 14"/>
          <p:cNvSpPr>
            <a:spLocks noChangeShapeType="1"/>
          </p:cNvSpPr>
          <p:nvPr/>
        </p:nvSpPr>
        <p:spPr bwMode="auto">
          <a:xfrm>
            <a:off x="3348038" y="4076700"/>
            <a:ext cx="1944687" cy="0"/>
          </a:xfrm>
          <a:prstGeom prst="line">
            <a:avLst/>
          </a:prstGeom>
          <a:noFill/>
          <a:ln w="76200">
            <a:solidFill>
              <a:srgbClr val="800080"/>
            </a:solidFill>
            <a:round/>
            <a:headEnd/>
            <a:tailEnd/>
          </a:ln>
          <a:effectLst/>
        </p:spPr>
        <p:txBody>
          <a:bodyPr/>
          <a:lstStyle/>
          <a:p>
            <a:endParaRPr lang="zh-CN" altLang="en-US"/>
          </a:p>
        </p:txBody>
      </p:sp>
      <p:sp>
        <p:nvSpPr>
          <p:cNvPr id="926735" name="Freeform 15"/>
          <p:cNvSpPr>
            <a:spLocks/>
          </p:cNvSpPr>
          <p:nvPr/>
        </p:nvSpPr>
        <p:spPr bwMode="auto">
          <a:xfrm>
            <a:off x="5292725" y="3644900"/>
            <a:ext cx="1025525" cy="107950"/>
          </a:xfrm>
          <a:custGeom>
            <a:avLst/>
            <a:gdLst/>
            <a:ahLst/>
            <a:cxnLst>
              <a:cxn ang="0">
                <a:pos x="0" y="0"/>
              </a:cxn>
              <a:cxn ang="0">
                <a:pos x="646" y="68"/>
              </a:cxn>
            </a:cxnLst>
            <a:rect l="0" t="0" r="r" b="b"/>
            <a:pathLst>
              <a:path w="646" h="68">
                <a:moveTo>
                  <a:pt x="0" y="0"/>
                </a:moveTo>
                <a:lnTo>
                  <a:pt x="646" y="68"/>
                </a:lnTo>
              </a:path>
            </a:pathLst>
          </a:custGeom>
          <a:solidFill>
            <a:srgbClr val="FFFFFF"/>
          </a:solidFill>
          <a:ln w="76200">
            <a:solidFill>
              <a:srgbClr val="FF33CC"/>
            </a:solidFill>
            <a:round/>
            <a:headEnd/>
            <a:tailEnd/>
          </a:ln>
          <a:effectLst/>
        </p:spPr>
        <p:txBody>
          <a:bodyPr/>
          <a:lstStyle/>
          <a:p>
            <a:endParaRPr lang="zh-CN" altLang="en-US"/>
          </a:p>
        </p:txBody>
      </p:sp>
      <p:sp>
        <p:nvSpPr>
          <p:cNvPr id="926736" name="Freeform 16"/>
          <p:cNvSpPr>
            <a:spLocks/>
          </p:cNvSpPr>
          <p:nvPr/>
        </p:nvSpPr>
        <p:spPr bwMode="auto">
          <a:xfrm>
            <a:off x="6324600" y="2895600"/>
            <a:ext cx="1368425" cy="854075"/>
          </a:xfrm>
          <a:custGeom>
            <a:avLst/>
            <a:gdLst/>
            <a:ahLst/>
            <a:cxnLst>
              <a:cxn ang="0">
                <a:pos x="0" y="538"/>
              </a:cxn>
              <a:cxn ang="0">
                <a:pos x="862" y="0"/>
              </a:cxn>
            </a:cxnLst>
            <a:rect l="0" t="0" r="r" b="b"/>
            <a:pathLst>
              <a:path w="862" h="538">
                <a:moveTo>
                  <a:pt x="0" y="538"/>
                </a:moveTo>
                <a:lnTo>
                  <a:pt x="862" y="0"/>
                </a:lnTo>
              </a:path>
            </a:pathLst>
          </a:custGeom>
          <a:solidFill>
            <a:srgbClr val="FFFFFF"/>
          </a:solidFill>
          <a:ln w="76200">
            <a:solidFill>
              <a:srgbClr val="FF33CC"/>
            </a:solidFill>
            <a:round/>
            <a:headEnd/>
            <a:tailEnd/>
          </a:ln>
          <a:effectLst/>
        </p:spPr>
        <p:txBody>
          <a:bodyPr/>
          <a:lstStyle/>
          <a:p>
            <a:endParaRPr lang="zh-CN" altLang="en-US"/>
          </a:p>
        </p:txBody>
      </p:sp>
      <p:sp>
        <p:nvSpPr>
          <p:cNvPr id="926737" name="Line 17"/>
          <p:cNvSpPr>
            <a:spLocks noChangeShapeType="1"/>
          </p:cNvSpPr>
          <p:nvPr/>
        </p:nvSpPr>
        <p:spPr bwMode="auto">
          <a:xfrm flipV="1">
            <a:off x="5292725" y="2781300"/>
            <a:ext cx="1366838" cy="865188"/>
          </a:xfrm>
          <a:prstGeom prst="line">
            <a:avLst/>
          </a:prstGeom>
          <a:noFill/>
          <a:ln w="76200">
            <a:solidFill>
              <a:srgbClr val="FF33CC"/>
            </a:solidFill>
            <a:prstDash val="sysDot"/>
            <a:round/>
            <a:headEnd/>
            <a:tailEnd/>
          </a:ln>
          <a:effectLst/>
        </p:spPr>
        <p:txBody>
          <a:bodyPr/>
          <a:lstStyle/>
          <a:p>
            <a:endParaRPr lang="zh-CN" altLang="en-US"/>
          </a:p>
        </p:txBody>
      </p:sp>
      <p:sp>
        <p:nvSpPr>
          <p:cNvPr id="926738" name="Line 18"/>
          <p:cNvSpPr>
            <a:spLocks noChangeShapeType="1"/>
          </p:cNvSpPr>
          <p:nvPr/>
        </p:nvSpPr>
        <p:spPr bwMode="auto">
          <a:xfrm>
            <a:off x="6588125" y="2781300"/>
            <a:ext cx="1079500" cy="71438"/>
          </a:xfrm>
          <a:prstGeom prst="line">
            <a:avLst/>
          </a:prstGeom>
          <a:noFill/>
          <a:ln w="76200">
            <a:solidFill>
              <a:srgbClr val="FF33CC"/>
            </a:solidFill>
            <a:prstDash val="sysDot"/>
            <a:round/>
            <a:headEnd/>
            <a:tailEnd/>
          </a:ln>
          <a:effectLst/>
        </p:spPr>
        <p:txBody>
          <a:bodyPr/>
          <a:lstStyle/>
          <a:p>
            <a:endParaRPr lang="zh-CN" altLang="en-US"/>
          </a:p>
        </p:txBody>
      </p:sp>
      <p:sp>
        <p:nvSpPr>
          <p:cNvPr id="926739" name="Line 19"/>
          <p:cNvSpPr>
            <a:spLocks noChangeShapeType="1"/>
          </p:cNvSpPr>
          <p:nvPr/>
        </p:nvSpPr>
        <p:spPr bwMode="auto">
          <a:xfrm flipV="1">
            <a:off x="2771775" y="2133600"/>
            <a:ext cx="581025" cy="287338"/>
          </a:xfrm>
          <a:prstGeom prst="line">
            <a:avLst/>
          </a:prstGeom>
          <a:noFill/>
          <a:ln w="76200">
            <a:solidFill>
              <a:srgbClr val="00FF00"/>
            </a:solidFill>
            <a:round/>
            <a:headEnd/>
            <a:tailEnd/>
          </a:ln>
          <a:effectLst/>
        </p:spPr>
        <p:txBody>
          <a:bodyPr/>
          <a:lstStyle/>
          <a:p>
            <a:endParaRPr lang="zh-CN" altLang="en-US"/>
          </a:p>
        </p:txBody>
      </p:sp>
      <p:sp>
        <p:nvSpPr>
          <p:cNvPr id="926740" name="Freeform 20"/>
          <p:cNvSpPr>
            <a:spLocks/>
          </p:cNvSpPr>
          <p:nvPr/>
        </p:nvSpPr>
        <p:spPr bwMode="auto">
          <a:xfrm>
            <a:off x="2754313" y="2443163"/>
            <a:ext cx="808037" cy="750887"/>
          </a:xfrm>
          <a:custGeom>
            <a:avLst/>
            <a:gdLst/>
            <a:ahLst/>
            <a:cxnLst>
              <a:cxn ang="0">
                <a:pos x="0" y="473"/>
              </a:cxn>
              <a:cxn ang="0">
                <a:pos x="373" y="212"/>
              </a:cxn>
              <a:cxn ang="0">
                <a:pos x="509" y="30"/>
              </a:cxn>
              <a:cxn ang="0">
                <a:pos x="373" y="30"/>
              </a:cxn>
            </a:cxnLst>
            <a:rect l="0" t="0" r="r" b="b"/>
            <a:pathLst>
              <a:path w="509" h="473">
                <a:moveTo>
                  <a:pt x="0" y="473"/>
                </a:moveTo>
                <a:cubicBezTo>
                  <a:pt x="61" y="430"/>
                  <a:pt x="288" y="286"/>
                  <a:pt x="373" y="212"/>
                </a:cubicBezTo>
                <a:cubicBezTo>
                  <a:pt x="458" y="138"/>
                  <a:pt x="509" y="60"/>
                  <a:pt x="509" y="30"/>
                </a:cubicBezTo>
                <a:cubicBezTo>
                  <a:pt x="509" y="0"/>
                  <a:pt x="441" y="15"/>
                  <a:pt x="373" y="30"/>
                </a:cubicBezTo>
              </a:path>
            </a:pathLst>
          </a:custGeom>
          <a:noFill/>
          <a:ln w="76200">
            <a:solidFill>
              <a:srgbClr val="00FF00"/>
            </a:solidFill>
            <a:round/>
            <a:headEnd/>
            <a:tailEnd/>
          </a:ln>
          <a:effectLst/>
        </p:spPr>
        <p:txBody>
          <a:bodyPr/>
          <a:lstStyle/>
          <a:p>
            <a:endParaRPr lang="zh-CN" altLang="en-US"/>
          </a:p>
        </p:txBody>
      </p:sp>
      <p:sp>
        <p:nvSpPr>
          <p:cNvPr id="926741" name="Freeform 21"/>
          <p:cNvSpPr>
            <a:spLocks/>
          </p:cNvSpPr>
          <p:nvPr/>
        </p:nvSpPr>
        <p:spPr bwMode="auto">
          <a:xfrm>
            <a:off x="1736725" y="2852738"/>
            <a:ext cx="258763" cy="354012"/>
          </a:xfrm>
          <a:custGeom>
            <a:avLst/>
            <a:gdLst/>
            <a:ahLst/>
            <a:cxnLst>
              <a:cxn ang="0">
                <a:pos x="153" y="0"/>
              </a:cxn>
              <a:cxn ang="0">
                <a:pos x="62" y="45"/>
              </a:cxn>
              <a:cxn ang="0">
                <a:pos x="17" y="136"/>
              </a:cxn>
              <a:cxn ang="0">
                <a:pos x="163" y="223"/>
              </a:cxn>
            </a:cxnLst>
            <a:rect l="0" t="0" r="r" b="b"/>
            <a:pathLst>
              <a:path w="163" h="223">
                <a:moveTo>
                  <a:pt x="153" y="0"/>
                </a:moveTo>
                <a:cubicBezTo>
                  <a:pt x="119" y="11"/>
                  <a:pt x="85" y="22"/>
                  <a:pt x="62" y="45"/>
                </a:cubicBezTo>
                <a:cubicBezTo>
                  <a:pt x="39" y="68"/>
                  <a:pt x="0" y="106"/>
                  <a:pt x="17" y="136"/>
                </a:cubicBezTo>
                <a:cubicBezTo>
                  <a:pt x="34" y="166"/>
                  <a:pt x="133" y="205"/>
                  <a:pt x="163" y="223"/>
                </a:cubicBezTo>
              </a:path>
            </a:pathLst>
          </a:custGeom>
          <a:noFill/>
          <a:ln w="76200">
            <a:solidFill>
              <a:srgbClr val="00FF00"/>
            </a:solidFill>
            <a:round/>
            <a:headEnd/>
            <a:tailEnd/>
          </a:ln>
          <a:effectLst/>
        </p:spPr>
        <p:txBody>
          <a:bodyPr/>
          <a:lstStyle/>
          <a:p>
            <a:endParaRPr lang="zh-CN" altLang="en-US"/>
          </a:p>
        </p:txBody>
      </p:sp>
      <p:sp>
        <p:nvSpPr>
          <p:cNvPr id="926742" name="Freeform 22"/>
          <p:cNvSpPr>
            <a:spLocks/>
          </p:cNvSpPr>
          <p:nvPr/>
        </p:nvSpPr>
        <p:spPr bwMode="auto">
          <a:xfrm>
            <a:off x="1763713" y="3429000"/>
            <a:ext cx="239712" cy="360363"/>
          </a:xfrm>
          <a:custGeom>
            <a:avLst/>
            <a:gdLst/>
            <a:ahLst/>
            <a:cxnLst>
              <a:cxn ang="0">
                <a:pos x="151" y="0"/>
              </a:cxn>
              <a:cxn ang="0">
                <a:pos x="60" y="45"/>
              </a:cxn>
              <a:cxn ang="0">
                <a:pos x="15" y="136"/>
              </a:cxn>
              <a:cxn ang="0">
                <a:pos x="151" y="227"/>
              </a:cxn>
            </a:cxnLst>
            <a:rect l="0" t="0" r="r" b="b"/>
            <a:pathLst>
              <a:path w="151" h="227">
                <a:moveTo>
                  <a:pt x="151" y="0"/>
                </a:moveTo>
                <a:cubicBezTo>
                  <a:pt x="117" y="11"/>
                  <a:pt x="83" y="22"/>
                  <a:pt x="60" y="45"/>
                </a:cubicBezTo>
                <a:cubicBezTo>
                  <a:pt x="37" y="68"/>
                  <a:pt x="0" y="106"/>
                  <a:pt x="15" y="136"/>
                </a:cubicBezTo>
                <a:cubicBezTo>
                  <a:pt x="30" y="166"/>
                  <a:pt x="90" y="196"/>
                  <a:pt x="151" y="227"/>
                </a:cubicBezTo>
              </a:path>
            </a:pathLst>
          </a:custGeom>
          <a:noFill/>
          <a:ln w="76200">
            <a:solidFill>
              <a:srgbClr val="00FF00"/>
            </a:solidFill>
            <a:round/>
            <a:headEnd/>
            <a:tailEnd/>
          </a:ln>
          <a:effectLst/>
        </p:spPr>
        <p:txBody>
          <a:bodyPr/>
          <a:lstStyle/>
          <a:p>
            <a:endParaRPr lang="zh-CN" altLang="en-US"/>
          </a:p>
        </p:txBody>
      </p:sp>
      <p:sp>
        <p:nvSpPr>
          <p:cNvPr id="926743" name="Freeform 23"/>
          <p:cNvSpPr>
            <a:spLocks/>
          </p:cNvSpPr>
          <p:nvPr/>
        </p:nvSpPr>
        <p:spPr bwMode="auto">
          <a:xfrm>
            <a:off x="2700338" y="2997200"/>
            <a:ext cx="863600" cy="792163"/>
          </a:xfrm>
          <a:custGeom>
            <a:avLst/>
            <a:gdLst/>
            <a:ahLst/>
            <a:cxnLst>
              <a:cxn ang="0">
                <a:pos x="0" y="484"/>
              </a:cxn>
              <a:cxn ang="0">
                <a:pos x="363" y="212"/>
              </a:cxn>
              <a:cxn ang="0">
                <a:pos x="499" y="30"/>
              </a:cxn>
              <a:cxn ang="0">
                <a:pos x="363" y="30"/>
              </a:cxn>
            </a:cxnLst>
            <a:rect l="0" t="0" r="r" b="b"/>
            <a:pathLst>
              <a:path w="499" h="484">
                <a:moveTo>
                  <a:pt x="0" y="484"/>
                </a:moveTo>
                <a:cubicBezTo>
                  <a:pt x="140" y="386"/>
                  <a:pt x="280" y="288"/>
                  <a:pt x="363" y="212"/>
                </a:cubicBezTo>
                <a:cubicBezTo>
                  <a:pt x="446" y="136"/>
                  <a:pt x="499" y="60"/>
                  <a:pt x="499" y="30"/>
                </a:cubicBezTo>
                <a:cubicBezTo>
                  <a:pt x="499" y="0"/>
                  <a:pt x="431" y="15"/>
                  <a:pt x="363" y="30"/>
                </a:cubicBezTo>
              </a:path>
            </a:pathLst>
          </a:custGeom>
          <a:noFill/>
          <a:ln w="76200">
            <a:solidFill>
              <a:srgbClr val="00FF00"/>
            </a:solidFill>
            <a:round/>
            <a:headEnd/>
            <a:tailEnd/>
          </a:ln>
          <a:effectLst/>
        </p:spPr>
        <p:txBody>
          <a:bodyPr/>
          <a:lstStyle/>
          <a:p>
            <a:endParaRPr lang="zh-CN" altLang="en-US"/>
          </a:p>
        </p:txBody>
      </p:sp>
      <p:sp>
        <p:nvSpPr>
          <p:cNvPr id="926744" name="Freeform 24"/>
          <p:cNvSpPr>
            <a:spLocks/>
          </p:cNvSpPr>
          <p:nvPr/>
        </p:nvSpPr>
        <p:spPr bwMode="auto">
          <a:xfrm>
            <a:off x="1692275" y="3860800"/>
            <a:ext cx="239713" cy="360363"/>
          </a:xfrm>
          <a:custGeom>
            <a:avLst/>
            <a:gdLst/>
            <a:ahLst/>
            <a:cxnLst>
              <a:cxn ang="0">
                <a:pos x="151" y="0"/>
              </a:cxn>
              <a:cxn ang="0">
                <a:pos x="60" y="45"/>
              </a:cxn>
              <a:cxn ang="0">
                <a:pos x="15" y="136"/>
              </a:cxn>
              <a:cxn ang="0">
                <a:pos x="151" y="227"/>
              </a:cxn>
            </a:cxnLst>
            <a:rect l="0" t="0" r="r" b="b"/>
            <a:pathLst>
              <a:path w="151" h="227">
                <a:moveTo>
                  <a:pt x="151" y="0"/>
                </a:moveTo>
                <a:cubicBezTo>
                  <a:pt x="117" y="11"/>
                  <a:pt x="83" y="22"/>
                  <a:pt x="60" y="45"/>
                </a:cubicBezTo>
                <a:cubicBezTo>
                  <a:pt x="37" y="68"/>
                  <a:pt x="0" y="106"/>
                  <a:pt x="15" y="136"/>
                </a:cubicBezTo>
                <a:cubicBezTo>
                  <a:pt x="30" y="166"/>
                  <a:pt x="90" y="196"/>
                  <a:pt x="151" y="227"/>
                </a:cubicBezTo>
              </a:path>
            </a:pathLst>
          </a:custGeom>
          <a:noFill/>
          <a:ln w="76200">
            <a:solidFill>
              <a:srgbClr val="00FF00"/>
            </a:solidFill>
            <a:round/>
            <a:headEnd/>
            <a:tailEnd/>
          </a:ln>
          <a:effectLst/>
        </p:spPr>
        <p:txBody>
          <a:bodyPr/>
          <a:lstStyle/>
          <a:p>
            <a:endParaRPr lang="zh-CN" altLang="en-US"/>
          </a:p>
        </p:txBody>
      </p:sp>
      <p:sp>
        <p:nvSpPr>
          <p:cNvPr id="926745" name="Freeform 25"/>
          <p:cNvSpPr>
            <a:spLocks/>
          </p:cNvSpPr>
          <p:nvPr/>
        </p:nvSpPr>
        <p:spPr bwMode="auto">
          <a:xfrm>
            <a:off x="1692275" y="4292600"/>
            <a:ext cx="239713" cy="360363"/>
          </a:xfrm>
          <a:custGeom>
            <a:avLst/>
            <a:gdLst/>
            <a:ahLst/>
            <a:cxnLst>
              <a:cxn ang="0">
                <a:pos x="151" y="0"/>
              </a:cxn>
              <a:cxn ang="0">
                <a:pos x="60" y="45"/>
              </a:cxn>
              <a:cxn ang="0">
                <a:pos x="15" y="136"/>
              </a:cxn>
              <a:cxn ang="0">
                <a:pos x="151" y="227"/>
              </a:cxn>
            </a:cxnLst>
            <a:rect l="0" t="0" r="r" b="b"/>
            <a:pathLst>
              <a:path w="151" h="227">
                <a:moveTo>
                  <a:pt x="151" y="0"/>
                </a:moveTo>
                <a:cubicBezTo>
                  <a:pt x="117" y="11"/>
                  <a:pt x="83" y="22"/>
                  <a:pt x="60" y="45"/>
                </a:cubicBezTo>
                <a:cubicBezTo>
                  <a:pt x="37" y="68"/>
                  <a:pt x="0" y="106"/>
                  <a:pt x="15" y="136"/>
                </a:cubicBezTo>
                <a:cubicBezTo>
                  <a:pt x="30" y="166"/>
                  <a:pt x="90" y="196"/>
                  <a:pt x="151" y="227"/>
                </a:cubicBezTo>
              </a:path>
            </a:pathLst>
          </a:custGeom>
          <a:noFill/>
          <a:ln w="76200">
            <a:solidFill>
              <a:srgbClr val="00FF00"/>
            </a:solidFill>
            <a:round/>
            <a:headEnd/>
            <a:tailEnd/>
          </a:ln>
          <a:effectLst/>
        </p:spPr>
        <p:txBody>
          <a:bodyPr/>
          <a:lstStyle/>
          <a:p>
            <a:endParaRPr lang="zh-CN" altLang="en-US"/>
          </a:p>
        </p:txBody>
      </p:sp>
      <p:sp>
        <p:nvSpPr>
          <p:cNvPr id="926746" name="Freeform 26"/>
          <p:cNvSpPr>
            <a:spLocks/>
          </p:cNvSpPr>
          <p:nvPr/>
        </p:nvSpPr>
        <p:spPr bwMode="auto">
          <a:xfrm>
            <a:off x="2732088" y="3429000"/>
            <a:ext cx="831850" cy="787400"/>
          </a:xfrm>
          <a:custGeom>
            <a:avLst/>
            <a:gdLst/>
            <a:ahLst/>
            <a:cxnLst>
              <a:cxn ang="0">
                <a:pos x="0" y="496"/>
              </a:cxn>
              <a:cxn ang="0">
                <a:pos x="388" y="212"/>
              </a:cxn>
              <a:cxn ang="0">
                <a:pos x="524" y="30"/>
              </a:cxn>
              <a:cxn ang="0">
                <a:pos x="388" y="30"/>
              </a:cxn>
            </a:cxnLst>
            <a:rect l="0" t="0" r="r" b="b"/>
            <a:pathLst>
              <a:path w="524" h="496">
                <a:moveTo>
                  <a:pt x="0" y="496"/>
                </a:moveTo>
                <a:cubicBezTo>
                  <a:pt x="63" y="449"/>
                  <a:pt x="301" y="290"/>
                  <a:pt x="388" y="212"/>
                </a:cubicBezTo>
                <a:cubicBezTo>
                  <a:pt x="475" y="134"/>
                  <a:pt x="524" y="60"/>
                  <a:pt x="524" y="30"/>
                </a:cubicBezTo>
                <a:cubicBezTo>
                  <a:pt x="524" y="0"/>
                  <a:pt x="456" y="15"/>
                  <a:pt x="388" y="30"/>
                </a:cubicBezTo>
              </a:path>
            </a:pathLst>
          </a:custGeom>
          <a:noFill/>
          <a:ln w="76200">
            <a:solidFill>
              <a:srgbClr val="00FF00"/>
            </a:solidFill>
            <a:round/>
            <a:headEnd/>
            <a:tailEnd/>
          </a:ln>
          <a:effectLst/>
        </p:spPr>
        <p:txBody>
          <a:bodyPr/>
          <a:lstStyle/>
          <a:p>
            <a:endParaRPr lang="zh-CN" altLang="en-US"/>
          </a:p>
        </p:txBody>
      </p:sp>
      <p:sp>
        <p:nvSpPr>
          <p:cNvPr id="926747" name="Freeform 27"/>
          <p:cNvSpPr>
            <a:spLocks/>
          </p:cNvSpPr>
          <p:nvPr/>
        </p:nvSpPr>
        <p:spPr bwMode="auto">
          <a:xfrm>
            <a:off x="2754313" y="3860800"/>
            <a:ext cx="809625" cy="793750"/>
          </a:xfrm>
          <a:custGeom>
            <a:avLst/>
            <a:gdLst/>
            <a:ahLst/>
            <a:cxnLst>
              <a:cxn ang="0">
                <a:pos x="0" y="500"/>
              </a:cxn>
              <a:cxn ang="0">
                <a:pos x="374" y="212"/>
              </a:cxn>
              <a:cxn ang="0">
                <a:pos x="510" y="30"/>
              </a:cxn>
              <a:cxn ang="0">
                <a:pos x="374" y="30"/>
              </a:cxn>
            </a:cxnLst>
            <a:rect l="0" t="0" r="r" b="b"/>
            <a:pathLst>
              <a:path w="510" h="500">
                <a:moveTo>
                  <a:pt x="0" y="500"/>
                </a:moveTo>
                <a:cubicBezTo>
                  <a:pt x="62" y="451"/>
                  <a:pt x="289" y="290"/>
                  <a:pt x="374" y="212"/>
                </a:cubicBezTo>
                <a:cubicBezTo>
                  <a:pt x="459" y="134"/>
                  <a:pt x="510" y="60"/>
                  <a:pt x="510" y="30"/>
                </a:cubicBezTo>
                <a:cubicBezTo>
                  <a:pt x="510" y="0"/>
                  <a:pt x="442" y="15"/>
                  <a:pt x="374" y="30"/>
                </a:cubicBezTo>
              </a:path>
            </a:pathLst>
          </a:custGeom>
          <a:noFill/>
          <a:ln w="76200">
            <a:solidFill>
              <a:srgbClr val="00FF00"/>
            </a:solidFill>
            <a:round/>
            <a:headEnd/>
            <a:tailEnd/>
          </a:ln>
          <a:effectLst/>
        </p:spPr>
        <p:txBody>
          <a:bodyPr/>
          <a:lstStyle/>
          <a:p>
            <a:endParaRPr lang="zh-CN" altLang="en-US"/>
          </a:p>
        </p:txBody>
      </p:sp>
      <p:sp>
        <p:nvSpPr>
          <p:cNvPr id="926748" name="Text Box 28"/>
          <p:cNvSpPr txBox="1">
            <a:spLocks noChangeArrowheads="1"/>
          </p:cNvSpPr>
          <p:nvPr/>
        </p:nvSpPr>
        <p:spPr bwMode="auto">
          <a:xfrm>
            <a:off x="250825" y="5589588"/>
            <a:ext cx="8351838" cy="579437"/>
          </a:xfrm>
          <a:prstGeom prst="rect">
            <a:avLst/>
          </a:prstGeom>
          <a:noFill/>
          <a:ln w="38100">
            <a:noFill/>
            <a:miter lim="800000"/>
            <a:headEnd/>
            <a:tailEnd/>
          </a:ln>
          <a:effectLst/>
        </p:spPr>
        <p:txBody>
          <a:bodyPr>
            <a:spAutoFit/>
          </a:bodyPr>
          <a:lstStyle/>
          <a:p>
            <a:pPr>
              <a:spcBef>
                <a:spcPct val="50000"/>
              </a:spcBef>
            </a:pPr>
            <a:r>
              <a:rPr lang="zh-CN" altLang="en-US" sz="3200">
                <a:latin typeface="宋体" charset="-122"/>
              </a:rPr>
              <a:t>图</a:t>
            </a:r>
            <a:r>
              <a:rPr lang="en-US" altLang="zh-CN" sz="3200">
                <a:latin typeface="宋体" charset="-122"/>
              </a:rPr>
              <a:t>1-3 </a:t>
            </a:r>
            <a:r>
              <a:rPr lang="zh-CN" altLang="en-US" sz="3200">
                <a:latin typeface="宋体" charset="-122"/>
              </a:rPr>
              <a:t>无分支铁心磁路</a:t>
            </a:r>
            <a:r>
              <a:rPr lang="en-US" altLang="zh-CN" sz="3200">
                <a:latin typeface="宋体" charset="-122"/>
              </a:rPr>
              <a:t>A)</a:t>
            </a:r>
            <a:r>
              <a:rPr lang="zh-CN" altLang="en-US" sz="3200">
                <a:latin typeface="宋体" charset="-122"/>
              </a:rPr>
              <a:t>无分支铁心磁路</a:t>
            </a:r>
          </a:p>
        </p:txBody>
      </p:sp>
      <p:graphicFrame>
        <p:nvGraphicFramePr>
          <p:cNvPr id="926749" name="Object 29"/>
          <p:cNvGraphicFramePr>
            <a:graphicFrameLocks noChangeAspect="1"/>
          </p:cNvGraphicFramePr>
          <p:nvPr>
            <p:ph sz="quarter" idx="1"/>
          </p:nvPr>
        </p:nvGraphicFramePr>
        <p:xfrm>
          <a:off x="5562600" y="1295400"/>
          <a:ext cx="1066800" cy="947738"/>
        </p:xfrm>
        <a:graphic>
          <a:graphicData uri="http://schemas.openxmlformats.org/presentationml/2006/ole">
            <p:oleObj spid="_x0000_s926749" name="公式" r:id="rId3" imgW="126835" imgH="202936" progId="Equation.3">
              <p:embed/>
            </p:oleObj>
          </a:graphicData>
        </a:graphic>
      </p:graphicFrame>
      <p:graphicFrame>
        <p:nvGraphicFramePr>
          <p:cNvPr id="926750" name="Object 30"/>
          <p:cNvGraphicFramePr>
            <a:graphicFrameLocks noChangeAspect="1"/>
          </p:cNvGraphicFramePr>
          <p:nvPr>
            <p:ph sz="quarter" idx="2"/>
          </p:nvPr>
        </p:nvGraphicFramePr>
        <p:xfrm>
          <a:off x="6515100" y="2782888"/>
          <a:ext cx="107950" cy="195262"/>
        </p:xfrm>
        <a:graphic>
          <a:graphicData uri="http://schemas.openxmlformats.org/presentationml/2006/ole">
            <p:oleObj spid="_x0000_s926750" name="公式" r:id="rId4" imgW="114120" imgH="215640" progId="Equation.3">
              <p:embed/>
            </p:oleObj>
          </a:graphicData>
        </a:graphic>
      </p:graphicFrame>
      <p:graphicFrame>
        <p:nvGraphicFramePr>
          <p:cNvPr id="926751" name="Object 31"/>
          <p:cNvGraphicFramePr>
            <a:graphicFrameLocks noChangeAspect="1"/>
          </p:cNvGraphicFramePr>
          <p:nvPr>
            <p:ph sz="quarter" idx="3"/>
          </p:nvPr>
        </p:nvGraphicFramePr>
        <p:xfrm>
          <a:off x="2597150" y="4870450"/>
          <a:ext cx="107950" cy="193675"/>
        </p:xfrm>
        <a:graphic>
          <a:graphicData uri="http://schemas.openxmlformats.org/presentationml/2006/ole">
            <p:oleObj spid="_x0000_s926751" name="公式" r:id="rId5" imgW="114120" imgH="215640" progId="Equation.3">
              <p:embed/>
            </p:oleObj>
          </a:graphicData>
        </a:graphic>
      </p:graphicFrame>
      <p:sp>
        <p:nvSpPr>
          <p:cNvPr id="926752" name="Text Box 32"/>
          <p:cNvSpPr txBox="1">
            <a:spLocks noChangeArrowheads="1"/>
          </p:cNvSpPr>
          <p:nvPr/>
        </p:nvSpPr>
        <p:spPr bwMode="auto">
          <a:xfrm>
            <a:off x="6227763" y="2565400"/>
            <a:ext cx="792162" cy="1006475"/>
          </a:xfrm>
          <a:prstGeom prst="rect">
            <a:avLst/>
          </a:prstGeom>
          <a:noFill/>
          <a:ln w="38100">
            <a:noFill/>
            <a:miter lim="800000"/>
            <a:headEnd/>
            <a:tailEnd/>
          </a:ln>
          <a:effectLst/>
        </p:spPr>
        <p:txBody>
          <a:bodyPr>
            <a:spAutoFit/>
          </a:bodyPr>
          <a:lstStyle/>
          <a:p>
            <a:pPr>
              <a:spcBef>
                <a:spcPct val="50000"/>
              </a:spcBef>
            </a:pPr>
            <a:r>
              <a:rPr lang="en-US" altLang="zh-CN" sz="6000" b="1">
                <a:solidFill>
                  <a:srgbClr val="FF33CC"/>
                </a:solidFill>
                <a:latin typeface="宋体" charset="-122"/>
              </a:rPr>
              <a:t>A</a:t>
            </a:r>
          </a:p>
        </p:txBody>
      </p:sp>
      <p:sp>
        <p:nvSpPr>
          <p:cNvPr id="926753" name="Text Box 33"/>
          <p:cNvSpPr txBox="1">
            <a:spLocks noChangeArrowheads="1"/>
          </p:cNvSpPr>
          <p:nvPr/>
        </p:nvSpPr>
        <p:spPr bwMode="auto">
          <a:xfrm>
            <a:off x="3635375" y="2492375"/>
            <a:ext cx="576263" cy="1189038"/>
          </a:xfrm>
          <a:prstGeom prst="rect">
            <a:avLst/>
          </a:prstGeom>
          <a:noFill/>
          <a:ln w="38100">
            <a:noFill/>
            <a:miter lim="800000"/>
            <a:headEnd/>
            <a:tailEnd/>
          </a:ln>
          <a:effectLst/>
        </p:spPr>
        <p:txBody>
          <a:bodyPr>
            <a:spAutoFit/>
          </a:bodyPr>
          <a:lstStyle/>
          <a:p>
            <a:pPr>
              <a:spcBef>
                <a:spcPct val="50000"/>
              </a:spcBef>
            </a:pPr>
            <a:r>
              <a:rPr lang="en-US" altLang="zh-CN" sz="7200" b="1">
                <a:solidFill>
                  <a:srgbClr val="00FF00"/>
                </a:solidFill>
                <a:latin typeface="宋体" charset="-122"/>
              </a:rPr>
              <a:t>N</a:t>
            </a:r>
          </a:p>
        </p:txBody>
      </p:sp>
      <p:pic>
        <p:nvPicPr>
          <p:cNvPr id="926754" name="Picture 34" descr="0030"/>
          <p:cNvPicPr>
            <a:picLocks noChangeAspect="1" noChangeArrowheads="1" noCrop="1"/>
          </p:cNvPicPr>
          <p:nvPr/>
        </p:nvPicPr>
        <p:blipFill>
          <a:blip r:embed="rId6"/>
          <a:srcRect/>
          <a:stretch>
            <a:fillRect/>
          </a:stretch>
        </p:blipFill>
        <p:spPr bwMode="auto">
          <a:xfrm>
            <a:off x="2627313" y="1557338"/>
            <a:ext cx="2520950" cy="304800"/>
          </a:xfrm>
          <a:prstGeom prst="rect">
            <a:avLst/>
          </a:prstGeom>
          <a:noFill/>
        </p:spPr>
      </p:pic>
      <p:sp>
        <p:nvSpPr>
          <p:cNvPr id="926755" name="Rectangle 35"/>
          <p:cNvSpPr>
            <a:spLocks noChangeArrowheads="1"/>
          </p:cNvSpPr>
          <p:nvPr/>
        </p:nvSpPr>
        <p:spPr bwMode="auto">
          <a:xfrm>
            <a:off x="3387725" y="2994025"/>
            <a:ext cx="184150" cy="641350"/>
          </a:xfrm>
          <a:prstGeom prst="rect">
            <a:avLst/>
          </a:prstGeom>
          <a:noFill/>
          <a:ln w="38100">
            <a:noFill/>
            <a:miter lim="800000"/>
            <a:headEnd/>
            <a:tailEnd/>
          </a:ln>
          <a:effectLst/>
        </p:spPr>
        <p:txBody>
          <a:bodyPr wrap="none" anchor="ctr">
            <a:spAutoFit/>
          </a:bodyPr>
          <a:lstStyle/>
          <a:p>
            <a:r>
              <a:rPr lang="en-US" altLang="zh-CN"/>
              <a:t/>
            </a:r>
            <a:br>
              <a:rPr lang="en-US" altLang="zh-CN"/>
            </a:br>
            <a:endParaRPr lang="en-US" altLang="zh-CN"/>
          </a:p>
        </p:txBody>
      </p:sp>
      <p:sp>
        <p:nvSpPr>
          <p:cNvPr id="926756" name="Rectangle 36"/>
          <p:cNvSpPr>
            <a:spLocks noChangeArrowheads="1"/>
          </p:cNvSpPr>
          <p:nvPr/>
        </p:nvSpPr>
        <p:spPr bwMode="auto">
          <a:xfrm>
            <a:off x="3387725" y="2994025"/>
            <a:ext cx="184150" cy="641350"/>
          </a:xfrm>
          <a:prstGeom prst="rect">
            <a:avLst/>
          </a:prstGeom>
          <a:noFill/>
          <a:ln w="38100">
            <a:noFill/>
            <a:miter lim="800000"/>
            <a:headEnd/>
            <a:tailEnd/>
          </a:ln>
          <a:effectLst/>
        </p:spPr>
        <p:txBody>
          <a:bodyPr wrap="none" anchor="ctr">
            <a:spAutoFit/>
          </a:bodyPr>
          <a:lstStyle/>
          <a:p>
            <a:r>
              <a:rPr lang="en-US" altLang="zh-CN"/>
              <a:t/>
            </a:r>
            <a:br>
              <a:rPr lang="en-US" altLang="zh-CN"/>
            </a:br>
            <a:endParaRPr lang="en-US" altLang="zh-CN"/>
          </a:p>
        </p:txBody>
      </p:sp>
      <p:sp>
        <p:nvSpPr>
          <p:cNvPr id="926757" name="Rectangle 37"/>
          <p:cNvSpPr>
            <a:spLocks noChangeArrowheads="1"/>
          </p:cNvSpPr>
          <p:nvPr/>
        </p:nvSpPr>
        <p:spPr bwMode="auto">
          <a:xfrm>
            <a:off x="3387725" y="2994025"/>
            <a:ext cx="184150" cy="641350"/>
          </a:xfrm>
          <a:prstGeom prst="rect">
            <a:avLst/>
          </a:prstGeom>
          <a:noFill/>
          <a:ln w="38100">
            <a:noFill/>
            <a:miter lim="800000"/>
            <a:headEnd/>
            <a:tailEnd/>
          </a:ln>
          <a:effectLst/>
        </p:spPr>
        <p:txBody>
          <a:bodyPr wrap="none" anchor="ctr">
            <a:spAutoFit/>
          </a:bodyPr>
          <a:lstStyle/>
          <a:p>
            <a:r>
              <a:rPr lang="en-US" altLang="zh-CN"/>
              <a:t/>
            </a:r>
            <a:br>
              <a:rPr lang="en-US" altLang="zh-CN"/>
            </a:br>
            <a:endParaRPr lang="en-US" altLang="zh-CN"/>
          </a:p>
        </p:txBody>
      </p:sp>
      <p:sp>
        <p:nvSpPr>
          <p:cNvPr id="926758" name="Rectangle 38"/>
          <p:cNvSpPr>
            <a:spLocks noChangeArrowheads="1"/>
          </p:cNvSpPr>
          <p:nvPr/>
        </p:nvSpPr>
        <p:spPr bwMode="auto">
          <a:xfrm>
            <a:off x="3419475" y="2997200"/>
            <a:ext cx="184150" cy="641350"/>
          </a:xfrm>
          <a:prstGeom prst="rect">
            <a:avLst/>
          </a:prstGeom>
          <a:noFill/>
          <a:ln w="38100">
            <a:noFill/>
            <a:miter lim="800000"/>
            <a:headEnd/>
            <a:tailEnd/>
          </a:ln>
          <a:effectLst/>
        </p:spPr>
        <p:txBody>
          <a:bodyPr wrap="none" anchor="ctr">
            <a:spAutoFit/>
          </a:bodyPr>
          <a:lstStyle/>
          <a:p>
            <a:r>
              <a:rPr lang="en-US" altLang="zh-CN"/>
              <a:t/>
            </a:r>
            <a:br>
              <a:rPr lang="en-US" altLang="zh-CN"/>
            </a:br>
            <a:endParaRPr lang="en-US" altLang="zh-CN"/>
          </a:p>
        </p:txBody>
      </p:sp>
      <p:pic>
        <p:nvPicPr>
          <p:cNvPr id="926759" name="Picture 39" descr="0059"/>
          <p:cNvPicPr>
            <a:picLocks noChangeAspect="1" noChangeArrowheads="1" noCrop="1"/>
          </p:cNvPicPr>
          <p:nvPr/>
        </p:nvPicPr>
        <p:blipFill>
          <a:blip r:embed="rId7"/>
          <a:srcRect/>
          <a:stretch>
            <a:fillRect/>
          </a:stretch>
        </p:blipFill>
        <p:spPr bwMode="auto">
          <a:xfrm>
            <a:off x="2987675" y="4941888"/>
            <a:ext cx="2449513" cy="288925"/>
          </a:xfrm>
          <a:prstGeom prst="rect">
            <a:avLst/>
          </a:prstGeom>
          <a:noFill/>
        </p:spPr>
      </p:pic>
      <p:pic>
        <p:nvPicPr>
          <p:cNvPr id="926760" name="Picture 40" descr="WDB01SRG"/>
          <p:cNvPicPr>
            <a:picLocks noChangeAspect="1" noChangeArrowheads="1" noCrop="1"/>
          </p:cNvPicPr>
          <p:nvPr/>
        </p:nvPicPr>
        <p:blipFill>
          <a:blip r:embed="rId8"/>
          <a:srcRect/>
          <a:stretch>
            <a:fillRect/>
          </a:stretch>
        </p:blipFill>
        <p:spPr bwMode="auto">
          <a:xfrm>
            <a:off x="762000" y="2349500"/>
            <a:ext cx="1506538" cy="142875"/>
          </a:xfrm>
          <a:prstGeom prst="rect">
            <a:avLst/>
          </a:prstGeom>
          <a:noFill/>
        </p:spPr>
      </p:pic>
      <p:sp>
        <p:nvSpPr>
          <p:cNvPr id="926761" name="Line 41"/>
          <p:cNvSpPr>
            <a:spLocks noChangeShapeType="1"/>
          </p:cNvSpPr>
          <p:nvPr/>
        </p:nvSpPr>
        <p:spPr bwMode="auto">
          <a:xfrm>
            <a:off x="2124075" y="2420938"/>
            <a:ext cx="503238" cy="0"/>
          </a:xfrm>
          <a:prstGeom prst="line">
            <a:avLst/>
          </a:prstGeom>
          <a:noFill/>
          <a:ln w="76200">
            <a:solidFill>
              <a:srgbClr val="66FF33"/>
            </a:solidFill>
            <a:round/>
            <a:headEnd/>
            <a:tailEnd type="triangle" w="med" len="med"/>
          </a:ln>
          <a:effectLst/>
        </p:spPr>
        <p:txBody>
          <a:bodyPr/>
          <a:lstStyle/>
          <a:p>
            <a:endParaRPr lang="zh-CN" altLang="en-US"/>
          </a:p>
        </p:txBody>
      </p:sp>
      <p:sp>
        <p:nvSpPr>
          <p:cNvPr id="926762" name="Line 42"/>
          <p:cNvSpPr>
            <a:spLocks noChangeShapeType="1"/>
          </p:cNvSpPr>
          <p:nvPr/>
        </p:nvSpPr>
        <p:spPr bwMode="auto">
          <a:xfrm flipH="1">
            <a:off x="609600" y="4038600"/>
            <a:ext cx="215900" cy="0"/>
          </a:xfrm>
          <a:prstGeom prst="line">
            <a:avLst/>
          </a:prstGeom>
          <a:noFill/>
          <a:ln w="76200">
            <a:solidFill>
              <a:srgbClr val="66FF33"/>
            </a:solidFill>
            <a:round/>
            <a:headEnd/>
            <a:tailEnd type="triangle" w="med" len="med"/>
          </a:ln>
          <a:effectLst/>
        </p:spPr>
        <p:txBody>
          <a:bodyPr/>
          <a:lstStyle/>
          <a:p>
            <a:endParaRPr lang="zh-CN" altLang="en-US"/>
          </a:p>
        </p:txBody>
      </p:sp>
      <p:pic>
        <p:nvPicPr>
          <p:cNvPr id="926763" name="Picture 43" descr="WDB01SLG"/>
          <p:cNvPicPr>
            <a:picLocks noChangeAspect="1" noChangeArrowheads="1" noCrop="1"/>
          </p:cNvPicPr>
          <p:nvPr/>
        </p:nvPicPr>
        <p:blipFill>
          <a:blip r:embed="rId9"/>
          <a:srcRect/>
          <a:stretch>
            <a:fillRect/>
          </a:stretch>
        </p:blipFill>
        <p:spPr bwMode="auto">
          <a:xfrm>
            <a:off x="838200" y="3962400"/>
            <a:ext cx="1066800" cy="158750"/>
          </a:xfrm>
          <a:prstGeom prst="rect">
            <a:avLst/>
          </a:prstGeom>
          <a:noFill/>
        </p:spPr>
      </p:pic>
      <p:sp>
        <p:nvSpPr>
          <p:cNvPr id="926764" name="Text Box 44"/>
          <p:cNvSpPr txBox="1">
            <a:spLocks noChangeArrowheads="1"/>
          </p:cNvSpPr>
          <p:nvPr/>
        </p:nvSpPr>
        <p:spPr bwMode="auto">
          <a:xfrm>
            <a:off x="827088" y="1557338"/>
            <a:ext cx="792162" cy="914400"/>
          </a:xfrm>
          <a:prstGeom prst="rect">
            <a:avLst/>
          </a:prstGeom>
          <a:noFill/>
          <a:ln w="38100">
            <a:noFill/>
            <a:miter lim="800000"/>
            <a:headEnd/>
            <a:tailEnd/>
          </a:ln>
          <a:effectLst/>
        </p:spPr>
        <p:txBody>
          <a:bodyPr>
            <a:spAutoFit/>
          </a:bodyPr>
          <a:lstStyle/>
          <a:p>
            <a:pPr>
              <a:spcBef>
                <a:spcPct val="50000"/>
              </a:spcBef>
            </a:pPr>
            <a:r>
              <a:rPr lang="en-US" altLang="zh-CN" sz="5400" b="1">
                <a:solidFill>
                  <a:srgbClr val="66FF33"/>
                </a:solidFill>
                <a:latin typeface="宋体" charset="-122"/>
              </a:rPr>
              <a:t>i</a:t>
            </a:r>
          </a:p>
        </p:txBody>
      </p:sp>
      <p:sp>
        <p:nvSpPr>
          <p:cNvPr id="926765" name="Line 45"/>
          <p:cNvSpPr>
            <a:spLocks noChangeShapeType="1"/>
          </p:cNvSpPr>
          <p:nvPr/>
        </p:nvSpPr>
        <p:spPr bwMode="auto">
          <a:xfrm>
            <a:off x="1981200" y="3200400"/>
            <a:ext cx="838200" cy="0"/>
          </a:xfrm>
          <a:prstGeom prst="line">
            <a:avLst/>
          </a:prstGeom>
          <a:noFill/>
          <a:ln w="76200">
            <a:solidFill>
              <a:srgbClr val="00FF00"/>
            </a:solidFill>
            <a:round/>
            <a:headEnd/>
            <a:tailEnd type="triangle" w="med" len="med"/>
          </a:ln>
          <a:effectLst/>
        </p:spPr>
        <p:txBody>
          <a:bodyPr/>
          <a:lstStyle/>
          <a:p>
            <a:endParaRPr lang="zh-CN" altLang="en-US"/>
          </a:p>
        </p:txBody>
      </p:sp>
      <p:sp>
        <p:nvSpPr>
          <p:cNvPr id="926766" name="Line 46"/>
          <p:cNvSpPr>
            <a:spLocks noChangeShapeType="1"/>
          </p:cNvSpPr>
          <p:nvPr/>
        </p:nvSpPr>
        <p:spPr bwMode="auto">
          <a:xfrm>
            <a:off x="1981200" y="3810000"/>
            <a:ext cx="762000" cy="0"/>
          </a:xfrm>
          <a:prstGeom prst="line">
            <a:avLst/>
          </a:prstGeom>
          <a:noFill/>
          <a:ln w="76200">
            <a:solidFill>
              <a:srgbClr val="00FF00"/>
            </a:solidFill>
            <a:round/>
            <a:headEnd/>
            <a:tailEnd type="triangle" w="med" len="med"/>
          </a:ln>
          <a:effectLst/>
        </p:spPr>
        <p:txBody>
          <a:bodyPr/>
          <a:lstStyle/>
          <a:p>
            <a:endParaRPr lang="zh-CN" altLang="en-US"/>
          </a:p>
        </p:txBody>
      </p:sp>
      <p:sp>
        <p:nvSpPr>
          <p:cNvPr id="926767" name="Line 47"/>
          <p:cNvSpPr>
            <a:spLocks noChangeShapeType="1"/>
          </p:cNvSpPr>
          <p:nvPr/>
        </p:nvSpPr>
        <p:spPr bwMode="auto">
          <a:xfrm flipV="1">
            <a:off x="1905000" y="4191000"/>
            <a:ext cx="914400" cy="0"/>
          </a:xfrm>
          <a:prstGeom prst="line">
            <a:avLst/>
          </a:prstGeom>
          <a:noFill/>
          <a:ln w="76200">
            <a:solidFill>
              <a:srgbClr val="00FF00"/>
            </a:solidFill>
            <a:round/>
            <a:headEnd/>
            <a:tailEnd type="triangle" w="med" len="med"/>
          </a:ln>
          <a:effectLst/>
        </p:spPr>
        <p:txBody>
          <a:bodyPr/>
          <a:lstStyle/>
          <a:p>
            <a:endParaRPr lang="zh-CN" altLang="en-US"/>
          </a:p>
        </p:txBody>
      </p:sp>
      <p:sp>
        <p:nvSpPr>
          <p:cNvPr id="926768" name="Line 48"/>
          <p:cNvSpPr>
            <a:spLocks noChangeShapeType="1"/>
          </p:cNvSpPr>
          <p:nvPr/>
        </p:nvSpPr>
        <p:spPr bwMode="auto">
          <a:xfrm>
            <a:off x="1905000" y="4648200"/>
            <a:ext cx="914400" cy="0"/>
          </a:xfrm>
          <a:prstGeom prst="line">
            <a:avLst/>
          </a:prstGeom>
          <a:noFill/>
          <a:ln w="76200">
            <a:solidFill>
              <a:srgbClr val="00FF00"/>
            </a:solidFill>
            <a:round/>
            <a:headEnd/>
            <a:tailEnd type="triangle" w="med" len="med"/>
          </a:ln>
          <a:effectLst/>
        </p:spPr>
        <p:txBody>
          <a:bodyPr/>
          <a:lstStyle/>
          <a:p>
            <a:endParaRPr lang="zh-CN" altLang="en-US"/>
          </a:p>
        </p:txBody>
      </p:sp>
      <p:sp>
        <p:nvSpPr>
          <p:cNvPr id="926769" name="Text Box 49"/>
          <p:cNvSpPr txBox="1">
            <a:spLocks noChangeArrowheads="1"/>
          </p:cNvSpPr>
          <p:nvPr/>
        </p:nvSpPr>
        <p:spPr bwMode="auto">
          <a:xfrm>
            <a:off x="7696200" y="5867400"/>
            <a:ext cx="1219200" cy="366713"/>
          </a:xfrm>
          <a:prstGeom prst="rect">
            <a:avLst/>
          </a:prstGeom>
          <a:noFill/>
          <a:ln w="9525">
            <a:noFill/>
            <a:miter lim="800000"/>
            <a:headEnd/>
            <a:tailEnd/>
          </a:ln>
          <a:effectLst/>
        </p:spPr>
        <p:txBody>
          <a:bodyPr>
            <a:spAutoFit/>
          </a:bodyPr>
          <a:lstStyle/>
          <a:p>
            <a:pPr>
              <a:spcBef>
                <a:spcPct val="50000"/>
              </a:spcBef>
            </a:pPr>
            <a:endParaRPr lang="zh-CN" altLang="zh-CN"/>
          </a:p>
        </p:txBody>
      </p:sp>
      <p:graphicFrame>
        <p:nvGraphicFramePr>
          <p:cNvPr id="926770" name="Object 50"/>
          <p:cNvGraphicFramePr>
            <a:graphicFrameLocks noChangeAspect="1"/>
          </p:cNvGraphicFramePr>
          <p:nvPr>
            <p:ph sz="quarter" idx="4"/>
          </p:nvPr>
        </p:nvGraphicFramePr>
        <p:xfrm>
          <a:off x="6515100" y="4870450"/>
          <a:ext cx="107950" cy="193675"/>
        </p:xfrm>
        <a:graphic>
          <a:graphicData uri="http://schemas.openxmlformats.org/presentationml/2006/ole">
            <p:oleObj spid="_x0000_s926770" name="公式" r:id="rId10" imgW="114120" imgH="215640" progId="Equation.3">
              <p:embed/>
            </p:oleObj>
          </a:graphicData>
        </a:graphic>
      </p:graphicFrame>
      <p:graphicFrame>
        <p:nvGraphicFramePr>
          <p:cNvPr id="926771" name="Object 51"/>
          <p:cNvGraphicFramePr>
            <a:graphicFrameLocks noChangeAspect="1"/>
          </p:cNvGraphicFramePr>
          <p:nvPr/>
        </p:nvGraphicFramePr>
        <p:xfrm>
          <a:off x="533400" y="3886200"/>
          <a:ext cx="552450" cy="1042988"/>
        </p:xfrm>
        <a:graphic>
          <a:graphicData uri="http://schemas.openxmlformats.org/presentationml/2006/ole">
            <p:oleObj spid="_x0000_s926771" name="公式" r:id="rId11" imgW="114120" imgH="215640" progId="Equation.3">
              <p:embed/>
            </p:oleObj>
          </a:graphicData>
        </a:graphic>
      </p:graphicFrame>
      <p:graphicFrame>
        <p:nvGraphicFramePr>
          <p:cNvPr id="926772" name="Object 52"/>
          <p:cNvGraphicFramePr>
            <a:graphicFrameLocks noChangeAspect="1"/>
          </p:cNvGraphicFramePr>
          <p:nvPr/>
        </p:nvGraphicFramePr>
        <p:xfrm>
          <a:off x="685800" y="4038600"/>
          <a:ext cx="552450" cy="1042988"/>
        </p:xfrm>
        <a:graphic>
          <a:graphicData uri="http://schemas.openxmlformats.org/presentationml/2006/ole">
            <p:oleObj spid="_x0000_s926772" name="公式" r:id="rId12" imgW="114120" imgH="215640" progId="Equation.3">
              <p:embed/>
            </p:oleObj>
          </a:graphicData>
        </a:graphic>
      </p:graphicFrame>
      <p:graphicFrame>
        <p:nvGraphicFramePr>
          <p:cNvPr id="926773" name="Object 53"/>
          <p:cNvGraphicFramePr>
            <a:graphicFrameLocks noChangeAspect="1"/>
          </p:cNvGraphicFramePr>
          <p:nvPr/>
        </p:nvGraphicFramePr>
        <p:xfrm>
          <a:off x="838200" y="4191000"/>
          <a:ext cx="552450" cy="1042988"/>
        </p:xfrm>
        <a:graphic>
          <a:graphicData uri="http://schemas.openxmlformats.org/presentationml/2006/ole">
            <p:oleObj spid="_x0000_s926773" name="公式" r:id="rId13" imgW="114120" imgH="215640" progId="Equation.3">
              <p:embed/>
            </p:oleObj>
          </a:graphicData>
        </a:graphic>
      </p:graphicFrame>
      <p:graphicFrame>
        <p:nvGraphicFramePr>
          <p:cNvPr id="926774" name="Object 54"/>
          <p:cNvGraphicFramePr>
            <a:graphicFrameLocks noChangeAspect="1"/>
          </p:cNvGraphicFramePr>
          <p:nvPr/>
        </p:nvGraphicFramePr>
        <p:xfrm>
          <a:off x="990600" y="4343400"/>
          <a:ext cx="552450" cy="1042988"/>
        </p:xfrm>
        <a:graphic>
          <a:graphicData uri="http://schemas.openxmlformats.org/presentationml/2006/ole">
            <p:oleObj spid="_x0000_s926774" name="公式" r:id="rId14" imgW="114120" imgH="215640" progId="Equation.3">
              <p:embed/>
            </p:oleObj>
          </a:graphicData>
        </a:graphic>
      </p:graphicFrame>
      <p:graphicFrame>
        <p:nvGraphicFramePr>
          <p:cNvPr id="926775" name="Object 55"/>
          <p:cNvGraphicFramePr>
            <a:graphicFrameLocks noChangeAspect="1"/>
          </p:cNvGraphicFramePr>
          <p:nvPr/>
        </p:nvGraphicFramePr>
        <p:xfrm>
          <a:off x="1143000" y="4495800"/>
          <a:ext cx="552450" cy="1042988"/>
        </p:xfrm>
        <a:graphic>
          <a:graphicData uri="http://schemas.openxmlformats.org/presentationml/2006/ole">
            <p:oleObj spid="_x0000_s926775" name="公式" r:id="rId15" imgW="114120" imgH="215640" progId="Equation.3">
              <p:embed/>
            </p:oleObj>
          </a:graphicData>
        </a:graphic>
      </p:graphicFrame>
      <p:graphicFrame>
        <p:nvGraphicFramePr>
          <p:cNvPr id="926776" name="Object 56"/>
          <p:cNvGraphicFramePr>
            <a:graphicFrameLocks noChangeAspect="1"/>
          </p:cNvGraphicFramePr>
          <p:nvPr/>
        </p:nvGraphicFramePr>
        <p:xfrm>
          <a:off x="1295400" y="4648200"/>
          <a:ext cx="552450" cy="1042988"/>
        </p:xfrm>
        <a:graphic>
          <a:graphicData uri="http://schemas.openxmlformats.org/presentationml/2006/ole">
            <p:oleObj spid="_x0000_s926776" name="公式" r:id="rId16" imgW="114120" imgH="215640" progId="Equation.3">
              <p:embed/>
            </p:oleObj>
          </a:graphicData>
        </a:graphic>
      </p:graphicFrame>
      <p:graphicFrame>
        <p:nvGraphicFramePr>
          <p:cNvPr id="926777" name="Object 57"/>
          <p:cNvGraphicFramePr>
            <a:graphicFrameLocks noChangeAspect="1"/>
          </p:cNvGraphicFramePr>
          <p:nvPr/>
        </p:nvGraphicFramePr>
        <p:xfrm>
          <a:off x="1447800" y="4800600"/>
          <a:ext cx="552450" cy="1042988"/>
        </p:xfrm>
        <a:graphic>
          <a:graphicData uri="http://schemas.openxmlformats.org/presentationml/2006/ole">
            <p:oleObj spid="_x0000_s926777" name="公式" r:id="rId17" imgW="114120" imgH="215640" progId="Equation.3">
              <p:embed/>
            </p:oleObj>
          </a:graphicData>
        </a:graphic>
      </p:graphicFrame>
      <p:graphicFrame>
        <p:nvGraphicFramePr>
          <p:cNvPr id="926778" name="Object 58"/>
          <p:cNvGraphicFramePr>
            <a:graphicFrameLocks noChangeAspect="1"/>
          </p:cNvGraphicFramePr>
          <p:nvPr/>
        </p:nvGraphicFramePr>
        <p:xfrm>
          <a:off x="1600200" y="4953000"/>
          <a:ext cx="552450" cy="1042988"/>
        </p:xfrm>
        <a:graphic>
          <a:graphicData uri="http://schemas.openxmlformats.org/presentationml/2006/ole">
            <p:oleObj spid="_x0000_s926778" name="公式" r:id="rId18" imgW="114120" imgH="215640" progId="Equation.3">
              <p:embed/>
            </p:oleObj>
          </a:graphicData>
        </a:graphic>
      </p:graphicFrame>
      <p:graphicFrame>
        <p:nvGraphicFramePr>
          <p:cNvPr id="926779" name="Object 59"/>
          <p:cNvGraphicFramePr>
            <a:graphicFrameLocks noChangeAspect="1"/>
          </p:cNvGraphicFramePr>
          <p:nvPr/>
        </p:nvGraphicFramePr>
        <p:xfrm>
          <a:off x="1752600" y="5105400"/>
          <a:ext cx="552450" cy="1042988"/>
        </p:xfrm>
        <a:graphic>
          <a:graphicData uri="http://schemas.openxmlformats.org/presentationml/2006/ole">
            <p:oleObj spid="_x0000_s926779" name="公式" r:id="rId19" imgW="114120" imgH="215640" progId="Equation.3">
              <p:embed/>
            </p:oleObj>
          </a:graphicData>
        </a:graphic>
      </p:graphicFrame>
      <p:graphicFrame>
        <p:nvGraphicFramePr>
          <p:cNvPr id="926780" name="Object 60"/>
          <p:cNvGraphicFramePr>
            <a:graphicFrameLocks noChangeAspect="1"/>
          </p:cNvGraphicFramePr>
          <p:nvPr/>
        </p:nvGraphicFramePr>
        <p:xfrm>
          <a:off x="1905000" y="5257800"/>
          <a:ext cx="552450" cy="1042988"/>
        </p:xfrm>
        <a:graphic>
          <a:graphicData uri="http://schemas.openxmlformats.org/presentationml/2006/ole">
            <p:oleObj spid="_x0000_s926780" name="公式" r:id="rId20" imgW="114120" imgH="215640" progId="Equation.3">
              <p:embed/>
            </p:oleObj>
          </a:graphicData>
        </a:graphic>
      </p:graphicFrame>
      <p:graphicFrame>
        <p:nvGraphicFramePr>
          <p:cNvPr id="926781" name="Object 61"/>
          <p:cNvGraphicFramePr>
            <a:graphicFrameLocks noChangeAspect="1"/>
          </p:cNvGraphicFramePr>
          <p:nvPr/>
        </p:nvGraphicFramePr>
        <p:xfrm>
          <a:off x="0" y="4495800"/>
          <a:ext cx="552450" cy="1042988"/>
        </p:xfrm>
        <a:graphic>
          <a:graphicData uri="http://schemas.openxmlformats.org/presentationml/2006/ole">
            <p:oleObj spid="_x0000_s926781" name="公式" r:id="rId21" imgW="114120" imgH="215640" progId="Equation.3">
              <p:embed/>
            </p:oleObj>
          </a:graphicData>
        </a:graphic>
      </p:graphicFrame>
      <p:graphicFrame>
        <p:nvGraphicFramePr>
          <p:cNvPr id="926782" name="Object 62"/>
          <p:cNvGraphicFramePr>
            <a:graphicFrameLocks noChangeAspect="1"/>
          </p:cNvGraphicFramePr>
          <p:nvPr/>
        </p:nvGraphicFramePr>
        <p:xfrm>
          <a:off x="0" y="4800600"/>
          <a:ext cx="552450" cy="1042988"/>
        </p:xfrm>
        <a:graphic>
          <a:graphicData uri="http://schemas.openxmlformats.org/presentationml/2006/ole">
            <p:oleObj spid="_x0000_s926782" name="公式" r:id="rId22" imgW="114120" imgH="215640" progId="Equation.3">
              <p:embed/>
            </p:oleObj>
          </a:graphicData>
        </a:graphic>
      </p:graphicFrame>
      <p:graphicFrame>
        <p:nvGraphicFramePr>
          <p:cNvPr id="926783" name="Object 63"/>
          <p:cNvGraphicFramePr>
            <a:graphicFrameLocks noChangeAspect="1"/>
          </p:cNvGraphicFramePr>
          <p:nvPr/>
        </p:nvGraphicFramePr>
        <p:xfrm>
          <a:off x="533400" y="3505200"/>
          <a:ext cx="552450" cy="1042988"/>
        </p:xfrm>
        <a:graphic>
          <a:graphicData uri="http://schemas.openxmlformats.org/presentationml/2006/ole">
            <p:oleObj spid="_x0000_s926783" name="公式" r:id="rId23" imgW="114120" imgH="215640" progId="Equation.3">
              <p:embed/>
            </p:oleObj>
          </a:graphicData>
        </a:graphic>
      </p:graphicFrame>
      <p:graphicFrame>
        <p:nvGraphicFramePr>
          <p:cNvPr id="926784" name="Object 64"/>
          <p:cNvGraphicFramePr>
            <a:graphicFrameLocks noChangeAspect="1"/>
          </p:cNvGraphicFramePr>
          <p:nvPr/>
        </p:nvGraphicFramePr>
        <p:xfrm>
          <a:off x="-276225" y="4724400"/>
          <a:ext cx="552450" cy="1042988"/>
        </p:xfrm>
        <a:graphic>
          <a:graphicData uri="http://schemas.openxmlformats.org/presentationml/2006/ole">
            <p:oleObj spid="_x0000_s926784" name="公式" r:id="rId24" imgW="114120" imgH="215640" progId="Equation.3">
              <p:embed/>
            </p:oleObj>
          </a:graphicData>
        </a:graphic>
      </p:graphicFrame>
      <p:graphicFrame>
        <p:nvGraphicFramePr>
          <p:cNvPr id="926785" name="Object 65"/>
          <p:cNvGraphicFramePr>
            <a:graphicFrameLocks noChangeAspect="1"/>
          </p:cNvGraphicFramePr>
          <p:nvPr/>
        </p:nvGraphicFramePr>
        <p:xfrm>
          <a:off x="0" y="5105400"/>
          <a:ext cx="552450" cy="1042988"/>
        </p:xfrm>
        <a:graphic>
          <a:graphicData uri="http://schemas.openxmlformats.org/presentationml/2006/ole">
            <p:oleObj spid="_x0000_s926785" name="公式" r:id="rId25" imgW="114120" imgH="215640" progId="Equation.3">
              <p:embed/>
            </p:oleObj>
          </a:graphicData>
        </a:graphic>
      </p:graphicFrame>
      <p:graphicFrame>
        <p:nvGraphicFramePr>
          <p:cNvPr id="926786" name="Object 66"/>
          <p:cNvGraphicFramePr>
            <a:graphicFrameLocks noChangeAspect="1"/>
          </p:cNvGraphicFramePr>
          <p:nvPr/>
        </p:nvGraphicFramePr>
        <p:xfrm>
          <a:off x="609600" y="5105400"/>
          <a:ext cx="552450" cy="1042988"/>
        </p:xfrm>
        <a:graphic>
          <a:graphicData uri="http://schemas.openxmlformats.org/presentationml/2006/ole">
            <p:oleObj spid="_x0000_s926786" name="公式" r:id="rId26" imgW="114120" imgH="215640" progId="Equation.3">
              <p:embed/>
            </p:oleObj>
          </a:graphicData>
        </a:graphic>
      </p:graphicFrame>
      <p:graphicFrame>
        <p:nvGraphicFramePr>
          <p:cNvPr id="926787" name="Object 67"/>
          <p:cNvGraphicFramePr>
            <a:graphicFrameLocks noChangeAspect="1"/>
          </p:cNvGraphicFramePr>
          <p:nvPr/>
        </p:nvGraphicFramePr>
        <p:xfrm>
          <a:off x="762000" y="4495800"/>
          <a:ext cx="552450" cy="1042988"/>
        </p:xfrm>
        <a:graphic>
          <a:graphicData uri="http://schemas.openxmlformats.org/presentationml/2006/ole">
            <p:oleObj spid="_x0000_s926787" name="公式" r:id="rId27" imgW="114120" imgH="215640" progId="Equation.3">
              <p:embed/>
            </p:oleObj>
          </a:graphicData>
        </a:graphic>
      </p:graphicFrame>
      <p:graphicFrame>
        <p:nvGraphicFramePr>
          <p:cNvPr id="926788" name="Object 68"/>
          <p:cNvGraphicFramePr>
            <a:graphicFrameLocks noChangeAspect="1"/>
          </p:cNvGraphicFramePr>
          <p:nvPr/>
        </p:nvGraphicFramePr>
        <p:xfrm>
          <a:off x="2057400" y="5410200"/>
          <a:ext cx="552450" cy="1042988"/>
        </p:xfrm>
        <a:graphic>
          <a:graphicData uri="http://schemas.openxmlformats.org/presentationml/2006/ole">
            <p:oleObj spid="_x0000_s926788" name="公式" r:id="rId28" imgW="114120" imgH="215640" progId="Equation.3">
              <p:embed/>
            </p:oleObj>
          </a:graphicData>
        </a:graphic>
      </p:graphicFrame>
      <p:sp>
        <p:nvSpPr>
          <p:cNvPr id="926789" name="Text Box 69">
            <a:hlinkClick r:id="rId29" action="ppaction://hlinksldjump"/>
          </p:cNvPr>
          <p:cNvSpPr txBox="1">
            <a:spLocks noChangeArrowheads="1"/>
          </p:cNvSpPr>
          <p:nvPr/>
        </p:nvSpPr>
        <p:spPr bwMode="auto">
          <a:xfrm>
            <a:off x="7488238" y="6118225"/>
            <a:ext cx="1655762" cy="739775"/>
          </a:xfrm>
          <a:prstGeom prst="rect">
            <a:avLst/>
          </a:prstGeom>
          <a:solidFill>
            <a:srgbClr val="66FF33"/>
          </a:solidFill>
          <a:ln w="38100">
            <a:miter lim="800000"/>
            <a:headEnd/>
            <a:tailEnd/>
          </a:ln>
          <a:effectLst/>
          <a:scene3d>
            <a:camera prst="legacyPerspectiveTop"/>
            <a:lightRig rig="legacyFlat3" dir="b"/>
          </a:scene3d>
          <a:sp3d extrusionH="887400" prstMaterial="legacyMatte">
            <a:bevelT w="13500" h="13500" prst="angle"/>
            <a:bevelB w="13500" h="13500" prst="angle"/>
            <a:extrusionClr>
              <a:srgbClr val="66FF33"/>
            </a:extrusionClr>
          </a:sp3d>
        </p:spPr>
        <p:txBody>
          <a:bodyPr>
            <a:spAutoFit/>
            <a:flatTx/>
          </a:bodyPr>
          <a:lstStyle/>
          <a:p>
            <a:pPr>
              <a:spcBef>
                <a:spcPct val="50000"/>
              </a:spcBef>
            </a:pPr>
            <a:r>
              <a:rPr lang="zh-CN" altLang="en-US" sz="4000" b="1">
                <a:latin typeface="宋体" charset="-122"/>
              </a:rPr>
              <a:t>返回</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926760"/>
                                        </p:tgtEl>
                                        <p:attrNameLst>
                                          <p:attrName>style.visibility</p:attrName>
                                        </p:attrNameLst>
                                      </p:cBhvr>
                                      <p:to>
                                        <p:strVal val="visible"/>
                                      </p:to>
                                    </p:set>
                                    <p:animEffect transition="in" filter="wedge">
                                      <p:cBhvr>
                                        <p:cTn id="7" dur="2000"/>
                                        <p:tgtEl>
                                          <p:spTgt spid="926760"/>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926761"/>
                                        </p:tgtEl>
                                        <p:attrNameLst>
                                          <p:attrName>style.visibility</p:attrName>
                                        </p:attrNameLst>
                                      </p:cBhvr>
                                      <p:to>
                                        <p:strVal val="visible"/>
                                      </p:to>
                                    </p:set>
                                    <p:animEffect transition="in" filter="wipe(left)">
                                      <p:cBhvr>
                                        <p:cTn id="11" dur="500"/>
                                        <p:tgtEl>
                                          <p:spTgt spid="926761"/>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926739"/>
                                        </p:tgtEl>
                                        <p:attrNameLst>
                                          <p:attrName>style.visibility</p:attrName>
                                        </p:attrNameLst>
                                      </p:cBhvr>
                                      <p:to>
                                        <p:strVal val="visible"/>
                                      </p:to>
                                    </p:set>
                                    <p:animEffect transition="in" filter="wipe(down)">
                                      <p:cBhvr>
                                        <p:cTn id="15" dur="500"/>
                                        <p:tgtEl>
                                          <p:spTgt spid="926739"/>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926741"/>
                                        </p:tgtEl>
                                        <p:attrNameLst>
                                          <p:attrName>style.visibility</p:attrName>
                                        </p:attrNameLst>
                                      </p:cBhvr>
                                      <p:to>
                                        <p:strVal val="visible"/>
                                      </p:to>
                                    </p:set>
                                    <p:animEffect transition="in" filter="wipe(left)">
                                      <p:cBhvr>
                                        <p:cTn id="19" dur="500"/>
                                        <p:tgtEl>
                                          <p:spTgt spid="926741"/>
                                        </p:tgtEl>
                                      </p:cBhvr>
                                    </p:animEffect>
                                  </p:childTnLst>
                                </p:cTn>
                              </p:par>
                            </p:childTnLst>
                          </p:cTn>
                        </p:par>
                        <p:par>
                          <p:cTn id="20" fill="hold">
                            <p:stCondLst>
                              <p:cond delay="3500"/>
                            </p:stCondLst>
                            <p:childTnLst>
                              <p:par>
                                <p:cTn id="21" presetID="22" presetClass="entr" presetSubtype="8" fill="hold" grpId="0" nodeType="afterEffect">
                                  <p:stCondLst>
                                    <p:cond delay="0"/>
                                  </p:stCondLst>
                                  <p:childTnLst>
                                    <p:set>
                                      <p:cBhvr>
                                        <p:cTn id="22" dur="1" fill="hold">
                                          <p:stCondLst>
                                            <p:cond delay="0"/>
                                          </p:stCondLst>
                                        </p:cTn>
                                        <p:tgtEl>
                                          <p:spTgt spid="926765"/>
                                        </p:tgtEl>
                                        <p:attrNameLst>
                                          <p:attrName>style.visibility</p:attrName>
                                        </p:attrNameLst>
                                      </p:cBhvr>
                                      <p:to>
                                        <p:strVal val="visible"/>
                                      </p:to>
                                    </p:set>
                                    <p:animEffect transition="in" filter="wipe(left)">
                                      <p:cBhvr>
                                        <p:cTn id="23" dur="500"/>
                                        <p:tgtEl>
                                          <p:spTgt spid="926765"/>
                                        </p:tgtEl>
                                      </p:cBhvr>
                                    </p:animEffect>
                                  </p:childTnLst>
                                </p:cTn>
                              </p:par>
                            </p:childTnLst>
                          </p:cTn>
                        </p:par>
                        <p:par>
                          <p:cTn id="24" fill="hold">
                            <p:stCondLst>
                              <p:cond delay="4000"/>
                            </p:stCondLst>
                            <p:childTnLst>
                              <p:par>
                                <p:cTn id="25" presetID="22" presetClass="entr" presetSubtype="4" fill="hold" grpId="0" nodeType="afterEffect">
                                  <p:stCondLst>
                                    <p:cond delay="0"/>
                                  </p:stCondLst>
                                  <p:childTnLst>
                                    <p:set>
                                      <p:cBhvr>
                                        <p:cTn id="26" dur="1" fill="hold">
                                          <p:stCondLst>
                                            <p:cond delay="0"/>
                                          </p:stCondLst>
                                        </p:cTn>
                                        <p:tgtEl>
                                          <p:spTgt spid="926740"/>
                                        </p:tgtEl>
                                        <p:attrNameLst>
                                          <p:attrName>style.visibility</p:attrName>
                                        </p:attrNameLst>
                                      </p:cBhvr>
                                      <p:to>
                                        <p:strVal val="visible"/>
                                      </p:to>
                                    </p:set>
                                    <p:animEffect transition="in" filter="wipe(down)">
                                      <p:cBhvr>
                                        <p:cTn id="27" dur="500"/>
                                        <p:tgtEl>
                                          <p:spTgt spid="926740"/>
                                        </p:tgtEl>
                                      </p:cBhvr>
                                    </p:animEffect>
                                  </p:childTnLst>
                                </p:cTn>
                              </p:par>
                            </p:childTnLst>
                          </p:cTn>
                        </p:par>
                        <p:par>
                          <p:cTn id="28" fill="hold">
                            <p:stCondLst>
                              <p:cond delay="4500"/>
                            </p:stCondLst>
                            <p:childTnLst>
                              <p:par>
                                <p:cTn id="29" presetID="22" presetClass="entr" presetSubtype="8" fill="hold" grpId="0" nodeType="afterEffect">
                                  <p:stCondLst>
                                    <p:cond delay="0"/>
                                  </p:stCondLst>
                                  <p:childTnLst>
                                    <p:set>
                                      <p:cBhvr>
                                        <p:cTn id="30" dur="1" fill="hold">
                                          <p:stCondLst>
                                            <p:cond delay="0"/>
                                          </p:stCondLst>
                                        </p:cTn>
                                        <p:tgtEl>
                                          <p:spTgt spid="926742"/>
                                        </p:tgtEl>
                                        <p:attrNameLst>
                                          <p:attrName>style.visibility</p:attrName>
                                        </p:attrNameLst>
                                      </p:cBhvr>
                                      <p:to>
                                        <p:strVal val="visible"/>
                                      </p:to>
                                    </p:set>
                                    <p:animEffect transition="in" filter="wipe(left)">
                                      <p:cBhvr>
                                        <p:cTn id="31" dur="500"/>
                                        <p:tgtEl>
                                          <p:spTgt spid="926742"/>
                                        </p:tgtEl>
                                      </p:cBhvr>
                                    </p:animEffect>
                                  </p:childTnLst>
                                </p:cTn>
                              </p:par>
                            </p:childTnLst>
                          </p:cTn>
                        </p:par>
                        <p:par>
                          <p:cTn id="32" fill="hold">
                            <p:stCondLst>
                              <p:cond delay="5000"/>
                            </p:stCondLst>
                            <p:childTnLst>
                              <p:par>
                                <p:cTn id="33" presetID="22" presetClass="entr" presetSubtype="8" fill="hold" grpId="0" nodeType="afterEffect">
                                  <p:stCondLst>
                                    <p:cond delay="0"/>
                                  </p:stCondLst>
                                  <p:childTnLst>
                                    <p:set>
                                      <p:cBhvr>
                                        <p:cTn id="34" dur="1" fill="hold">
                                          <p:stCondLst>
                                            <p:cond delay="0"/>
                                          </p:stCondLst>
                                        </p:cTn>
                                        <p:tgtEl>
                                          <p:spTgt spid="926766"/>
                                        </p:tgtEl>
                                        <p:attrNameLst>
                                          <p:attrName>style.visibility</p:attrName>
                                        </p:attrNameLst>
                                      </p:cBhvr>
                                      <p:to>
                                        <p:strVal val="visible"/>
                                      </p:to>
                                    </p:set>
                                    <p:animEffect transition="in" filter="wipe(left)">
                                      <p:cBhvr>
                                        <p:cTn id="35" dur="500"/>
                                        <p:tgtEl>
                                          <p:spTgt spid="926766"/>
                                        </p:tgtEl>
                                      </p:cBhvr>
                                    </p:animEffect>
                                  </p:childTnLst>
                                </p:cTn>
                              </p:par>
                            </p:childTnLst>
                          </p:cTn>
                        </p:par>
                        <p:par>
                          <p:cTn id="36" fill="hold">
                            <p:stCondLst>
                              <p:cond delay="5500"/>
                            </p:stCondLst>
                            <p:childTnLst>
                              <p:par>
                                <p:cTn id="37" presetID="22" presetClass="entr" presetSubtype="4" fill="hold" grpId="0" nodeType="afterEffect">
                                  <p:stCondLst>
                                    <p:cond delay="0"/>
                                  </p:stCondLst>
                                  <p:childTnLst>
                                    <p:set>
                                      <p:cBhvr>
                                        <p:cTn id="38" dur="1" fill="hold">
                                          <p:stCondLst>
                                            <p:cond delay="0"/>
                                          </p:stCondLst>
                                        </p:cTn>
                                        <p:tgtEl>
                                          <p:spTgt spid="926743"/>
                                        </p:tgtEl>
                                        <p:attrNameLst>
                                          <p:attrName>style.visibility</p:attrName>
                                        </p:attrNameLst>
                                      </p:cBhvr>
                                      <p:to>
                                        <p:strVal val="visible"/>
                                      </p:to>
                                    </p:set>
                                    <p:animEffect transition="in" filter="wipe(down)">
                                      <p:cBhvr>
                                        <p:cTn id="39" dur="500"/>
                                        <p:tgtEl>
                                          <p:spTgt spid="926743"/>
                                        </p:tgtEl>
                                      </p:cBhvr>
                                    </p:animEffect>
                                  </p:childTnLst>
                                </p:cTn>
                              </p:par>
                            </p:childTnLst>
                          </p:cTn>
                        </p:par>
                        <p:par>
                          <p:cTn id="40" fill="hold">
                            <p:stCondLst>
                              <p:cond delay="6000"/>
                            </p:stCondLst>
                            <p:childTnLst>
                              <p:par>
                                <p:cTn id="41" presetID="22" presetClass="entr" presetSubtype="8" fill="hold" grpId="0" nodeType="afterEffect">
                                  <p:stCondLst>
                                    <p:cond delay="0"/>
                                  </p:stCondLst>
                                  <p:childTnLst>
                                    <p:set>
                                      <p:cBhvr>
                                        <p:cTn id="42" dur="1" fill="hold">
                                          <p:stCondLst>
                                            <p:cond delay="0"/>
                                          </p:stCondLst>
                                        </p:cTn>
                                        <p:tgtEl>
                                          <p:spTgt spid="926744"/>
                                        </p:tgtEl>
                                        <p:attrNameLst>
                                          <p:attrName>style.visibility</p:attrName>
                                        </p:attrNameLst>
                                      </p:cBhvr>
                                      <p:to>
                                        <p:strVal val="visible"/>
                                      </p:to>
                                    </p:set>
                                    <p:animEffect transition="in" filter="wipe(left)">
                                      <p:cBhvr>
                                        <p:cTn id="43" dur="500"/>
                                        <p:tgtEl>
                                          <p:spTgt spid="926744"/>
                                        </p:tgtEl>
                                      </p:cBhvr>
                                    </p:animEffect>
                                  </p:childTnLst>
                                </p:cTn>
                              </p:par>
                            </p:childTnLst>
                          </p:cTn>
                        </p:par>
                        <p:par>
                          <p:cTn id="44" fill="hold">
                            <p:stCondLst>
                              <p:cond delay="6500"/>
                            </p:stCondLst>
                            <p:childTnLst>
                              <p:par>
                                <p:cTn id="45" presetID="22" presetClass="entr" presetSubtype="8" fill="hold" grpId="0" nodeType="afterEffect">
                                  <p:stCondLst>
                                    <p:cond delay="0"/>
                                  </p:stCondLst>
                                  <p:childTnLst>
                                    <p:set>
                                      <p:cBhvr>
                                        <p:cTn id="46" dur="1" fill="hold">
                                          <p:stCondLst>
                                            <p:cond delay="0"/>
                                          </p:stCondLst>
                                        </p:cTn>
                                        <p:tgtEl>
                                          <p:spTgt spid="926767"/>
                                        </p:tgtEl>
                                        <p:attrNameLst>
                                          <p:attrName>style.visibility</p:attrName>
                                        </p:attrNameLst>
                                      </p:cBhvr>
                                      <p:to>
                                        <p:strVal val="visible"/>
                                      </p:to>
                                    </p:set>
                                    <p:animEffect transition="in" filter="wipe(left)">
                                      <p:cBhvr>
                                        <p:cTn id="47" dur="500"/>
                                        <p:tgtEl>
                                          <p:spTgt spid="926767"/>
                                        </p:tgtEl>
                                      </p:cBhvr>
                                    </p:animEffect>
                                  </p:childTnLst>
                                </p:cTn>
                              </p:par>
                            </p:childTnLst>
                          </p:cTn>
                        </p:par>
                        <p:par>
                          <p:cTn id="48" fill="hold">
                            <p:stCondLst>
                              <p:cond delay="7000"/>
                            </p:stCondLst>
                            <p:childTnLst>
                              <p:par>
                                <p:cTn id="49" presetID="22" presetClass="entr" presetSubtype="4" fill="hold" grpId="0" nodeType="afterEffect">
                                  <p:stCondLst>
                                    <p:cond delay="0"/>
                                  </p:stCondLst>
                                  <p:childTnLst>
                                    <p:set>
                                      <p:cBhvr>
                                        <p:cTn id="50" dur="1" fill="hold">
                                          <p:stCondLst>
                                            <p:cond delay="0"/>
                                          </p:stCondLst>
                                        </p:cTn>
                                        <p:tgtEl>
                                          <p:spTgt spid="926746"/>
                                        </p:tgtEl>
                                        <p:attrNameLst>
                                          <p:attrName>style.visibility</p:attrName>
                                        </p:attrNameLst>
                                      </p:cBhvr>
                                      <p:to>
                                        <p:strVal val="visible"/>
                                      </p:to>
                                    </p:set>
                                    <p:animEffect transition="in" filter="wipe(down)">
                                      <p:cBhvr>
                                        <p:cTn id="51" dur="500"/>
                                        <p:tgtEl>
                                          <p:spTgt spid="926746"/>
                                        </p:tgtEl>
                                      </p:cBhvr>
                                    </p:animEffect>
                                  </p:childTnLst>
                                </p:cTn>
                              </p:par>
                            </p:childTnLst>
                          </p:cTn>
                        </p:par>
                        <p:par>
                          <p:cTn id="52" fill="hold">
                            <p:stCondLst>
                              <p:cond delay="7500"/>
                            </p:stCondLst>
                            <p:childTnLst>
                              <p:par>
                                <p:cTn id="53" presetID="22" presetClass="entr" presetSubtype="8" fill="hold" grpId="0" nodeType="afterEffect">
                                  <p:stCondLst>
                                    <p:cond delay="0"/>
                                  </p:stCondLst>
                                  <p:childTnLst>
                                    <p:set>
                                      <p:cBhvr>
                                        <p:cTn id="54" dur="1" fill="hold">
                                          <p:stCondLst>
                                            <p:cond delay="0"/>
                                          </p:stCondLst>
                                        </p:cTn>
                                        <p:tgtEl>
                                          <p:spTgt spid="926745"/>
                                        </p:tgtEl>
                                        <p:attrNameLst>
                                          <p:attrName>style.visibility</p:attrName>
                                        </p:attrNameLst>
                                      </p:cBhvr>
                                      <p:to>
                                        <p:strVal val="visible"/>
                                      </p:to>
                                    </p:set>
                                    <p:animEffect transition="in" filter="wipe(left)">
                                      <p:cBhvr>
                                        <p:cTn id="55" dur="500"/>
                                        <p:tgtEl>
                                          <p:spTgt spid="926745"/>
                                        </p:tgtEl>
                                      </p:cBhvr>
                                    </p:animEffect>
                                  </p:childTnLst>
                                </p:cTn>
                              </p:par>
                            </p:childTnLst>
                          </p:cTn>
                        </p:par>
                        <p:par>
                          <p:cTn id="56" fill="hold">
                            <p:stCondLst>
                              <p:cond delay="8000"/>
                            </p:stCondLst>
                            <p:childTnLst>
                              <p:par>
                                <p:cTn id="57" presetID="22" presetClass="entr" presetSubtype="8" fill="hold" grpId="0" nodeType="afterEffect">
                                  <p:stCondLst>
                                    <p:cond delay="0"/>
                                  </p:stCondLst>
                                  <p:childTnLst>
                                    <p:set>
                                      <p:cBhvr>
                                        <p:cTn id="58" dur="1" fill="hold">
                                          <p:stCondLst>
                                            <p:cond delay="0"/>
                                          </p:stCondLst>
                                        </p:cTn>
                                        <p:tgtEl>
                                          <p:spTgt spid="926768"/>
                                        </p:tgtEl>
                                        <p:attrNameLst>
                                          <p:attrName>style.visibility</p:attrName>
                                        </p:attrNameLst>
                                      </p:cBhvr>
                                      <p:to>
                                        <p:strVal val="visible"/>
                                      </p:to>
                                    </p:set>
                                    <p:animEffect transition="in" filter="wipe(left)">
                                      <p:cBhvr>
                                        <p:cTn id="59" dur="500"/>
                                        <p:tgtEl>
                                          <p:spTgt spid="926768"/>
                                        </p:tgtEl>
                                      </p:cBhvr>
                                    </p:animEffect>
                                  </p:childTnLst>
                                </p:cTn>
                              </p:par>
                            </p:childTnLst>
                          </p:cTn>
                        </p:par>
                        <p:par>
                          <p:cTn id="60" fill="hold">
                            <p:stCondLst>
                              <p:cond delay="8500"/>
                            </p:stCondLst>
                            <p:childTnLst>
                              <p:par>
                                <p:cTn id="61" presetID="22" presetClass="entr" presetSubtype="4" fill="hold" grpId="0" nodeType="afterEffect">
                                  <p:stCondLst>
                                    <p:cond delay="0"/>
                                  </p:stCondLst>
                                  <p:childTnLst>
                                    <p:set>
                                      <p:cBhvr>
                                        <p:cTn id="62" dur="1" fill="hold">
                                          <p:stCondLst>
                                            <p:cond delay="0"/>
                                          </p:stCondLst>
                                        </p:cTn>
                                        <p:tgtEl>
                                          <p:spTgt spid="926747"/>
                                        </p:tgtEl>
                                        <p:attrNameLst>
                                          <p:attrName>style.visibility</p:attrName>
                                        </p:attrNameLst>
                                      </p:cBhvr>
                                      <p:to>
                                        <p:strVal val="visible"/>
                                      </p:to>
                                    </p:set>
                                    <p:animEffect transition="in" filter="wipe(down)">
                                      <p:cBhvr>
                                        <p:cTn id="63" dur="500"/>
                                        <p:tgtEl>
                                          <p:spTgt spid="926747"/>
                                        </p:tgtEl>
                                      </p:cBhvr>
                                    </p:animEffect>
                                  </p:childTnLst>
                                </p:cTn>
                              </p:par>
                            </p:childTnLst>
                          </p:cTn>
                        </p:par>
                        <p:par>
                          <p:cTn id="64" fill="hold">
                            <p:stCondLst>
                              <p:cond delay="9000"/>
                            </p:stCondLst>
                            <p:childTnLst>
                              <p:par>
                                <p:cTn id="65" presetID="22" presetClass="entr" presetSubtype="2" fill="hold" grpId="0" nodeType="afterEffect">
                                  <p:stCondLst>
                                    <p:cond delay="0"/>
                                  </p:stCondLst>
                                  <p:childTnLst>
                                    <p:set>
                                      <p:cBhvr>
                                        <p:cTn id="66" dur="1" fill="hold">
                                          <p:stCondLst>
                                            <p:cond delay="0"/>
                                          </p:stCondLst>
                                        </p:cTn>
                                        <p:tgtEl>
                                          <p:spTgt spid="926722"/>
                                        </p:tgtEl>
                                        <p:attrNameLst>
                                          <p:attrName>style.visibility</p:attrName>
                                        </p:attrNameLst>
                                      </p:cBhvr>
                                      <p:to>
                                        <p:strVal val="visible"/>
                                      </p:to>
                                    </p:set>
                                    <p:animEffect transition="in" filter="wipe(right)">
                                      <p:cBhvr>
                                        <p:cTn id="67" dur="500"/>
                                        <p:tgtEl>
                                          <p:spTgt spid="926722"/>
                                        </p:tgtEl>
                                      </p:cBhvr>
                                    </p:animEffect>
                                  </p:childTnLst>
                                </p:cTn>
                              </p:par>
                            </p:childTnLst>
                          </p:cTn>
                        </p:par>
                        <p:par>
                          <p:cTn id="68" fill="hold">
                            <p:stCondLst>
                              <p:cond delay="9500"/>
                            </p:stCondLst>
                            <p:childTnLst>
                              <p:par>
                                <p:cTn id="69" presetID="22" presetClass="entr" presetSubtype="2" fill="hold" nodeType="afterEffect">
                                  <p:stCondLst>
                                    <p:cond delay="0"/>
                                  </p:stCondLst>
                                  <p:childTnLst>
                                    <p:set>
                                      <p:cBhvr>
                                        <p:cTn id="70" dur="1" fill="hold">
                                          <p:stCondLst>
                                            <p:cond delay="0"/>
                                          </p:stCondLst>
                                        </p:cTn>
                                        <p:tgtEl>
                                          <p:spTgt spid="926763"/>
                                        </p:tgtEl>
                                        <p:attrNameLst>
                                          <p:attrName>style.visibility</p:attrName>
                                        </p:attrNameLst>
                                      </p:cBhvr>
                                      <p:to>
                                        <p:strVal val="visible"/>
                                      </p:to>
                                    </p:set>
                                    <p:animEffect transition="in" filter="wipe(right)">
                                      <p:cBhvr>
                                        <p:cTn id="71" dur="500"/>
                                        <p:tgtEl>
                                          <p:spTgt spid="926763"/>
                                        </p:tgtEl>
                                      </p:cBhvr>
                                    </p:animEffect>
                                  </p:childTnLst>
                                </p:cTn>
                              </p:par>
                            </p:childTnLst>
                          </p:cTn>
                        </p:par>
                        <p:par>
                          <p:cTn id="72" fill="hold">
                            <p:stCondLst>
                              <p:cond delay="10000"/>
                            </p:stCondLst>
                            <p:childTnLst>
                              <p:par>
                                <p:cTn id="73" presetID="22" presetClass="entr" presetSubtype="2" fill="hold" grpId="0" nodeType="afterEffect">
                                  <p:stCondLst>
                                    <p:cond delay="0"/>
                                  </p:stCondLst>
                                  <p:childTnLst>
                                    <p:set>
                                      <p:cBhvr>
                                        <p:cTn id="74" dur="1" fill="hold">
                                          <p:stCondLst>
                                            <p:cond delay="0"/>
                                          </p:stCondLst>
                                        </p:cTn>
                                        <p:tgtEl>
                                          <p:spTgt spid="926762"/>
                                        </p:tgtEl>
                                        <p:attrNameLst>
                                          <p:attrName>style.visibility</p:attrName>
                                        </p:attrNameLst>
                                      </p:cBhvr>
                                      <p:to>
                                        <p:strVal val="visible"/>
                                      </p:to>
                                    </p:set>
                                    <p:animEffect transition="in" filter="wipe(right)">
                                      <p:cBhvr>
                                        <p:cTn id="75" dur="500"/>
                                        <p:tgtEl>
                                          <p:spTgt spid="926762"/>
                                        </p:tgtEl>
                                      </p:cBhvr>
                                    </p:animEffect>
                                  </p:childTnLst>
                                </p:cTn>
                              </p:par>
                            </p:childTnLst>
                          </p:cTn>
                        </p:par>
                      </p:childTnLst>
                    </p:cTn>
                  </p:par>
                  <p:par>
                    <p:cTn id="76" fill="hold">
                      <p:stCondLst>
                        <p:cond delay="indefinite"/>
                      </p:stCondLst>
                      <p:childTnLst>
                        <p:par>
                          <p:cTn id="77" fill="hold">
                            <p:stCondLst>
                              <p:cond delay="0"/>
                            </p:stCondLst>
                            <p:childTnLst>
                              <p:par>
                                <p:cTn id="78" presetID="24" presetClass="emph" presetSubtype="0" fill="hold" grpId="0" nodeType="clickEffect">
                                  <p:stCondLst>
                                    <p:cond delay="0"/>
                                  </p:stCondLst>
                                  <p:childTnLst>
                                    <p:animClr clrSpc="hsl" dir="cw">
                                      <p:cBhvr override="childStyle">
                                        <p:cTn id="79" dur="500" fill="hold"/>
                                        <p:tgtEl>
                                          <p:spTgt spid="926728"/>
                                        </p:tgtEl>
                                        <p:attrNameLst>
                                          <p:attrName>style.color</p:attrName>
                                        </p:attrNameLst>
                                      </p:cBhvr>
                                      <p:by>
                                        <p:hsl h="0" s="-12549" l="-25098"/>
                                      </p:by>
                                    </p:animClr>
                                    <p:animClr clrSpc="hsl" dir="cw">
                                      <p:cBhvr>
                                        <p:cTn id="80" dur="500" fill="hold"/>
                                        <p:tgtEl>
                                          <p:spTgt spid="926728"/>
                                        </p:tgtEl>
                                        <p:attrNameLst>
                                          <p:attrName>fillcolor</p:attrName>
                                        </p:attrNameLst>
                                      </p:cBhvr>
                                      <p:by>
                                        <p:hsl h="0" s="-12549" l="-25098"/>
                                      </p:by>
                                    </p:animClr>
                                    <p:animClr clrSpc="hsl" dir="cw">
                                      <p:cBhvr>
                                        <p:cTn id="81" dur="500" fill="hold"/>
                                        <p:tgtEl>
                                          <p:spTgt spid="926728"/>
                                        </p:tgtEl>
                                        <p:attrNameLst>
                                          <p:attrName>stroke.color</p:attrName>
                                        </p:attrNameLst>
                                      </p:cBhvr>
                                      <p:by>
                                        <p:hsl h="0" s="-12549" l="-25098"/>
                                      </p:by>
                                    </p:animClr>
                                    <p:set>
                                      <p:cBhvr>
                                        <p:cTn id="82" dur="500" fill="hold"/>
                                        <p:tgtEl>
                                          <p:spTgt spid="926728"/>
                                        </p:tgtEl>
                                        <p:attrNameLst>
                                          <p:attrName>fill.type</p:attrName>
                                        </p:attrNameLst>
                                      </p:cBhvr>
                                      <p:to>
                                        <p:strVal val="solid"/>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926754"/>
                                        </p:tgtEl>
                                        <p:attrNameLst>
                                          <p:attrName>style.visibility</p:attrName>
                                        </p:attrNameLst>
                                      </p:cBhvr>
                                      <p:to>
                                        <p:strVal val="visible"/>
                                      </p:to>
                                    </p:set>
                                    <p:animEffect transition="in" filter="wipe(left)">
                                      <p:cBhvr>
                                        <p:cTn id="87" dur="500"/>
                                        <p:tgtEl>
                                          <p:spTgt spid="926754"/>
                                        </p:tgtEl>
                                      </p:cBhvr>
                                    </p:animEffect>
                                  </p:childTnLst>
                                </p:cTn>
                              </p:par>
                            </p:childTnLst>
                          </p:cTn>
                        </p:par>
                        <p:par>
                          <p:cTn id="88" fill="hold">
                            <p:stCondLst>
                              <p:cond delay="500"/>
                            </p:stCondLst>
                            <p:childTnLst>
                              <p:par>
                                <p:cTn id="89" presetID="22" presetClass="entr" presetSubtype="2" fill="hold" nodeType="afterEffect">
                                  <p:stCondLst>
                                    <p:cond delay="0"/>
                                  </p:stCondLst>
                                  <p:childTnLst>
                                    <p:set>
                                      <p:cBhvr>
                                        <p:cTn id="90" dur="1" fill="hold">
                                          <p:stCondLst>
                                            <p:cond delay="0"/>
                                          </p:stCondLst>
                                        </p:cTn>
                                        <p:tgtEl>
                                          <p:spTgt spid="926759"/>
                                        </p:tgtEl>
                                        <p:attrNameLst>
                                          <p:attrName>style.visibility</p:attrName>
                                        </p:attrNameLst>
                                      </p:cBhvr>
                                      <p:to>
                                        <p:strVal val="visible"/>
                                      </p:to>
                                    </p:set>
                                    <p:animEffect transition="in" filter="wipe(right)">
                                      <p:cBhvr>
                                        <p:cTn id="91" dur="500"/>
                                        <p:tgtEl>
                                          <p:spTgt spid="926759"/>
                                        </p:tgtEl>
                                      </p:cBhvr>
                                    </p:animEffect>
                                  </p:childTnLst>
                                </p:cTn>
                              </p:par>
                            </p:childTnLst>
                          </p:cTn>
                        </p:par>
                        <p:par>
                          <p:cTn id="92" fill="hold">
                            <p:stCondLst>
                              <p:cond delay="1000"/>
                            </p:stCondLst>
                            <p:childTnLst>
                              <p:par>
                                <p:cTn id="93" presetID="6" presetClass="emph" presetSubtype="0" fill="hold" nodeType="afterEffect">
                                  <p:stCondLst>
                                    <p:cond delay="0"/>
                                  </p:stCondLst>
                                  <p:childTnLst>
                                    <p:animScale>
                                      <p:cBhvr>
                                        <p:cTn id="94" dur="2000" fill="hold"/>
                                        <p:tgtEl>
                                          <p:spTgt spid="926749"/>
                                        </p:tgtEl>
                                      </p:cBhvr>
                                      <p:by x="150000" y="150000"/>
                                    </p:animScale>
                                  </p:childTnLst>
                                </p:cTn>
                              </p:par>
                            </p:childTnLst>
                          </p:cTn>
                        </p:par>
                        <p:par>
                          <p:cTn id="95" fill="hold">
                            <p:stCondLst>
                              <p:cond delay="3000"/>
                            </p:stCondLst>
                            <p:childTnLst>
                              <p:par>
                                <p:cTn id="96" presetID="33" presetClass="emph" presetSubtype="0" fill="remove" grpId="0" nodeType="afterEffect">
                                  <p:stCondLst>
                                    <p:cond delay="0"/>
                                  </p:stCondLst>
                                  <p:childTnLst>
                                    <p:animClr clrSpc="rgb" dir="cw">
                                      <p:cBhvr override="childStyle">
                                        <p:cTn id="97" dur="1500" accel="50000" autoRev="1" fill="hold" tmFilter="0, 0; .33333, 1; 1, 1">
                                          <p:stCondLst>
                                            <p:cond delay="0"/>
                                          </p:stCondLst>
                                        </p:cTn>
                                        <p:tgtEl>
                                          <p:spTgt spid="926735"/>
                                        </p:tgtEl>
                                        <p:attrNameLst>
                                          <p:attrName>style.color</p:attrName>
                                        </p:attrNameLst>
                                      </p:cBhvr>
                                      <p:to>
                                        <a:schemeClr val="accent2"/>
                                      </p:to>
                                    </p:animClr>
                                    <p:animClr clrSpc="rgb" dir="cw">
                                      <p:cBhvr>
                                        <p:cTn id="98" dur="1500" accel="50000" autoRev="1" fill="hold" tmFilter="0, 0; .33333, 1; 1, 1">
                                          <p:stCondLst>
                                            <p:cond delay="0"/>
                                          </p:stCondLst>
                                        </p:cTn>
                                        <p:tgtEl>
                                          <p:spTgt spid="926735"/>
                                        </p:tgtEl>
                                        <p:attrNameLst>
                                          <p:attrName>fillcolor</p:attrName>
                                        </p:attrNameLst>
                                      </p:cBhvr>
                                      <p:to>
                                        <a:schemeClr val="accent2"/>
                                      </p:to>
                                    </p:animClr>
                                    <p:set>
                                      <p:cBhvr>
                                        <p:cTn id="99" dur="3000" fill="hold"/>
                                        <p:tgtEl>
                                          <p:spTgt spid="926735"/>
                                        </p:tgtEl>
                                        <p:attrNameLst>
                                          <p:attrName>fill.type</p:attrName>
                                        </p:attrNameLst>
                                      </p:cBhvr>
                                      <p:to>
                                        <p:strVal val="solid"/>
                                      </p:to>
                                    </p:set>
                                    <p:set>
                                      <p:cBhvr>
                                        <p:cTn id="100" dur="3000" fill="hold"/>
                                        <p:tgtEl>
                                          <p:spTgt spid="926735"/>
                                        </p:tgtEl>
                                        <p:attrNameLst>
                                          <p:attrName>fill.on</p:attrName>
                                        </p:attrNameLst>
                                      </p:cBhvr>
                                      <p:to>
                                        <p:strVal val="true"/>
                                      </p:to>
                                    </p:set>
                                    <p:animScale>
                                      <p:cBhvr>
                                        <p:cTn id="101" dur="1500" accel="50000" autoRev="1" fill="hold" tmFilter="0, 0; .33333, 1; 1, 1">
                                          <p:stCondLst>
                                            <p:cond delay="0"/>
                                          </p:stCondLst>
                                        </p:cTn>
                                        <p:tgtEl>
                                          <p:spTgt spid="926735"/>
                                        </p:tgtEl>
                                      </p:cBhvr>
                                      <p:from x="100000" y="100000"/>
                                      <p:to x="100000" y="140000"/>
                                    </p:animScale>
                                  </p:childTnLst>
                                </p:cTn>
                              </p:par>
                            </p:childTnLst>
                          </p:cTn>
                        </p:par>
                        <p:par>
                          <p:cTn id="102" fill="hold">
                            <p:stCondLst>
                              <p:cond delay="6000"/>
                            </p:stCondLst>
                            <p:childTnLst>
                              <p:par>
                                <p:cTn id="103" presetID="33" presetClass="emph" presetSubtype="0" fill="remove" grpId="0" nodeType="afterEffect">
                                  <p:stCondLst>
                                    <p:cond delay="0"/>
                                  </p:stCondLst>
                                  <p:childTnLst>
                                    <p:animClr clrSpc="rgb" dir="cw">
                                      <p:cBhvr override="childStyle">
                                        <p:cTn id="104" dur="1500" accel="50000" autoRev="1" fill="hold" tmFilter="0, 0; .33333, 1; 1, 1">
                                          <p:stCondLst>
                                            <p:cond delay="0"/>
                                          </p:stCondLst>
                                        </p:cTn>
                                        <p:tgtEl>
                                          <p:spTgt spid="926736"/>
                                        </p:tgtEl>
                                        <p:attrNameLst>
                                          <p:attrName>style.color</p:attrName>
                                        </p:attrNameLst>
                                      </p:cBhvr>
                                      <p:to>
                                        <a:schemeClr val="accent2"/>
                                      </p:to>
                                    </p:animClr>
                                    <p:animClr clrSpc="rgb" dir="cw">
                                      <p:cBhvr>
                                        <p:cTn id="105" dur="1500" accel="50000" autoRev="1" fill="hold" tmFilter="0, 0; .33333, 1; 1, 1">
                                          <p:stCondLst>
                                            <p:cond delay="0"/>
                                          </p:stCondLst>
                                        </p:cTn>
                                        <p:tgtEl>
                                          <p:spTgt spid="926736"/>
                                        </p:tgtEl>
                                        <p:attrNameLst>
                                          <p:attrName>fillcolor</p:attrName>
                                        </p:attrNameLst>
                                      </p:cBhvr>
                                      <p:to>
                                        <a:schemeClr val="accent2"/>
                                      </p:to>
                                    </p:animClr>
                                    <p:set>
                                      <p:cBhvr>
                                        <p:cTn id="106" dur="3000" fill="hold"/>
                                        <p:tgtEl>
                                          <p:spTgt spid="926736"/>
                                        </p:tgtEl>
                                        <p:attrNameLst>
                                          <p:attrName>fill.type</p:attrName>
                                        </p:attrNameLst>
                                      </p:cBhvr>
                                      <p:to>
                                        <p:strVal val="solid"/>
                                      </p:to>
                                    </p:set>
                                    <p:set>
                                      <p:cBhvr>
                                        <p:cTn id="107" dur="3000" fill="hold"/>
                                        <p:tgtEl>
                                          <p:spTgt spid="926736"/>
                                        </p:tgtEl>
                                        <p:attrNameLst>
                                          <p:attrName>fill.on</p:attrName>
                                        </p:attrNameLst>
                                      </p:cBhvr>
                                      <p:to>
                                        <p:strVal val="true"/>
                                      </p:to>
                                    </p:set>
                                    <p:animScale>
                                      <p:cBhvr>
                                        <p:cTn id="108" dur="1500" accel="50000" autoRev="1" fill="hold" tmFilter="0, 0; .33333, 1; 1, 1">
                                          <p:stCondLst>
                                            <p:cond delay="0"/>
                                          </p:stCondLst>
                                        </p:cTn>
                                        <p:tgtEl>
                                          <p:spTgt spid="926736"/>
                                        </p:tgtEl>
                                      </p:cBhvr>
                                      <p:from x="100000" y="100000"/>
                                      <p:to x="100000" y="140000"/>
                                    </p:animScale>
                                  </p:childTnLst>
                                </p:cTn>
                              </p:par>
                            </p:childTnLst>
                          </p:cTn>
                        </p:par>
                        <p:par>
                          <p:cTn id="109" fill="hold">
                            <p:stCondLst>
                              <p:cond delay="9000"/>
                            </p:stCondLst>
                            <p:childTnLst>
                              <p:par>
                                <p:cTn id="110" presetID="33" presetClass="emph" presetSubtype="0" fill="remove" grpId="0" nodeType="afterEffect">
                                  <p:stCondLst>
                                    <p:cond delay="0"/>
                                  </p:stCondLst>
                                  <p:childTnLst>
                                    <p:animClr clrSpc="rgb" dir="cw">
                                      <p:cBhvr override="childStyle">
                                        <p:cTn id="111" dur="1500" accel="50000" autoRev="1" fill="hold" tmFilter="0, 0; .33333, 1; 1, 1">
                                          <p:stCondLst>
                                            <p:cond delay="0"/>
                                          </p:stCondLst>
                                        </p:cTn>
                                        <p:tgtEl>
                                          <p:spTgt spid="926738"/>
                                        </p:tgtEl>
                                        <p:attrNameLst>
                                          <p:attrName>style.color</p:attrName>
                                        </p:attrNameLst>
                                      </p:cBhvr>
                                      <p:to>
                                        <a:schemeClr val="accent2"/>
                                      </p:to>
                                    </p:animClr>
                                    <p:animClr clrSpc="rgb" dir="cw">
                                      <p:cBhvr>
                                        <p:cTn id="112" dur="1500" accel="50000" autoRev="1" fill="hold" tmFilter="0, 0; .33333, 1; 1, 1">
                                          <p:stCondLst>
                                            <p:cond delay="0"/>
                                          </p:stCondLst>
                                        </p:cTn>
                                        <p:tgtEl>
                                          <p:spTgt spid="926738"/>
                                        </p:tgtEl>
                                        <p:attrNameLst>
                                          <p:attrName>fillcolor</p:attrName>
                                        </p:attrNameLst>
                                      </p:cBhvr>
                                      <p:to>
                                        <a:schemeClr val="accent2"/>
                                      </p:to>
                                    </p:animClr>
                                    <p:set>
                                      <p:cBhvr>
                                        <p:cTn id="113" dur="3000" fill="hold"/>
                                        <p:tgtEl>
                                          <p:spTgt spid="926738"/>
                                        </p:tgtEl>
                                        <p:attrNameLst>
                                          <p:attrName>fill.type</p:attrName>
                                        </p:attrNameLst>
                                      </p:cBhvr>
                                      <p:to>
                                        <p:strVal val="solid"/>
                                      </p:to>
                                    </p:set>
                                    <p:set>
                                      <p:cBhvr>
                                        <p:cTn id="114" dur="3000" fill="hold"/>
                                        <p:tgtEl>
                                          <p:spTgt spid="926738"/>
                                        </p:tgtEl>
                                        <p:attrNameLst>
                                          <p:attrName>fill.on</p:attrName>
                                        </p:attrNameLst>
                                      </p:cBhvr>
                                      <p:to>
                                        <p:strVal val="true"/>
                                      </p:to>
                                    </p:set>
                                    <p:animScale>
                                      <p:cBhvr>
                                        <p:cTn id="115" dur="1500" accel="50000" autoRev="1" fill="hold" tmFilter="0, 0; .33333, 1; 1, 1">
                                          <p:stCondLst>
                                            <p:cond delay="0"/>
                                          </p:stCondLst>
                                        </p:cTn>
                                        <p:tgtEl>
                                          <p:spTgt spid="926738"/>
                                        </p:tgtEl>
                                      </p:cBhvr>
                                      <p:from x="100000" y="100000"/>
                                      <p:to x="100000" y="140000"/>
                                    </p:animScale>
                                  </p:childTnLst>
                                </p:cTn>
                              </p:par>
                            </p:childTnLst>
                          </p:cTn>
                        </p:par>
                        <p:par>
                          <p:cTn id="116" fill="hold">
                            <p:stCondLst>
                              <p:cond delay="12000"/>
                            </p:stCondLst>
                            <p:childTnLst>
                              <p:par>
                                <p:cTn id="117" presetID="33" presetClass="emph" presetSubtype="0" fill="remove" grpId="0" nodeType="afterEffect">
                                  <p:stCondLst>
                                    <p:cond delay="0"/>
                                  </p:stCondLst>
                                  <p:childTnLst>
                                    <p:animClr clrSpc="rgb" dir="cw">
                                      <p:cBhvr override="childStyle">
                                        <p:cTn id="118" dur="1500" accel="50000" autoRev="1" fill="hold" tmFilter="0, 0; .33333, 1; 1, 1">
                                          <p:stCondLst>
                                            <p:cond delay="0"/>
                                          </p:stCondLst>
                                        </p:cTn>
                                        <p:tgtEl>
                                          <p:spTgt spid="926737"/>
                                        </p:tgtEl>
                                        <p:attrNameLst>
                                          <p:attrName>style.color</p:attrName>
                                        </p:attrNameLst>
                                      </p:cBhvr>
                                      <p:to>
                                        <a:schemeClr val="accent2"/>
                                      </p:to>
                                    </p:animClr>
                                    <p:animClr clrSpc="rgb" dir="cw">
                                      <p:cBhvr>
                                        <p:cTn id="119" dur="1500" accel="50000" autoRev="1" fill="hold" tmFilter="0, 0; .33333, 1; 1, 1">
                                          <p:stCondLst>
                                            <p:cond delay="0"/>
                                          </p:stCondLst>
                                        </p:cTn>
                                        <p:tgtEl>
                                          <p:spTgt spid="926737"/>
                                        </p:tgtEl>
                                        <p:attrNameLst>
                                          <p:attrName>fillcolor</p:attrName>
                                        </p:attrNameLst>
                                      </p:cBhvr>
                                      <p:to>
                                        <a:schemeClr val="accent2"/>
                                      </p:to>
                                    </p:animClr>
                                    <p:set>
                                      <p:cBhvr>
                                        <p:cTn id="120" dur="3000" fill="hold"/>
                                        <p:tgtEl>
                                          <p:spTgt spid="926737"/>
                                        </p:tgtEl>
                                        <p:attrNameLst>
                                          <p:attrName>fill.type</p:attrName>
                                        </p:attrNameLst>
                                      </p:cBhvr>
                                      <p:to>
                                        <p:strVal val="solid"/>
                                      </p:to>
                                    </p:set>
                                    <p:set>
                                      <p:cBhvr>
                                        <p:cTn id="121" dur="3000" fill="hold"/>
                                        <p:tgtEl>
                                          <p:spTgt spid="926737"/>
                                        </p:tgtEl>
                                        <p:attrNameLst>
                                          <p:attrName>fill.on</p:attrName>
                                        </p:attrNameLst>
                                      </p:cBhvr>
                                      <p:to>
                                        <p:strVal val="true"/>
                                      </p:to>
                                    </p:set>
                                    <p:animScale>
                                      <p:cBhvr>
                                        <p:cTn id="122" dur="1500" accel="50000" autoRev="1" fill="hold" tmFilter="0, 0; .33333, 1; 1, 1">
                                          <p:stCondLst>
                                            <p:cond delay="0"/>
                                          </p:stCondLst>
                                        </p:cTn>
                                        <p:tgtEl>
                                          <p:spTgt spid="926737"/>
                                        </p:tgtEl>
                                      </p:cBhvr>
                                      <p:from x="100000" y="100000"/>
                                      <p:to x="100000" y="140000"/>
                                    </p:animScale>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926750"/>
                                        </p:tgtEl>
                                        <p:attrNameLst>
                                          <p:attrName>style.visibility</p:attrName>
                                        </p:attrNameLst>
                                      </p:cBhvr>
                                      <p:to>
                                        <p:strVal val="visible"/>
                                      </p:to>
                                    </p:set>
                                    <p:animEffect transition="in" filter="blinds(horizontal)">
                                      <p:cBhvr>
                                        <p:cTn id="127" dur="500"/>
                                        <p:tgtEl>
                                          <p:spTgt spid="926750"/>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926751"/>
                                        </p:tgtEl>
                                        <p:attrNameLst>
                                          <p:attrName>style.visibility</p:attrName>
                                        </p:attrNameLst>
                                      </p:cBhvr>
                                      <p:to>
                                        <p:strVal val="visible"/>
                                      </p:to>
                                    </p:set>
                                    <p:animEffect transition="in" filter="blinds(horizontal)">
                                      <p:cBhvr>
                                        <p:cTn id="132" dur="500"/>
                                        <p:tgtEl>
                                          <p:spTgt spid="926751"/>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nodeType="clickEffect">
                                  <p:stCondLst>
                                    <p:cond delay="0"/>
                                  </p:stCondLst>
                                  <p:childTnLst>
                                    <p:set>
                                      <p:cBhvr>
                                        <p:cTn id="136" dur="1" fill="hold">
                                          <p:stCondLst>
                                            <p:cond delay="0"/>
                                          </p:stCondLst>
                                        </p:cTn>
                                        <p:tgtEl>
                                          <p:spTgt spid="926770"/>
                                        </p:tgtEl>
                                        <p:attrNameLst>
                                          <p:attrName>style.visibility</p:attrName>
                                        </p:attrNameLst>
                                      </p:cBhvr>
                                      <p:to>
                                        <p:strVal val="visible"/>
                                      </p:to>
                                    </p:set>
                                    <p:animEffect transition="in" filter="blinds(horizontal)">
                                      <p:cBhvr>
                                        <p:cTn id="137" dur="500"/>
                                        <p:tgtEl>
                                          <p:spTgt spid="926770"/>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926771"/>
                                        </p:tgtEl>
                                        <p:attrNameLst>
                                          <p:attrName>style.visibility</p:attrName>
                                        </p:attrNameLst>
                                      </p:cBhvr>
                                      <p:to>
                                        <p:strVal val="visible"/>
                                      </p:to>
                                    </p:set>
                                    <p:animEffect transition="in" filter="blinds(horizontal)">
                                      <p:cBhvr>
                                        <p:cTn id="142" dur="500"/>
                                        <p:tgtEl>
                                          <p:spTgt spid="926771"/>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nodeType="clickEffect">
                                  <p:stCondLst>
                                    <p:cond delay="0"/>
                                  </p:stCondLst>
                                  <p:childTnLst>
                                    <p:set>
                                      <p:cBhvr>
                                        <p:cTn id="146" dur="1" fill="hold">
                                          <p:stCondLst>
                                            <p:cond delay="0"/>
                                          </p:stCondLst>
                                        </p:cTn>
                                        <p:tgtEl>
                                          <p:spTgt spid="926772"/>
                                        </p:tgtEl>
                                        <p:attrNameLst>
                                          <p:attrName>style.visibility</p:attrName>
                                        </p:attrNameLst>
                                      </p:cBhvr>
                                      <p:to>
                                        <p:strVal val="visible"/>
                                      </p:to>
                                    </p:set>
                                    <p:animEffect transition="in" filter="blinds(horizontal)">
                                      <p:cBhvr>
                                        <p:cTn id="147" dur="500"/>
                                        <p:tgtEl>
                                          <p:spTgt spid="926772"/>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nodeType="clickEffect">
                                  <p:stCondLst>
                                    <p:cond delay="0"/>
                                  </p:stCondLst>
                                  <p:childTnLst>
                                    <p:set>
                                      <p:cBhvr>
                                        <p:cTn id="151" dur="1" fill="hold">
                                          <p:stCondLst>
                                            <p:cond delay="0"/>
                                          </p:stCondLst>
                                        </p:cTn>
                                        <p:tgtEl>
                                          <p:spTgt spid="926773"/>
                                        </p:tgtEl>
                                        <p:attrNameLst>
                                          <p:attrName>style.visibility</p:attrName>
                                        </p:attrNameLst>
                                      </p:cBhvr>
                                      <p:to>
                                        <p:strVal val="visible"/>
                                      </p:to>
                                    </p:set>
                                    <p:animEffect transition="in" filter="blinds(horizontal)">
                                      <p:cBhvr>
                                        <p:cTn id="152" dur="500"/>
                                        <p:tgtEl>
                                          <p:spTgt spid="926773"/>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nodeType="clickEffect">
                                  <p:stCondLst>
                                    <p:cond delay="0"/>
                                  </p:stCondLst>
                                  <p:childTnLst>
                                    <p:set>
                                      <p:cBhvr>
                                        <p:cTn id="156" dur="1" fill="hold">
                                          <p:stCondLst>
                                            <p:cond delay="0"/>
                                          </p:stCondLst>
                                        </p:cTn>
                                        <p:tgtEl>
                                          <p:spTgt spid="926774"/>
                                        </p:tgtEl>
                                        <p:attrNameLst>
                                          <p:attrName>style.visibility</p:attrName>
                                        </p:attrNameLst>
                                      </p:cBhvr>
                                      <p:to>
                                        <p:strVal val="visible"/>
                                      </p:to>
                                    </p:set>
                                    <p:animEffect transition="in" filter="blinds(horizontal)">
                                      <p:cBhvr>
                                        <p:cTn id="157" dur="500"/>
                                        <p:tgtEl>
                                          <p:spTgt spid="926774"/>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nodeType="clickEffect">
                                  <p:stCondLst>
                                    <p:cond delay="0"/>
                                  </p:stCondLst>
                                  <p:childTnLst>
                                    <p:set>
                                      <p:cBhvr>
                                        <p:cTn id="161" dur="1" fill="hold">
                                          <p:stCondLst>
                                            <p:cond delay="0"/>
                                          </p:stCondLst>
                                        </p:cTn>
                                        <p:tgtEl>
                                          <p:spTgt spid="926775"/>
                                        </p:tgtEl>
                                        <p:attrNameLst>
                                          <p:attrName>style.visibility</p:attrName>
                                        </p:attrNameLst>
                                      </p:cBhvr>
                                      <p:to>
                                        <p:strVal val="visible"/>
                                      </p:to>
                                    </p:set>
                                    <p:animEffect transition="in" filter="blinds(horizontal)">
                                      <p:cBhvr>
                                        <p:cTn id="162" dur="500"/>
                                        <p:tgtEl>
                                          <p:spTgt spid="926775"/>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nodeType="clickEffect">
                                  <p:stCondLst>
                                    <p:cond delay="0"/>
                                  </p:stCondLst>
                                  <p:childTnLst>
                                    <p:set>
                                      <p:cBhvr>
                                        <p:cTn id="166" dur="1" fill="hold">
                                          <p:stCondLst>
                                            <p:cond delay="0"/>
                                          </p:stCondLst>
                                        </p:cTn>
                                        <p:tgtEl>
                                          <p:spTgt spid="926776"/>
                                        </p:tgtEl>
                                        <p:attrNameLst>
                                          <p:attrName>style.visibility</p:attrName>
                                        </p:attrNameLst>
                                      </p:cBhvr>
                                      <p:to>
                                        <p:strVal val="visible"/>
                                      </p:to>
                                    </p:set>
                                    <p:animEffect transition="in" filter="blinds(horizontal)">
                                      <p:cBhvr>
                                        <p:cTn id="167" dur="500"/>
                                        <p:tgtEl>
                                          <p:spTgt spid="926776"/>
                                        </p:tgtEl>
                                      </p:cBhvr>
                                    </p:animEffect>
                                  </p:childTnLst>
                                </p:cTn>
                              </p:par>
                            </p:childTnLst>
                          </p:cTn>
                        </p:par>
                      </p:childTnLst>
                    </p:cTn>
                  </p:par>
                  <p:par>
                    <p:cTn id="168" fill="hold">
                      <p:stCondLst>
                        <p:cond delay="indefinite"/>
                      </p:stCondLst>
                      <p:childTnLst>
                        <p:par>
                          <p:cTn id="169" fill="hold">
                            <p:stCondLst>
                              <p:cond delay="0"/>
                            </p:stCondLst>
                            <p:childTnLst>
                              <p:par>
                                <p:cTn id="170" presetID="3" presetClass="entr" presetSubtype="10" fill="hold" nodeType="clickEffect">
                                  <p:stCondLst>
                                    <p:cond delay="0"/>
                                  </p:stCondLst>
                                  <p:childTnLst>
                                    <p:set>
                                      <p:cBhvr>
                                        <p:cTn id="171" dur="1" fill="hold">
                                          <p:stCondLst>
                                            <p:cond delay="0"/>
                                          </p:stCondLst>
                                        </p:cTn>
                                        <p:tgtEl>
                                          <p:spTgt spid="926777"/>
                                        </p:tgtEl>
                                        <p:attrNameLst>
                                          <p:attrName>style.visibility</p:attrName>
                                        </p:attrNameLst>
                                      </p:cBhvr>
                                      <p:to>
                                        <p:strVal val="visible"/>
                                      </p:to>
                                    </p:set>
                                    <p:animEffect transition="in" filter="blinds(horizontal)">
                                      <p:cBhvr>
                                        <p:cTn id="172" dur="500"/>
                                        <p:tgtEl>
                                          <p:spTgt spid="926777"/>
                                        </p:tgtEl>
                                      </p:cBhvr>
                                    </p:animEffect>
                                  </p:childTnLst>
                                </p:cTn>
                              </p:par>
                            </p:childTnLst>
                          </p:cTn>
                        </p:par>
                      </p:childTnLst>
                    </p:cTn>
                  </p:par>
                  <p:par>
                    <p:cTn id="173" fill="hold">
                      <p:stCondLst>
                        <p:cond delay="indefinite"/>
                      </p:stCondLst>
                      <p:childTnLst>
                        <p:par>
                          <p:cTn id="174" fill="hold">
                            <p:stCondLst>
                              <p:cond delay="0"/>
                            </p:stCondLst>
                            <p:childTnLst>
                              <p:par>
                                <p:cTn id="175" presetID="3" presetClass="entr" presetSubtype="10" fill="hold" nodeType="clickEffect">
                                  <p:stCondLst>
                                    <p:cond delay="0"/>
                                  </p:stCondLst>
                                  <p:childTnLst>
                                    <p:set>
                                      <p:cBhvr>
                                        <p:cTn id="176" dur="1" fill="hold">
                                          <p:stCondLst>
                                            <p:cond delay="0"/>
                                          </p:stCondLst>
                                        </p:cTn>
                                        <p:tgtEl>
                                          <p:spTgt spid="926778"/>
                                        </p:tgtEl>
                                        <p:attrNameLst>
                                          <p:attrName>style.visibility</p:attrName>
                                        </p:attrNameLst>
                                      </p:cBhvr>
                                      <p:to>
                                        <p:strVal val="visible"/>
                                      </p:to>
                                    </p:set>
                                    <p:animEffect transition="in" filter="blinds(horizontal)">
                                      <p:cBhvr>
                                        <p:cTn id="177" dur="500"/>
                                        <p:tgtEl>
                                          <p:spTgt spid="926778"/>
                                        </p:tgtEl>
                                      </p:cBhvr>
                                    </p:animEffect>
                                  </p:childTnLst>
                                </p:cTn>
                              </p:par>
                            </p:childTnLst>
                          </p:cTn>
                        </p:par>
                      </p:childTnLst>
                    </p:cTn>
                  </p:par>
                  <p:par>
                    <p:cTn id="178" fill="hold">
                      <p:stCondLst>
                        <p:cond delay="indefinite"/>
                      </p:stCondLst>
                      <p:childTnLst>
                        <p:par>
                          <p:cTn id="179" fill="hold">
                            <p:stCondLst>
                              <p:cond delay="0"/>
                            </p:stCondLst>
                            <p:childTnLst>
                              <p:par>
                                <p:cTn id="180" presetID="3" presetClass="entr" presetSubtype="10" fill="hold" nodeType="clickEffect">
                                  <p:stCondLst>
                                    <p:cond delay="0"/>
                                  </p:stCondLst>
                                  <p:childTnLst>
                                    <p:set>
                                      <p:cBhvr>
                                        <p:cTn id="181" dur="1" fill="hold">
                                          <p:stCondLst>
                                            <p:cond delay="0"/>
                                          </p:stCondLst>
                                        </p:cTn>
                                        <p:tgtEl>
                                          <p:spTgt spid="926779"/>
                                        </p:tgtEl>
                                        <p:attrNameLst>
                                          <p:attrName>style.visibility</p:attrName>
                                        </p:attrNameLst>
                                      </p:cBhvr>
                                      <p:to>
                                        <p:strVal val="visible"/>
                                      </p:to>
                                    </p:set>
                                    <p:animEffect transition="in" filter="blinds(horizontal)">
                                      <p:cBhvr>
                                        <p:cTn id="182" dur="500"/>
                                        <p:tgtEl>
                                          <p:spTgt spid="926779"/>
                                        </p:tgtEl>
                                      </p:cBhvr>
                                    </p:animEffect>
                                  </p:childTnLst>
                                </p:cTn>
                              </p:par>
                            </p:childTnLst>
                          </p:cTn>
                        </p:par>
                      </p:childTnLst>
                    </p:cTn>
                  </p:par>
                  <p:par>
                    <p:cTn id="183" fill="hold">
                      <p:stCondLst>
                        <p:cond delay="indefinite"/>
                      </p:stCondLst>
                      <p:childTnLst>
                        <p:par>
                          <p:cTn id="184" fill="hold">
                            <p:stCondLst>
                              <p:cond delay="0"/>
                            </p:stCondLst>
                            <p:childTnLst>
                              <p:par>
                                <p:cTn id="185" presetID="3" presetClass="entr" presetSubtype="10" fill="hold" nodeType="clickEffect">
                                  <p:stCondLst>
                                    <p:cond delay="0"/>
                                  </p:stCondLst>
                                  <p:childTnLst>
                                    <p:set>
                                      <p:cBhvr>
                                        <p:cTn id="186" dur="1" fill="hold">
                                          <p:stCondLst>
                                            <p:cond delay="0"/>
                                          </p:stCondLst>
                                        </p:cTn>
                                        <p:tgtEl>
                                          <p:spTgt spid="926780"/>
                                        </p:tgtEl>
                                        <p:attrNameLst>
                                          <p:attrName>style.visibility</p:attrName>
                                        </p:attrNameLst>
                                      </p:cBhvr>
                                      <p:to>
                                        <p:strVal val="visible"/>
                                      </p:to>
                                    </p:set>
                                    <p:animEffect transition="in" filter="blinds(horizontal)">
                                      <p:cBhvr>
                                        <p:cTn id="187" dur="500"/>
                                        <p:tgtEl>
                                          <p:spTgt spid="926780"/>
                                        </p:tgtEl>
                                      </p:cBhvr>
                                    </p:animEffect>
                                  </p:childTnLst>
                                </p:cTn>
                              </p:par>
                            </p:childTnLst>
                          </p:cTn>
                        </p:par>
                      </p:childTnLst>
                    </p:cTn>
                  </p:par>
                  <p:par>
                    <p:cTn id="188" fill="hold">
                      <p:stCondLst>
                        <p:cond delay="indefinite"/>
                      </p:stCondLst>
                      <p:childTnLst>
                        <p:par>
                          <p:cTn id="189" fill="hold">
                            <p:stCondLst>
                              <p:cond delay="0"/>
                            </p:stCondLst>
                            <p:childTnLst>
                              <p:par>
                                <p:cTn id="190" presetID="3" presetClass="entr" presetSubtype="10" fill="hold" nodeType="clickEffect">
                                  <p:stCondLst>
                                    <p:cond delay="0"/>
                                  </p:stCondLst>
                                  <p:childTnLst>
                                    <p:set>
                                      <p:cBhvr>
                                        <p:cTn id="191" dur="1" fill="hold">
                                          <p:stCondLst>
                                            <p:cond delay="0"/>
                                          </p:stCondLst>
                                        </p:cTn>
                                        <p:tgtEl>
                                          <p:spTgt spid="926781"/>
                                        </p:tgtEl>
                                        <p:attrNameLst>
                                          <p:attrName>style.visibility</p:attrName>
                                        </p:attrNameLst>
                                      </p:cBhvr>
                                      <p:to>
                                        <p:strVal val="visible"/>
                                      </p:to>
                                    </p:set>
                                    <p:animEffect transition="in" filter="blinds(horizontal)">
                                      <p:cBhvr>
                                        <p:cTn id="192" dur="500"/>
                                        <p:tgtEl>
                                          <p:spTgt spid="926781"/>
                                        </p:tgtEl>
                                      </p:cBhvr>
                                    </p:animEffect>
                                  </p:childTnLst>
                                </p:cTn>
                              </p:par>
                            </p:childTnLst>
                          </p:cTn>
                        </p:par>
                      </p:childTnLst>
                    </p:cTn>
                  </p:par>
                  <p:par>
                    <p:cTn id="193" fill="hold">
                      <p:stCondLst>
                        <p:cond delay="indefinite"/>
                      </p:stCondLst>
                      <p:childTnLst>
                        <p:par>
                          <p:cTn id="194" fill="hold">
                            <p:stCondLst>
                              <p:cond delay="0"/>
                            </p:stCondLst>
                            <p:childTnLst>
                              <p:par>
                                <p:cTn id="195" presetID="3" presetClass="entr" presetSubtype="10" fill="hold" nodeType="clickEffect">
                                  <p:stCondLst>
                                    <p:cond delay="0"/>
                                  </p:stCondLst>
                                  <p:childTnLst>
                                    <p:set>
                                      <p:cBhvr>
                                        <p:cTn id="196" dur="1" fill="hold">
                                          <p:stCondLst>
                                            <p:cond delay="0"/>
                                          </p:stCondLst>
                                        </p:cTn>
                                        <p:tgtEl>
                                          <p:spTgt spid="926782"/>
                                        </p:tgtEl>
                                        <p:attrNameLst>
                                          <p:attrName>style.visibility</p:attrName>
                                        </p:attrNameLst>
                                      </p:cBhvr>
                                      <p:to>
                                        <p:strVal val="visible"/>
                                      </p:to>
                                    </p:set>
                                    <p:animEffect transition="in" filter="blinds(horizontal)">
                                      <p:cBhvr>
                                        <p:cTn id="197" dur="500"/>
                                        <p:tgtEl>
                                          <p:spTgt spid="926782"/>
                                        </p:tgtEl>
                                      </p:cBhvr>
                                    </p:animEffect>
                                  </p:childTnLst>
                                </p:cTn>
                              </p:par>
                            </p:childTnLst>
                          </p:cTn>
                        </p:par>
                      </p:childTnLst>
                    </p:cTn>
                  </p:par>
                  <p:par>
                    <p:cTn id="198" fill="hold">
                      <p:stCondLst>
                        <p:cond delay="indefinite"/>
                      </p:stCondLst>
                      <p:childTnLst>
                        <p:par>
                          <p:cTn id="199" fill="hold">
                            <p:stCondLst>
                              <p:cond delay="0"/>
                            </p:stCondLst>
                            <p:childTnLst>
                              <p:par>
                                <p:cTn id="200" presetID="3" presetClass="entr" presetSubtype="10" fill="hold" nodeType="clickEffect">
                                  <p:stCondLst>
                                    <p:cond delay="0"/>
                                  </p:stCondLst>
                                  <p:childTnLst>
                                    <p:set>
                                      <p:cBhvr>
                                        <p:cTn id="201" dur="1" fill="hold">
                                          <p:stCondLst>
                                            <p:cond delay="0"/>
                                          </p:stCondLst>
                                        </p:cTn>
                                        <p:tgtEl>
                                          <p:spTgt spid="926783"/>
                                        </p:tgtEl>
                                        <p:attrNameLst>
                                          <p:attrName>style.visibility</p:attrName>
                                        </p:attrNameLst>
                                      </p:cBhvr>
                                      <p:to>
                                        <p:strVal val="visible"/>
                                      </p:to>
                                    </p:set>
                                    <p:animEffect transition="in" filter="blinds(horizontal)">
                                      <p:cBhvr>
                                        <p:cTn id="202" dur="500"/>
                                        <p:tgtEl>
                                          <p:spTgt spid="926783"/>
                                        </p:tgtEl>
                                      </p:cBhvr>
                                    </p:animEffect>
                                  </p:childTnLst>
                                </p:cTn>
                              </p:par>
                            </p:childTnLst>
                          </p:cTn>
                        </p:par>
                      </p:childTnLst>
                    </p:cTn>
                  </p:par>
                  <p:par>
                    <p:cTn id="203" fill="hold">
                      <p:stCondLst>
                        <p:cond delay="indefinite"/>
                      </p:stCondLst>
                      <p:childTnLst>
                        <p:par>
                          <p:cTn id="204" fill="hold">
                            <p:stCondLst>
                              <p:cond delay="0"/>
                            </p:stCondLst>
                            <p:childTnLst>
                              <p:par>
                                <p:cTn id="205" presetID="3" presetClass="entr" presetSubtype="10" fill="hold" nodeType="clickEffect">
                                  <p:stCondLst>
                                    <p:cond delay="0"/>
                                  </p:stCondLst>
                                  <p:childTnLst>
                                    <p:set>
                                      <p:cBhvr>
                                        <p:cTn id="206" dur="1" fill="hold">
                                          <p:stCondLst>
                                            <p:cond delay="0"/>
                                          </p:stCondLst>
                                        </p:cTn>
                                        <p:tgtEl>
                                          <p:spTgt spid="926784"/>
                                        </p:tgtEl>
                                        <p:attrNameLst>
                                          <p:attrName>style.visibility</p:attrName>
                                        </p:attrNameLst>
                                      </p:cBhvr>
                                      <p:to>
                                        <p:strVal val="visible"/>
                                      </p:to>
                                    </p:set>
                                    <p:animEffect transition="in" filter="blinds(horizontal)">
                                      <p:cBhvr>
                                        <p:cTn id="207" dur="500"/>
                                        <p:tgtEl>
                                          <p:spTgt spid="926784"/>
                                        </p:tgtEl>
                                      </p:cBhvr>
                                    </p:animEffect>
                                  </p:childTnLst>
                                </p:cTn>
                              </p:par>
                            </p:childTnLst>
                          </p:cTn>
                        </p:par>
                      </p:childTnLst>
                    </p:cTn>
                  </p:par>
                  <p:par>
                    <p:cTn id="208" fill="hold">
                      <p:stCondLst>
                        <p:cond delay="indefinite"/>
                      </p:stCondLst>
                      <p:childTnLst>
                        <p:par>
                          <p:cTn id="209" fill="hold">
                            <p:stCondLst>
                              <p:cond delay="0"/>
                            </p:stCondLst>
                            <p:childTnLst>
                              <p:par>
                                <p:cTn id="210" presetID="3" presetClass="entr" presetSubtype="10" fill="hold" nodeType="clickEffect">
                                  <p:stCondLst>
                                    <p:cond delay="0"/>
                                  </p:stCondLst>
                                  <p:childTnLst>
                                    <p:set>
                                      <p:cBhvr>
                                        <p:cTn id="211" dur="1" fill="hold">
                                          <p:stCondLst>
                                            <p:cond delay="0"/>
                                          </p:stCondLst>
                                        </p:cTn>
                                        <p:tgtEl>
                                          <p:spTgt spid="926785"/>
                                        </p:tgtEl>
                                        <p:attrNameLst>
                                          <p:attrName>style.visibility</p:attrName>
                                        </p:attrNameLst>
                                      </p:cBhvr>
                                      <p:to>
                                        <p:strVal val="visible"/>
                                      </p:to>
                                    </p:set>
                                    <p:animEffect transition="in" filter="blinds(horizontal)">
                                      <p:cBhvr>
                                        <p:cTn id="212" dur="500"/>
                                        <p:tgtEl>
                                          <p:spTgt spid="926785"/>
                                        </p:tgtEl>
                                      </p:cBhvr>
                                    </p:animEffect>
                                  </p:childTnLst>
                                </p:cTn>
                              </p:par>
                            </p:childTnLst>
                          </p:cTn>
                        </p:par>
                      </p:childTnLst>
                    </p:cTn>
                  </p:par>
                  <p:par>
                    <p:cTn id="213" fill="hold">
                      <p:stCondLst>
                        <p:cond delay="indefinite"/>
                      </p:stCondLst>
                      <p:childTnLst>
                        <p:par>
                          <p:cTn id="214" fill="hold">
                            <p:stCondLst>
                              <p:cond delay="0"/>
                            </p:stCondLst>
                            <p:childTnLst>
                              <p:par>
                                <p:cTn id="215" presetID="3" presetClass="entr" presetSubtype="10" fill="hold" nodeType="clickEffect">
                                  <p:stCondLst>
                                    <p:cond delay="0"/>
                                  </p:stCondLst>
                                  <p:childTnLst>
                                    <p:set>
                                      <p:cBhvr>
                                        <p:cTn id="216" dur="1" fill="hold">
                                          <p:stCondLst>
                                            <p:cond delay="0"/>
                                          </p:stCondLst>
                                        </p:cTn>
                                        <p:tgtEl>
                                          <p:spTgt spid="926786"/>
                                        </p:tgtEl>
                                        <p:attrNameLst>
                                          <p:attrName>style.visibility</p:attrName>
                                        </p:attrNameLst>
                                      </p:cBhvr>
                                      <p:to>
                                        <p:strVal val="visible"/>
                                      </p:to>
                                    </p:set>
                                    <p:animEffect transition="in" filter="blinds(horizontal)">
                                      <p:cBhvr>
                                        <p:cTn id="217" dur="500"/>
                                        <p:tgtEl>
                                          <p:spTgt spid="926786"/>
                                        </p:tgtEl>
                                      </p:cBhvr>
                                    </p:animEffect>
                                  </p:childTnLst>
                                </p:cTn>
                              </p:par>
                            </p:childTnLst>
                          </p:cTn>
                        </p:par>
                      </p:childTnLst>
                    </p:cTn>
                  </p:par>
                  <p:par>
                    <p:cTn id="218" fill="hold">
                      <p:stCondLst>
                        <p:cond delay="indefinite"/>
                      </p:stCondLst>
                      <p:childTnLst>
                        <p:par>
                          <p:cTn id="219" fill="hold">
                            <p:stCondLst>
                              <p:cond delay="0"/>
                            </p:stCondLst>
                            <p:childTnLst>
                              <p:par>
                                <p:cTn id="220" presetID="3" presetClass="entr" presetSubtype="10" fill="hold" nodeType="clickEffect">
                                  <p:stCondLst>
                                    <p:cond delay="0"/>
                                  </p:stCondLst>
                                  <p:childTnLst>
                                    <p:set>
                                      <p:cBhvr>
                                        <p:cTn id="221" dur="1" fill="hold">
                                          <p:stCondLst>
                                            <p:cond delay="0"/>
                                          </p:stCondLst>
                                        </p:cTn>
                                        <p:tgtEl>
                                          <p:spTgt spid="926787"/>
                                        </p:tgtEl>
                                        <p:attrNameLst>
                                          <p:attrName>style.visibility</p:attrName>
                                        </p:attrNameLst>
                                      </p:cBhvr>
                                      <p:to>
                                        <p:strVal val="visible"/>
                                      </p:to>
                                    </p:set>
                                    <p:animEffect transition="in" filter="blinds(horizontal)">
                                      <p:cBhvr>
                                        <p:cTn id="222" dur="500"/>
                                        <p:tgtEl>
                                          <p:spTgt spid="926787"/>
                                        </p:tgtEl>
                                      </p:cBhvr>
                                    </p:animEffect>
                                  </p:childTnLst>
                                </p:cTn>
                              </p:par>
                            </p:childTnLst>
                          </p:cTn>
                        </p:par>
                      </p:childTnLst>
                    </p:cTn>
                  </p:par>
                  <p:par>
                    <p:cTn id="223" fill="hold">
                      <p:stCondLst>
                        <p:cond delay="indefinite"/>
                      </p:stCondLst>
                      <p:childTnLst>
                        <p:par>
                          <p:cTn id="224" fill="hold">
                            <p:stCondLst>
                              <p:cond delay="0"/>
                            </p:stCondLst>
                            <p:childTnLst>
                              <p:par>
                                <p:cTn id="225" presetID="3" presetClass="entr" presetSubtype="10" fill="hold" nodeType="clickEffect">
                                  <p:stCondLst>
                                    <p:cond delay="0"/>
                                  </p:stCondLst>
                                  <p:childTnLst>
                                    <p:set>
                                      <p:cBhvr>
                                        <p:cTn id="226" dur="1" fill="hold">
                                          <p:stCondLst>
                                            <p:cond delay="0"/>
                                          </p:stCondLst>
                                        </p:cTn>
                                        <p:tgtEl>
                                          <p:spTgt spid="926788"/>
                                        </p:tgtEl>
                                        <p:attrNameLst>
                                          <p:attrName>style.visibility</p:attrName>
                                        </p:attrNameLst>
                                      </p:cBhvr>
                                      <p:to>
                                        <p:strVal val="visible"/>
                                      </p:to>
                                    </p:set>
                                    <p:animEffect transition="in" filter="blinds(horizontal)">
                                      <p:cBhvr>
                                        <p:cTn id="227" dur="500"/>
                                        <p:tgtEl>
                                          <p:spTgt spid="926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22" grpId="0" animBg="1"/>
      <p:bldP spid="926728" grpId="0" animBg="1"/>
      <p:bldP spid="926735" grpId="0" animBg="1"/>
      <p:bldP spid="926736" grpId="0" animBg="1"/>
      <p:bldP spid="926737" grpId="0" animBg="1"/>
      <p:bldP spid="926738" grpId="0" animBg="1"/>
      <p:bldP spid="926739" grpId="0" animBg="1"/>
      <p:bldP spid="926740" grpId="0" animBg="1"/>
      <p:bldP spid="926741" grpId="0" animBg="1"/>
      <p:bldP spid="926742" grpId="0" animBg="1"/>
      <p:bldP spid="926743" grpId="0" animBg="1"/>
      <p:bldP spid="926744" grpId="0" animBg="1"/>
      <p:bldP spid="926745" grpId="0" animBg="1"/>
      <p:bldP spid="926746" grpId="0" animBg="1"/>
      <p:bldP spid="926747" grpId="0" animBg="1"/>
      <p:bldP spid="926761" grpId="0" animBg="1"/>
      <p:bldP spid="926762" grpId="0" animBg="1"/>
      <p:bldP spid="926765" grpId="0" animBg="1"/>
      <p:bldP spid="926766" grpId="0" animBg="1"/>
      <p:bldP spid="926767" grpId="0" animBg="1"/>
      <p:bldP spid="926768"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7746" name="Line 2"/>
          <p:cNvSpPr>
            <a:spLocks noChangeShapeType="1"/>
          </p:cNvSpPr>
          <p:nvPr/>
        </p:nvSpPr>
        <p:spPr bwMode="auto">
          <a:xfrm>
            <a:off x="1979613" y="1484313"/>
            <a:ext cx="5761037" cy="0"/>
          </a:xfrm>
          <a:prstGeom prst="line">
            <a:avLst/>
          </a:prstGeom>
          <a:noFill/>
          <a:ln w="76200">
            <a:solidFill>
              <a:srgbClr val="800080"/>
            </a:solidFill>
            <a:round/>
            <a:headEnd/>
            <a:tailEnd/>
          </a:ln>
          <a:effectLst/>
        </p:spPr>
        <p:txBody>
          <a:bodyPr/>
          <a:lstStyle/>
          <a:p>
            <a:endParaRPr lang="zh-CN" altLang="en-US"/>
          </a:p>
        </p:txBody>
      </p:sp>
      <p:sp>
        <p:nvSpPr>
          <p:cNvPr id="927747" name="Line 3"/>
          <p:cNvSpPr>
            <a:spLocks noChangeShapeType="1"/>
          </p:cNvSpPr>
          <p:nvPr/>
        </p:nvSpPr>
        <p:spPr bwMode="auto">
          <a:xfrm>
            <a:off x="1979613" y="1484313"/>
            <a:ext cx="0" cy="1152525"/>
          </a:xfrm>
          <a:prstGeom prst="line">
            <a:avLst/>
          </a:prstGeom>
          <a:noFill/>
          <a:ln w="76200">
            <a:solidFill>
              <a:srgbClr val="800080"/>
            </a:solidFill>
            <a:round/>
            <a:headEnd/>
            <a:tailEnd/>
          </a:ln>
          <a:effectLst/>
        </p:spPr>
        <p:txBody>
          <a:bodyPr/>
          <a:lstStyle/>
          <a:p>
            <a:endParaRPr lang="zh-CN" altLang="en-US"/>
          </a:p>
        </p:txBody>
      </p:sp>
      <p:sp>
        <p:nvSpPr>
          <p:cNvPr id="927748" name="Oval 4"/>
          <p:cNvSpPr>
            <a:spLocks noChangeArrowheads="1"/>
          </p:cNvSpPr>
          <p:nvPr/>
        </p:nvSpPr>
        <p:spPr bwMode="auto">
          <a:xfrm>
            <a:off x="1476375" y="2636838"/>
            <a:ext cx="1079500" cy="1079500"/>
          </a:xfrm>
          <a:prstGeom prst="ellipse">
            <a:avLst/>
          </a:prstGeom>
          <a:solidFill>
            <a:srgbClr val="FFCC00"/>
          </a:solidFill>
          <a:ln w="76200">
            <a:solidFill>
              <a:srgbClr val="FF9900"/>
            </a:solidFill>
            <a:round/>
            <a:headEnd/>
            <a:tailEnd/>
          </a:ln>
          <a:effectLst/>
        </p:spPr>
        <p:txBody>
          <a:bodyPr wrap="none" anchor="ctr"/>
          <a:lstStyle/>
          <a:p>
            <a:pPr algn="ctr"/>
            <a:endParaRPr lang="zh-CN" altLang="zh-CN" sz="3600" b="1">
              <a:solidFill>
                <a:srgbClr val="FF9900"/>
              </a:solidFill>
              <a:latin typeface="宋体" charset="-122"/>
            </a:endParaRPr>
          </a:p>
        </p:txBody>
      </p:sp>
      <p:sp>
        <p:nvSpPr>
          <p:cNvPr id="927749" name="Line 5"/>
          <p:cNvSpPr>
            <a:spLocks noChangeShapeType="1"/>
          </p:cNvSpPr>
          <p:nvPr/>
        </p:nvSpPr>
        <p:spPr bwMode="auto">
          <a:xfrm>
            <a:off x="1979613" y="3716338"/>
            <a:ext cx="0" cy="1225550"/>
          </a:xfrm>
          <a:prstGeom prst="line">
            <a:avLst/>
          </a:prstGeom>
          <a:noFill/>
          <a:ln w="76200">
            <a:solidFill>
              <a:srgbClr val="800080"/>
            </a:solidFill>
            <a:round/>
            <a:headEnd/>
            <a:tailEnd/>
          </a:ln>
          <a:effectLst/>
        </p:spPr>
        <p:txBody>
          <a:bodyPr/>
          <a:lstStyle/>
          <a:p>
            <a:endParaRPr lang="zh-CN" altLang="en-US"/>
          </a:p>
        </p:txBody>
      </p:sp>
      <p:sp>
        <p:nvSpPr>
          <p:cNvPr id="927750" name="Line 6"/>
          <p:cNvSpPr>
            <a:spLocks noChangeShapeType="1"/>
          </p:cNvSpPr>
          <p:nvPr/>
        </p:nvSpPr>
        <p:spPr bwMode="auto">
          <a:xfrm>
            <a:off x="1979613" y="4868863"/>
            <a:ext cx="5761037" cy="0"/>
          </a:xfrm>
          <a:prstGeom prst="line">
            <a:avLst/>
          </a:prstGeom>
          <a:noFill/>
          <a:ln w="76200">
            <a:solidFill>
              <a:srgbClr val="800080"/>
            </a:solidFill>
            <a:round/>
            <a:headEnd/>
            <a:tailEnd/>
          </a:ln>
          <a:effectLst/>
        </p:spPr>
        <p:txBody>
          <a:bodyPr/>
          <a:lstStyle/>
          <a:p>
            <a:endParaRPr lang="zh-CN" altLang="en-US"/>
          </a:p>
        </p:txBody>
      </p:sp>
      <p:sp>
        <p:nvSpPr>
          <p:cNvPr id="927751" name="Line 7"/>
          <p:cNvSpPr>
            <a:spLocks noChangeShapeType="1"/>
          </p:cNvSpPr>
          <p:nvPr/>
        </p:nvSpPr>
        <p:spPr bwMode="auto">
          <a:xfrm>
            <a:off x="7740650" y="1484313"/>
            <a:ext cx="0" cy="1223962"/>
          </a:xfrm>
          <a:prstGeom prst="line">
            <a:avLst/>
          </a:prstGeom>
          <a:noFill/>
          <a:ln w="76200">
            <a:solidFill>
              <a:srgbClr val="800080"/>
            </a:solidFill>
            <a:round/>
            <a:headEnd/>
            <a:tailEnd/>
          </a:ln>
          <a:effectLst/>
        </p:spPr>
        <p:txBody>
          <a:bodyPr/>
          <a:lstStyle/>
          <a:p>
            <a:endParaRPr lang="zh-CN" altLang="en-US"/>
          </a:p>
        </p:txBody>
      </p:sp>
      <p:sp>
        <p:nvSpPr>
          <p:cNvPr id="927752" name="Rectangle 8"/>
          <p:cNvSpPr>
            <a:spLocks noChangeArrowheads="1"/>
          </p:cNvSpPr>
          <p:nvPr/>
        </p:nvSpPr>
        <p:spPr bwMode="auto">
          <a:xfrm>
            <a:off x="7524750" y="2708275"/>
            <a:ext cx="431800" cy="1223963"/>
          </a:xfrm>
          <a:prstGeom prst="rect">
            <a:avLst/>
          </a:prstGeom>
          <a:solidFill>
            <a:schemeClr val="hlink"/>
          </a:solidFill>
          <a:ln w="76200">
            <a:solidFill>
              <a:srgbClr val="800080"/>
            </a:solidFill>
            <a:miter lim="800000"/>
            <a:headEnd/>
            <a:tailEnd/>
          </a:ln>
          <a:effectLst/>
        </p:spPr>
        <p:txBody>
          <a:bodyPr wrap="none" anchor="ctr"/>
          <a:lstStyle/>
          <a:p>
            <a:endParaRPr lang="zh-CN" altLang="en-US"/>
          </a:p>
        </p:txBody>
      </p:sp>
      <p:sp>
        <p:nvSpPr>
          <p:cNvPr id="927753" name="Line 9"/>
          <p:cNvSpPr>
            <a:spLocks noChangeShapeType="1"/>
          </p:cNvSpPr>
          <p:nvPr/>
        </p:nvSpPr>
        <p:spPr bwMode="auto">
          <a:xfrm>
            <a:off x="7740650" y="3933825"/>
            <a:ext cx="0" cy="935038"/>
          </a:xfrm>
          <a:prstGeom prst="line">
            <a:avLst/>
          </a:prstGeom>
          <a:noFill/>
          <a:ln w="76200">
            <a:solidFill>
              <a:srgbClr val="800080"/>
            </a:solidFill>
            <a:round/>
            <a:headEnd/>
            <a:tailEnd/>
          </a:ln>
          <a:effectLst/>
        </p:spPr>
        <p:txBody>
          <a:bodyPr/>
          <a:lstStyle/>
          <a:p>
            <a:endParaRPr lang="zh-CN" altLang="en-US"/>
          </a:p>
        </p:txBody>
      </p:sp>
      <p:sp>
        <p:nvSpPr>
          <p:cNvPr id="927754" name="Line 10"/>
          <p:cNvSpPr>
            <a:spLocks noChangeShapeType="1"/>
          </p:cNvSpPr>
          <p:nvPr/>
        </p:nvSpPr>
        <p:spPr bwMode="auto">
          <a:xfrm>
            <a:off x="4572000" y="1484313"/>
            <a:ext cx="1081088" cy="0"/>
          </a:xfrm>
          <a:prstGeom prst="line">
            <a:avLst/>
          </a:prstGeom>
          <a:noFill/>
          <a:ln w="76200">
            <a:solidFill>
              <a:srgbClr val="66FF33"/>
            </a:solidFill>
            <a:round/>
            <a:headEnd/>
            <a:tailEnd type="triangle" w="med" len="med"/>
          </a:ln>
          <a:effectLst/>
        </p:spPr>
        <p:txBody>
          <a:bodyPr/>
          <a:lstStyle/>
          <a:p>
            <a:endParaRPr lang="zh-CN" altLang="en-US"/>
          </a:p>
        </p:txBody>
      </p:sp>
      <p:sp>
        <p:nvSpPr>
          <p:cNvPr id="927755" name="Line 11"/>
          <p:cNvSpPr>
            <a:spLocks noChangeShapeType="1"/>
          </p:cNvSpPr>
          <p:nvPr/>
        </p:nvSpPr>
        <p:spPr bwMode="auto">
          <a:xfrm flipV="1">
            <a:off x="1979613" y="2852738"/>
            <a:ext cx="0" cy="576262"/>
          </a:xfrm>
          <a:prstGeom prst="line">
            <a:avLst/>
          </a:prstGeom>
          <a:noFill/>
          <a:ln w="101600">
            <a:solidFill>
              <a:srgbClr val="00FF00"/>
            </a:solidFill>
            <a:round/>
            <a:headEnd/>
            <a:tailEnd type="triangle" w="med" len="med"/>
          </a:ln>
          <a:effectLst/>
        </p:spPr>
        <p:txBody>
          <a:bodyPr/>
          <a:lstStyle/>
          <a:p>
            <a:endParaRPr lang="zh-CN" altLang="en-US"/>
          </a:p>
        </p:txBody>
      </p:sp>
      <p:sp>
        <p:nvSpPr>
          <p:cNvPr id="927756" name="Text Box 12"/>
          <p:cNvSpPr txBox="1">
            <a:spLocks noChangeArrowheads="1"/>
          </p:cNvSpPr>
          <p:nvPr/>
        </p:nvSpPr>
        <p:spPr bwMode="auto">
          <a:xfrm>
            <a:off x="1763713" y="5516563"/>
            <a:ext cx="6048375" cy="579437"/>
          </a:xfrm>
          <a:prstGeom prst="rect">
            <a:avLst/>
          </a:prstGeom>
          <a:noFill/>
          <a:ln w="38100">
            <a:noFill/>
            <a:miter lim="800000"/>
            <a:headEnd/>
            <a:tailEnd/>
          </a:ln>
          <a:effectLst/>
        </p:spPr>
        <p:txBody>
          <a:bodyPr>
            <a:spAutoFit/>
          </a:bodyPr>
          <a:lstStyle/>
          <a:p>
            <a:pPr>
              <a:spcBef>
                <a:spcPct val="50000"/>
              </a:spcBef>
            </a:pPr>
            <a:r>
              <a:rPr lang="en-US" altLang="zh-CN" sz="3200">
                <a:latin typeface="宋体" charset="-122"/>
              </a:rPr>
              <a:t>B) </a:t>
            </a:r>
            <a:r>
              <a:rPr lang="zh-CN" altLang="en-US" sz="3200">
                <a:latin typeface="宋体" charset="-122"/>
              </a:rPr>
              <a:t>模拟电路图</a:t>
            </a:r>
          </a:p>
        </p:txBody>
      </p:sp>
      <p:graphicFrame>
        <p:nvGraphicFramePr>
          <p:cNvPr id="927757" name="Rectangle 13"/>
          <p:cNvGraphicFramePr>
            <a:graphicFrameLocks/>
          </p:cNvGraphicFramePr>
          <p:nvPr>
            <p:ph sz="quarter" idx="1"/>
          </p:nvPr>
        </p:nvGraphicFramePr>
        <p:xfrm>
          <a:off x="2649538" y="2887663"/>
          <a:ext cx="0" cy="0"/>
        </p:xfrm>
        <a:graphic>
          <a:graphicData uri="http://schemas.openxmlformats.org/presentationml/2006/ole">
            <p:oleObj spid="_x0000_s927757" name="公式" r:id="rId3" imgW="0" imgH="0" progId="Equation.3">
              <p:embed/>
            </p:oleObj>
          </a:graphicData>
        </a:graphic>
      </p:graphicFrame>
      <p:graphicFrame>
        <p:nvGraphicFramePr>
          <p:cNvPr id="927758" name="Object 14"/>
          <p:cNvGraphicFramePr>
            <a:graphicFrameLocks noChangeAspect="1"/>
          </p:cNvGraphicFramePr>
          <p:nvPr>
            <p:ph sz="quarter" idx="2"/>
          </p:nvPr>
        </p:nvGraphicFramePr>
        <p:xfrm>
          <a:off x="8229600" y="3048000"/>
          <a:ext cx="647700" cy="685800"/>
        </p:xfrm>
        <a:graphic>
          <a:graphicData uri="http://schemas.openxmlformats.org/presentationml/2006/ole">
            <p:oleObj spid="_x0000_s927758" name="公式" r:id="rId4" imgW="215806" imgH="228501" progId="Equation.3">
              <p:embed/>
            </p:oleObj>
          </a:graphicData>
        </a:graphic>
      </p:graphicFrame>
      <p:graphicFrame>
        <p:nvGraphicFramePr>
          <p:cNvPr id="927759" name="Object 15"/>
          <p:cNvGraphicFramePr>
            <a:graphicFrameLocks noChangeAspect="1"/>
          </p:cNvGraphicFramePr>
          <p:nvPr>
            <p:ph sz="quarter" idx="3"/>
          </p:nvPr>
        </p:nvGraphicFramePr>
        <p:xfrm>
          <a:off x="4572000" y="411163"/>
          <a:ext cx="1008063" cy="911225"/>
        </p:xfrm>
        <a:graphic>
          <a:graphicData uri="http://schemas.openxmlformats.org/presentationml/2006/ole">
            <p:oleObj spid="_x0000_s927759" name="公式" r:id="rId5" imgW="164880" imgH="152280" progId="Equation.3">
              <p:embed/>
            </p:oleObj>
          </a:graphicData>
        </a:graphic>
      </p:graphicFrame>
      <p:sp>
        <p:nvSpPr>
          <p:cNvPr id="927760" name="Text Box 16"/>
          <p:cNvSpPr txBox="1">
            <a:spLocks noChangeArrowheads="1"/>
          </p:cNvSpPr>
          <p:nvPr/>
        </p:nvSpPr>
        <p:spPr bwMode="auto">
          <a:xfrm>
            <a:off x="2771775" y="2565400"/>
            <a:ext cx="936625" cy="1189038"/>
          </a:xfrm>
          <a:prstGeom prst="rect">
            <a:avLst/>
          </a:prstGeom>
          <a:noFill/>
          <a:ln w="38100">
            <a:noFill/>
            <a:miter lim="800000"/>
            <a:headEnd/>
            <a:tailEnd/>
          </a:ln>
          <a:effectLst/>
        </p:spPr>
        <p:txBody>
          <a:bodyPr>
            <a:spAutoFit/>
          </a:bodyPr>
          <a:lstStyle/>
          <a:p>
            <a:pPr>
              <a:spcBef>
                <a:spcPct val="50000"/>
              </a:spcBef>
            </a:pPr>
            <a:r>
              <a:rPr lang="en-US" altLang="zh-CN" sz="7200" b="1">
                <a:solidFill>
                  <a:srgbClr val="FF9900"/>
                </a:solidFill>
                <a:latin typeface="宋体" charset="-122"/>
              </a:rPr>
              <a:t>F</a:t>
            </a:r>
          </a:p>
        </p:txBody>
      </p:sp>
      <p:pic>
        <p:nvPicPr>
          <p:cNvPr id="927761" name="Picture 17" descr="WDB01SRG"/>
          <p:cNvPicPr>
            <a:picLocks noChangeAspect="1" noChangeArrowheads="1" noCrop="1"/>
          </p:cNvPicPr>
          <p:nvPr/>
        </p:nvPicPr>
        <p:blipFill>
          <a:blip r:embed="rId6"/>
          <a:srcRect/>
          <a:stretch>
            <a:fillRect/>
          </a:stretch>
        </p:blipFill>
        <p:spPr bwMode="auto">
          <a:xfrm flipV="1">
            <a:off x="2057400" y="1412875"/>
            <a:ext cx="2587625" cy="152400"/>
          </a:xfrm>
          <a:prstGeom prst="rect">
            <a:avLst/>
          </a:prstGeom>
          <a:noFill/>
        </p:spPr>
      </p:pic>
      <p:sp>
        <p:nvSpPr>
          <p:cNvPr id="927762" name="Text Box 18">
            <a:hlinkClick r:id="rId7" action="ppaction://hlinksldjump"/>
          </p:cNvPr>
          <p:cNvSpPr txBox="1">
            <a:spLocks noChangeArrowheads="1"/>
          </p:cNvSpPr>
          <p:nvPr/>
        </p:nvSpPr>
        <p:spPr bwMode="auto">
          <a:xfrm>
            <a:off x="7488238" y="6118225"/>
            <a:ext cx="1655762" cy="739775"/>
          </a:xfrm>
          <a:prstGeom prst="rect">
            <a:avLst/>
          </a:prstGeom>
          <a:solidFill>
            <a:srgbClr val="66FF33"/>
          </a:solidFill>
          <a:ln w="38100">
            <a:miter lim="800000"/>
            <a:headEnd/>
            <a:tailEnd/>
          </a:ln>
          <a:effectLst/>
          <a:scene3d>
            <a:camera prst="legacyPerspectiveTop"/>
            <a:lightRig rig="legacyFlat3" dir="b"/>
          </a:scene3d>
          <a:sp3d extrusionH="887400" prstMaterial="legacyMatte">
            <a:bevelT w="13500" h="13500" prst="angle"/>
            <a:bevelB w="13500" h="13500" prst="angle"/>
            <a:extrusionClr>
              <a:srgbClr val="66FF33"/>
            </a:extrusionClr>
          </a:sp3d>
        </p:spPr>
        <p:txBody>
          <a:bodyPr>
            <a:spAutoFit/>
            <a:flatTx/>
          </a:bodyPr>
          <a:lstStyle/>
          <a:p>
            <a:pPr>
              <a:spcBef>
                <a:spcPct val="50000"/>
              </a:spcBef>
            </a:pPr>
            <a:r>
              <a:rPr lang="zh-CN" altLang="en-US" sz="4000" b="1">
                <a:latin typeface="宋体" charset="-122"/>
              </a:rPr>
              <a:t>返回</a:t>
            </a:r>
          </a:p>
        </p:txBody>
      </p:sp>
      <p:graphicFrame>
        <p:nvGraphicFramePr>
          <p:cNvPr id="927763" name="Object 19"/>
          <p:cNvGraphicFramePr>
            <a:graphicFrameLocks noChangeAspect="1"/>
          </p:cNvGraphicFramePr>
          <p:nvPr>
            <p:ph sz="quarter" idx="4"/>
          </p:nvPr>
        </p:nvGraphicFramePr>
        <p:xfrm>
          <a:off x="762000" y="2449513"/>
          <a:ext cx="227013" cy="407987"/>
        </p:xfrm>
        <a:graphic>
          <a:graphicData uri="http://schemas.openxmlformats.org/presentationml/2006/ole">
            <p:oleObj spid="_x0000_s927763" name="公式" r:id="rId8" imgW="114120" imgH="215640" progId="Equation.3">
              <p:embed/>
            </p:oleObj>
          </a:graphicData>
        </a:graphic>
      </p:graphicFrame>
      <p:graphicFrame>
        <p:nvGraphicFramePr>
          <p:cNvPr id="927764" name="Object 20"/>
          <p:cNvGraphicFramePr>
            <a:graphicFrameLocks noChangeAspect="1"/>
          </p:cNvGraphicFramePr>
          <p:nvPr/>
        </p:nvGraphicFramePr>
        <p:xfrm>
          <a:off x="609600" y="2362200"/>
          <a:ext cx="242888" cy="457200"/>
        </p:xfrm>
        <a:graphic>
          <a:graphicData uri="http://schemas.openxmlformats.org/presentationml/2006/ole">
            <p:oleObj spid="_x0000_s927764" name="公式" r:id="rId9" imgW="114120" imgH="215640" progId="Equation.3">
              <p:embed/>
            </p:oleObj>
          </a:graphicData>
        </a:graphic>
      </p:graphicFrame>
      <p:graphicFrame>
        <p:nvGraphicFramePr>
          <p:cNvPr id="927765" name="Object 21"/>
          <p:cNvGraphicFramePr>
            <a:graphicFrameLocks noChangeAspect="1"/>
          </p:cNvGraphicFramePr>
          <p:nvPr/>
        </p:nvGraphicFramePr>
        <p:xfrm>
          <a:off x="762000" y="2514600"/>
          <a:ext cx="242888" cy="457200"/>
        </p:xfrm>
        <a:graphic>
          <a:graphicData uri="http://schemas.openxmlformats.org/presentationml/2006/ole">
            <p:oleObj spid="_x0000_s927765" name="公式" r:id="rId10" imgW="114120" imgH="215640" progId="Equation.3">
              <p:embed/>
            </p:oleObj>
          </a:graphicData>
        </a:graphic>
      </p:graphicFrame>
      <p:graphicFrame>
        <p:nvGraphicFramePr>
          <p:cNvPr id="927766" name="Object 22"/>
          <p:cNvGraphicFramePr>
            <a:graphicFrameLocks noChangeAspect="1"/>
          </p:cNvGraphicFramePr>
          <p:nvPr/>
        </p:nvGraphicFramePr>
        <p:xfrm>
          <a:off x="914400" y="2667000"/>
          <a:ext cx="242888" cy="457200"/>
        </p:xfrm>
        <a:graphic>
          <a:graphicData uri="http://schemas.openxmlformats.org/presentationml/2006/ole">
            <p:oleObj spid="_x0000_s927766" name="公式" r:id="rId11" imgW="114120" imgH="215640" progId="Equation.3">
              <p:embed/>
            </p:oleObj>
          </a:graphicData>
        </a:graphic>
      </p:graphicFrame>
      <p:graphicFrame>
        <p:nvGraphicFramePr>
          <p:cNvPr id="927767" name="Object 23"/>
          <p:cNvGraphicFramePr>
            <a:graphicFrameLocks noChangeAspect="1"/>
          </p:cNvGraphicFramePr>
          <p:nvPr/>
        </p:nvGraphicFramePr>
        <p:xfrm>
          <a:off x="1066800" y="2819400"/>
          <a:ext cx="242888" cy="457200"/>
        </p:xfrm>
        <a:graphic>
          <a:graphicData uri="http://schemas.openxmlformats.org/presentationml/2006/ole">
            <p:oleObj spid="_x0000_s927767" name="公式" r:id="rId12" imgW="114120" imgH="215640" progId="Equation.3">
              <p:embed/>
            </p:oleObj>
          </a:graphicData>
        </a:graphic>
      </p:graphicFrame>
      <p:graphicFrame>
        <p:nvGraphicFramePr>
          <p:cNvPr id="927768" name="Object 24"/>
          <p:cNvGraphicFramePr>
            <a:graphicFrameLocks noChangeAspect="1"/>
          </p:cNvGraphicFramePr>
          <p:nvPr/>
        </p:nvGraphicFramePr>
        <p:xfrm>
          <a:off x="1219200" y="2971800"/>
          <a:ext cx="242888" cy="457200"/>
        </p:xfrm>
        <a:graphic>
          <a:graphicData uri="http://schemas.openxmlformats.org/presentationml/2006/ole">
            <p:oleObj spid="_x0000_s927768" name="公式" r:id="rId13" imgW="114120" imgH="215640" progId="Equation.3">
              <p:embed/>
            </p:oleObj>
          </a:graphicData>
        </a:graphic>
      </p:graphicFrame>
      <p:graphicFrame>
        <p:nvGraphicFramePr>
          <p:cNvPr id="927769" name="Object 25"/>
          <p:cNvGraphicFramePr>
            <a:graphicFrameLocks noChangeAspect="1"/>
          </p:cNvGraphicFramePr>
          <p:nvPr/>
        </p:nvGraphicFramePr>
        <p:xfrm>
          <a:off x="228600" y="3581400"/>
          <a:ext cx="242888" cy="457200"/>
        </p:xfrm>
        <a:graphic>
          <a:graphicData uri="http://schemas.openxmlformats.org/presentationml/2006/ole">
            <p:oleObj spid="_x0000_s927769" name="公式" r:id="rId14" imgW="114120" imgH="215640" progId="Equation.3">
              <p:embed/>
            </p:oleObj>
          </a:graphicData>
        </a:graphic>
      </p:graphicFrame>
      <p:graphicFrame>
        <p:nvGraphicFramePr>
          <p:cNvPr id="927770" name="Object 26"/>
          <p:cNvGraphicFramePr>
            <a:graphicFrameLocks noChangeAspect="1"/>
          </p:cNvGraphicFramePr>
          <p:nvPr/>
        </p:nvGraphicFramePr>
        <p:xfrm>
          <a:off x="1371600" y="3124200"/>
          <a:ext cx="242888" cy="457200"/>
        </p:xfrm>
        <a:graphic>
          <a:graphicData uri="http://schemas.openxmlformats.org/presentationml/2006/ole">
            <p:oleObj spid="_x0000_s927770" name="公式" r:id="rId15" imgW="114120" imgH="215640" progId="Equation.3">
              <p:embed/>
            </p:oleObj>
          </a:graphicData>
        </a:graphic>
      </p:graphicFrame>
      <p:graphicFrame>
        <p:nvGraphicFramePr>
          <p:cNvPr id="927771" name="Object 27"/>
          <p:cNvGraphicFramePr>
            <a:graphicFrameLocks noChangeAspect="1"/>
          </p:cNvGraphicFramePr>
          <p:nvPr/>
        </p:nvGraphicFramePr>
        <p:xfrm>
          <a:off x="1524000" y="3276600"/>
          <a:ext cx="242888" cy="457200"/>
        </p:xfrm>
        <a:graphic>
          <a:graphicData uri="http://schemas.openxmlformats.org/presentationml/2006/ole">
            <p:oleObj spid="_x0000_s927771" name="公式" r:id="rId16" imgW="114120" imgH="215640" progId="Equation.3">
              <p:embed/>
            </p:oleObj>
          </a:graphicData>
        </a:graphic>
      </p:graphicFrame>
      <p:graphicFrame>
        <p:nvGraphicFramePr>
          <p:cNvPr id="927772" name="Object 28"/>
          <p:cNvGraphicFramePr>
            <a:graphicFrameLocks noChangeAspect="1"/>
          </p:cNvGraphicFramePr>
          <p:nvPr/>
        </p:nvGraphicFramePr>
        <p:xfrm>
          <a:off x="1676400" y="3429000"/>
          <a:ext cx="242888" cy="457200"/>
        </p:xfrm>
        <a:graphic>
          <a:graphicData uri="http://schemas.openxmlformats.org/presentationml/2006/ole">
            <p:oleObj spid="_x0000_s927772" name="公式" r:id="rId17" imgW="114120" imgH="215640" progId="Equation.3">
              <p:embed/>
            </p:oleObj>
          </a:graphicData>
        </a:graphic>
      </p:graphicFrame>
      <p:graphicFrame>
        <p:nvGraphicFramePr>
          <p:cNvPr id="927773" name="Object 29"/>
          <p:cNvGraphicFramePr>
            <a:graphicFrameLocks noChangeAspect="1"/>
          </p:cNvGraphicFramePr>
          <p:nvPr/>
        </p:nvGraphicFramePr>
        <p:xfrm>
          <a:off x="1828800" y="3581400"/>
          <a:ext cx="242888" cy="457200"/>
        </p:xfrm>
        <a:graphic>
          <a:graphicData uri="http://schemas.openxmlformats.org/presentationml/2006/ole">
            <p:oleObj spid="_x0000_s927773" name="公式" r:id="rId18" imgW="114120" imgH="215640" progId="Equation.3">
              <p:embed/>
            </p:oleObj>
          </a:graphicData>
        </a:graphic>
      </p:graphicFrame>
      <p:graphicFrame>
        <p:nvGraphicFramePr>
          <p:cNvPr id="927774" name="Object 30"/>
          <p:cNvGraphicFramePr>
            <a:graphicFrameLocks noChangeAspect="1"/>
          </p:cNvGraphicFramePr>
          <p:nvPr/>
        </p:nvGraphicFramePr>
        <p:xfrm>
          <a:off x="1981200" y="3733800"/>
          <a:ext cx="242888" cy="457200"/>
        </p:xfrm>
        <a:graphic>
          <a:graphicData uri="http://schemas.openxmlformats.org/presentationml/2006/ole">
            <p:oleObj spid="_x0000_s927774" name="公式" r:id="rId19" imgW="114120" imgH="215640" progId="Equation.3">
              <p:embed/>
            </p:oleObj>
          </a:graphicData>
        </a:graphic>
      </p:graphicFrame>
      <p:graphicFrame>
        <p:nvGraphicFramePr>
          <p:cNvPr id="927775" name="Object 31"/>
          <p:cNvGraphicFramePr>
            <a:graphicFrameLocks noChangeAspect="1"/>
          </p:cNvGraphicFramePr>
          <p:nvPr/>
        </p:nvGraphicFramePr>
        <p:xfrm>
          <a:off x="2133600" y="3886200"/>
          <a:ext cx="242888" cy="457200"/>
        </p:xfrm>
        <a:graphic>
          <a:graphicData uri="http://schemas.openxmlformats.org/presentationml/2006/ole">
            <p:oleObj spid="_x0000_s927775" name="公式" r:id="rId20" imgW="114120" imgH="215640" progId="Equation.3">
              <p:embed/>
            </p:oleObj>
          </a:graphicData>
        </a:graphic>
      </p:graphicFrame>
      <p:graphicFrame>
        <p:nvGraphicFramePr>
          <p:cNvPr id="927776" name="Object 32"/>
          <p:cNvGraphicFramePr>
            <a:graphicFrameLocks noChangeAspect="1"/>
          </p:cNvGraphicFramePr>
          <p:nvPr/>
        </p:nvGraphicFramePr>
        <p:xfrm>
          <a:off x="2286000" y="4038600"/>
          <a:ext cx="242888" cy="457200"/>
        </p:xfrm>
        <a:graphic>
          <a:graphicData uri="http://schemas.openxmlformats.org/presentationml/2006/ole">
            <p:oleObj spid="_x0000_s927776" name="公式" r:id="rId21" imgW="114120" imgH="215640" progId="Equation.3">
              <p:embed/>
            </p:oleObj>
          </a:graphicData>
        </a:graphic>
      </p:graphicFrame>
      <p:graphicFrame>
        <p:nvGraphicFramePr>
          <p:cNvPr id="927777" name="Object 33"/>
          <p:cNvGraphicFramePr>
            <a:graphicFrameLocks noChangeAspect="1"/>
          </p:cNvGraphicFramePr>
          <p:nvPr/>
        </p:nvGraphicFramePr>
        <p:xfrm>
          <a:off x="2438400" y="4191000"/>
          <a:ext cx="242888" cy="457200"/>
        </p:xfrm>
        <a:graphic>
          <a:graphicData uri="http://schemas.openxmlformats.org/presentationml/2006/ole">
            <p:oleObj spid="_x0000_s927777" name="公式" r:id="rId22" imgW="114120" imgH="215640" progId="Equation.3">
              <p:embed/>
            </p:oleObj>
          </a:graphicData>
        </a:graphic>
      </p:graphicFrame>
      <p:graphicFrame>
        <p:nvGraphicFramePr>
          <p:cNvPr id="927778" name="Object 34"/>
          <p:cNvGraphicFramePr>
            <a:graphicFrameLocks noChangeAspect="1"/>
          </p:cNvGraphicFramePr>
          <p:nvPr/>
        </p:nvGraphicFramePr>
        <p:xfrm>
          <a:off x="2590800" y="4343400"/>
          <a:ext cx="242888" cy="457200"/>
        </p:xfrm>
        <a:graphic>
          <a:graphicData uri="http://schemas.openxmlformats.org/presentationml/2006/ole">
            <p:oleObj spid="_x0000_s927778" name="公式" r:id="rId23" imgW="114120" imgH="215640" progId="Equation.3">
              <p:embed/>
            </p:oleObj>
          </a:graphicData>
        </a:graphic>
      </p:graphicFrame>
      <p:graphicFrame>
        <p:nvGraphicFramePr>
          <p:cNvPr id="927779" name="Object 35"/>
          <p:cNvGraphicFramePr>
            <a:graphicFrameLocks noChangeAspect="1"/>
          </p:cNvGraphicFramePr>
          <p:nvPr/>
        </p:nvGraphicFramePr>
        <p:xfrm>
          <a:off x="2743200" y="4495800"/>
          <a:ext cx="242888" cy="457200"/>
        </p:xfrm>
        <a:graphic>
          <a:graphicData uri="http://schemas.openxmlformats.org/presentationml/2006/ole">
            <p:oleObj spid="_x0000_s927779" name="公式" r:id="rId24" imgW="114120" imgH="215640" progId="Equation.3">
              <p:embed/>
            </p:oleObj>
          </a:graphicData>
        </a:graphic>
      </p:graphicFrame>
      <p:graphicFrame>
        <p:nvGraphicFramePr>
          <p:cNvPr id="927780" name="Object 36"/>
          <p:cNvGraphicFramePr>
            <a:graphicFrameLocks noChangeAspect="1"/>
          </p:cNvGraphicFramePr>
          <p:nvPr/>
        </p:nvGraphicFramePr>
        <p:xfrm>
          <a:off x="2895600" y="4648200"/>
          <a:ext cx="242888" cy="457200"/>
        </p:xfrm>
        <a:graphic>
          <a:graphicData uri="http://schemas.openxmlformats.org/presentationml/2006/ole">
            <p:oleObj spid="_x0000_s927780" name="公式" r:id="rId25" imgW="114120" imgH="215640" progId="Equation.3">
              <p:embed/>
            </p:oleObj>
          </a:graphicData>
        </a:graphic>
      </p:graphicFrame>
      <p:graphicFrame>
        <p:nvGraphicFramePr>
          <p:cNvPr id="927781" name="Object 37"/>
          <p:cNvGraphicFramePr>
            <a:graphicFrameLocks noChangeAspect="1"/>
          </p:cNvGraphicFramePr>
          <p:nvPr/>
        </p:nvGraphicFramePr>
        <p:xfrm>
          <a:off x="3048000" y="4800600"/>
          <a:ext cx="242888" cy="457200"/>
        </p:xfrm>
        <a:graphic>
          <a:graphicData uri="http://schemas.openxmlformats.org/presentationml/2006/ole">
            <p:oleObj spid="_x0000_s927781" name="公式" r:id="rId26" imgW="114120" imgH="215640" progId="Equation.3">
              <p:embed/>
            </p:oleObj>
          </a:graphicData>
        </a:graphic>
      </p:graphicFrame>
      <p:graphicFrame>
        <p:nvGraphicFramePr>
          <p:cNvPr id="927782" name="Object 38"/>
          <p:cNvGraphicFramePr>
            <a:graphicFrameLocks noChangeAspect="1"/>
          </p:cNvGraphicFramePr>
          <p:nvPr/>
        </p:nvGraphicFramePr>
        <p:xfrm>
          <a:off x="3200400" y="4953000"/>
          <a:ext cx="242888" cy="457200"/>
        </p:xfrm>
        <a:graphic>
          <a:graphicData uri="http://schemas.openxmlformats.org/presentationml/2006/ole">
            <p:oleObj spid="_x0000_s927782" name="公式" r:id="rId27" imgW="114120" imgH="215640" progId="Equation.3">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7763"/>
                                        </p:tgtEl>
                                        <p:attrNameLst>
                                          <p:attrName>style.visibility</p:attrName>
                                        </p:attrNameLst>
                                      </p:cBhvr>
                                      <p:to>
                                        <p:strVal val="visible"/>
                                      </p:to>
                                    </p:set>
                                    <p:animEffect transition="in" filter="blinds(horizontal)">
                                      <p:cBhvr>
                                        <p:cTn id="7" dur="500"/>
                                        <p:tgtEl>
                                          <p:spTgt spid="9277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7764"/>
                                        </p:tgtEl>
                                        <p:attrNameLst>
                                          <p:attrName>style.visibility</p:attrName>
                                        </p:attrNameLst>
                                      </p:cBhvr>
                                      <p:to>
                                        <p:strVal val="visible"/>
                                      </p:to>
                                    </p:set>
                                    <p:animEffect transition="in" filter="blinds(horizontal)">
                                      <p:cBhvr>
                                        <p:cTn id="12" dur="500"/>
                                        <p:tgtEl>
                                          <p:spTgt spid="9277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7765"/>
                                        </p:tgtEl>
                                        <p:attrNameLst>
                                          <p:attrName>style.visibility</p:attrName>
                                        </p:attrNameLst>
                                      </p:cBhvr>
                                      <p:to>
                                        <p:strVal val="visible"/>
                                      </p:to>
                                    </p:set>
                                    <p:animEffect transition="in" filter="blinds(horizontal)">
                                      <p:cBhvr>
                                        <p:cTn id="17" dur="500"/>
                                        <p:tgtEl>
                                          <p:spTgt spid="92776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7766"/>
                                        </p:tgtEl>
                                        <p:attrNameLst>
                                          <p:attrName>style.visibility</p:attrName>
                                        </p:attrNameLst>
                                      </p:cBhvr>
                                      <p:to>
                                        <p:strVal val="visible"/>
                                      </p:to>
                                    </p:set>
                                    <p:animEffect transition="in" filter="blinds(horizontal)">
                                      <p:cBhvr>
                                        <p:cTn id="22" dur="500"/>
                                        <p:tgtEl>
                                          <p:spTgt spid="92776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27767"/>
                                        </p:tgtEl>
                                        <p:attrNameLst>
                                          <p:attrName>style.visibility</p:attrName>
                                        </p:attrNameLst>
                                      </p:cBhvr>
                                      <p:to>
                                        <p:strVal val="visible"/>
                                      </p:to>
                                    </p:set>
                                    <p:animEffect transition="in" filter="blinds(horizontal)">
                                      <p:cBhvr>
                                        <p:cTn id="27" dur="500"/>
                                        <p:tgtEl>
                                          <p:spTgt spid="92776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27768"/>
                                        </p:tgtEl>
                                        <p:attrNameLst>
                                          <p:attrName>style.visibility</p:attrName>
                                        </p:attrNameLst>
                                      </p:cBhvr>
                                      <p:to>
                                        <p:strVal val="visible"/>
                                      </p:to>
                                    </p:set>
                                    <p:animEffect transition="in" filter="blinds(horizontal)">
                                      <p:cBhvr>
                                        <p:cTn id="32" dur="500"/>
                                        <p:tgtEl>
                                          <p:spTgt spid="92776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27769"/>
                                        </p:tgtEl>
                                        <p:attrNameLst>
                                          <p:attrName>style.visibility</p:attrName>
                                        </p:attrNameLst>
                                      </p:cBhvr>
                                      <p:to>
                                        <p:strVal val="visible"/>
                                      </p:to>
                                    </p:set>
                                    <p:animEffect transition="in" filter="blinds(horizontal)">
                                      <p:cBhvr>
                                        <p:cTn id="37" dur="500"/>
                                        <p:tgtEl>
                                          <p:spTgt spid="92776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27770"/>
                                        </p:tgtEl>
                                        <p:attrNameLst>
                                          <p:attrName>style.visibility</p:attrName>
                                        </p:attrNameLst>
                                      </p:cBhvr>
                                      <p:to>
                                        <p:strVal val="visible"/>
                                      </p:to>
                                    </p:set>
                                    <p:animEffect transition="in" filter="blinds(horizontal)">
                                      <p:cBhvr>
                                        <p:cTn id="42" dur="500"/>
                                        <p:tgtEl>
                                          <p:spTgt spid="92777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27771"/>
                                        </p:tgtEl>
                                        <p:attrNameLst>
                                          <p:attrName>style.visibility</p:attrName>
                                        </p:attrNameLst>
                                      </p:cBhvr>
                                      <p:to>
                                        <p:strVal val="visible"/>
                                      </p:to>
                                    </p:set>
                                    <p:animEffect transition="in" filter="blinds(horizontal)">
                                      <p:cBhvr>
                                        <p:cTn id="47" dur="500"/>
                                        <p:tgtEl>
                                          <p:spTgt spid="92777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27772"/>
                                        </p:tgtEl>
                                        <p:attrNameLst>
                                          <p:attrName>style.visibility</p:attrName>
                                        </p:attrNameLst>
                                      </p:cBhvr>
                                      <p:to>
                                        <p:strVal val="visible"/>
                                      </p:to>
                                    </p:set>
                                    <p:animEffect transition="in" filter="blinds(horizontal)">
                                      <p:cBhvr>
                                        <p:cTn id="52" dur="500"/>
                                        <p:tgtEl>
                                          <p:spTgt spid="92777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927773"/>
                                        </p:tgtEl>
                                        <p:attrNameLst>
                                          <p:attrName>style.visibility</p:attrName>
                                        </p:attrNameLst>
                                      </p:cBhvr>
                                      <p:to>
                                        <p:strVal val="visible"/>
                                      </p:to>
                                    </p:set>
                                    <p:animEffect transition="in" filter="blinds(horizontal)">
                                      <p:cBhvr>
                                        <p:cTn id="57" dur="500"/>
                                        <p:tgtEl>
                                          <p:spTgt spid="92777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927774"/>
                                        </p:tgtEl>
                                        <p:attrNameLst>
                                          <p:attrName>style.visibility</p:attrName>
                                        </p:attrNameLst>
                                      </p:cBhvr>
                                      <p:to>
                                        <p:strVal val="visible"/>
                                      </p:to>
                                    </p:set>
                                    <p:animEffect transition="in" filter="blinds(horizontal)">
                                      <p:cBhvr>
                                        <p:cTn id="62" dur="500"/>
                                        <p:tgtEl>
                                          <p:spTgt spid="92777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927775"/>
                                        </p:tgtEl>
                                        <p:attrNameLst>
                                          <p:attrName>style.visibility</p:attrName>
                                        </p:attrNameLst>
                                      </p:cBhvr>
                                      <p:to>
                                        <p:strVal val="visible"/>
                                      </p:to>
                                    </p:set>
                                    <p:animEffect transition="in" filter="blinds(horizontal)">
                                      <p:cBhvr>
                                        <p:cTn id="67" dur="500"/>
                                        <p:tgtEl>
                                          <p:spTgt spid="92777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927776"/>
                                        </p:tgtEl>
                                        <p:attrNameLst>
                                          <p:attrName>style.visibility</p:attrName>
                                        </p:attrNameLst>
                                      </p:cBhvr>
                                      <p:to>
                                        <p:strVal val="visible"/>
                                      </p:to>
                                    </p:set>
                                    <p:animEffect transition="in" filter="blinds(horizontal)">
                                      <p:cBhvr>
                                        <p:cTn id="72" dur="500"/>
                                        <p:tgtEl>
                                          <p:spTgt spid="927776"/>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927777"/>
                                        </p:tgtEl>
                                        <p:attrNameLst>
                                          <p:attrName>style.visibility</p:attrName>
                                        </p:attrNameLst>
                                      </p:cBhvr>
                                      <p:to>
                                        <p:strVal val="visible"/>
                                      </p:to>
                                    </p:set>
                                    <p:animEffect transition="in" filter="blinds(horizontal)">
                                      <p:cBhvr>
                                        <p:cTn id="77" dur="500"/>
                                        <p:tgtEl>
                                          <p:spTgt spid="927777"/>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927778"/>
                                        </p:tgtEl>
                                        <p:attrNameLst>
                                          <p:attrName>style.visibility</p:attrName>
                                        </p:attrNameLst>
                                      </p:cBhvr>
                                      <p:to>
                                        <p:strVal val="visible"/>
                                      </p:to>
                                    </p:set>
                                    <p:animEffect transition="in" filter="blinds(horizontal)">
                                      <p:cBhvr>
                                        <p:cTn id="82" dur="500"/>
                                        <p:tgtEl>
                                          <p:spTgt spid="92777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927779"/>
                                        </p:tgtEl>
                                        <p:attrNameLst>
                                          <p:attrName>style.visibility</p:attrName>
                                        </p:attrNameLst>
                                      </p:cBhvr>
                                      <p:to>
                                        <p:strVal val="visible"/>
                                      </p:to>
                                    </p:set>
                                    <p:animEffect transition="in" filter="blinds(horizontal)">
                                      <p:cBhvr>
                                        <p:cTn id="87" dur="500"/>
                                        <p:tgtEl>
                                          <p:spTgt spid="927779"/>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927780"/>
                                        </p:tgtEl>
                                        <p:attrNameLst>
                                          <p:attrName>style.visibility</p:attrName>
                                        </p:attrNameLst>
                                      </p:cBhvr>
                                      <p:to>
                                        <p:strVal val="visible"/>
                                      </p:to>
                                    </p:set>
                                    <p:animEffect transition="in" filter="blinds(horizontal)">
                                      <p:cBhvr>
                                        <p:cTn id="92" dur="500"/>
                                        <p:tgtEl>
                                          <p:spTgt spid="927780"/>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927781"/>
                                        </p:tgtEl>
                                        <p:attrNameLst>
                                          <p:attrName>style.visibility</p:attrName>
                                        </p:attrNameLst>
                                      </p:cBhvr>
                                      <p:to>
                                        <p:strVal val="visible"/>
                                      </p:to>
                                    </p:set>
                                    <p:animEffect transition="in" filter="blinds(horizontal)">
                                      <p:cBhvr>
                                        <p:cTn id="97" dur="500"/>
                                        <p:tgtEl>
                                          <p:spTgt spid="927781"/>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927782"/>
                                        </p:tgtEl>
                                        <p:attrNameLst>
                                          <p:attrName>style.visibility</p:attrName>
                                        </p:attrNameLst>
                                      </p:cBhvr>
                                      <p:to>
                                        <p:strVal val="visible"/>
                                      </p:to>
                                    </p:set>
                                    <p:animEffect transition="in" filter="blinds(horizontal)">
                                      <p:cBhvr>
                                        <p:cTn id="102" dur="500"/>
                                        <p:tgtEl>
                                          <p:spTgt spid="927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8770" name="Rectangle 2"/>
          <p:cNvSpPr>
            <a:spLocks noChangeArrowheads="1"/>
          </p:cNvSpPr>
          <p:nvPr/>
        </p:nvSpPr>
        <p:spPr bwMode="auto">
          <a:xfrm>
            <a:off x="1187450" y="1125538"/>
            <a:ext cx="6769100" cy="4248150"/>
          </a:xfrm>
          <a:prstGeom prst="rect">
            <a:avLst/>
          </a:prstGeom>
          <a:solidFill>
            <a:schemeClr val="bg1"/>
          </a:solidFill>
          <a:ln w="76200">
            <a:solidFill>
              <a:srgbClr val="800080"/>
            </a:solidFill>
            <a:miter lim="800000"/>
            <a:headEnd/>
            <a:tailEnd/>
          </a:ln>
          <a:effectLst/>
        </p:spPr>
        <p:txBody>
          <a:bodyPr wrap="none" anchor="ctr"/>
          <a:lstStyle/>
          <a:p>
            <a:endParaRPr lang="zh-CN" altLang="en-US"/>
          </a:p>
        </p:txBody>
      </p:sp>
      <p:sp>
        <p:nvSpPr>
          <p:cNvPr id="928771" name="Rectangle 3"/>
          <p:cNvSpPr>
            <a:spLocks noChangeArrowheads="1"/>
          </p:cNvSpPr>
          <p:nvPr/>
        </p:nvSpPr>
        <p:spPr bwMode="auto">
          <a:xfrm>
            <a:off x="1979613" y="1989138"/>
            <a:ext cx="2089150" cy="2376487"/>
          </a:xfrm>
          <a:prstGeom prst="rect">
            <a:avLst/>
          </a:prstGeom>
          <a:solidFill>
            <a:srgbClr val="FFFF99"/>
          </a:solidFill>
          <a:ln w="76200">
            <a:solidFill>
              <a:srgbClr val="800080"/>
            </a:solidFill>
            <a:miter lim="800000"/>
            <a:headEnd/>
            <a:tailEnd/>
          </a:ln>
          <a:effectLst/>
        </p:spPr>
        <p:txBody>
          <a:bodyPr wrap="none" anchor="ctr"/>
          <a:lstStyle/>
          <a:p>
            <a:endParaRPr lang="zh-CN" altLang="en-US"/>
          </a:p>
        </p:txBody>
      </p:sp>
      <p:sp>
        <p:nvSpPr>
          <p:cNvPr id="928772" name="Rectangle 4"/>
          <p:cNvSpPr>
            <a:spLocks noChangeArrowheads="1"/>
          </p:cNvSpPr>
          <p:nvPr/>
        </p:nvSpPr>
        <p:spPr bwMode="auto">
          <a:xfrm>
            <a:off x="5076825" y="1989138"/>
            <a:ext cx="2089150" cy="2376487"/>
          </a:xfrm>
          <a:prstGeom prst="rect">
            <a:avLst/>
          </a:prstGeom>
          <a:solidFill>
            <a:srgbClr val="FFFF99"/>
          </a:solidFill>
          <a:ln w="76200">
            <a:solidFill>
              <a:srgbClr val="800080"/>
            </a:solidFill>
            <a:miter lim="800000"/>
            <a:headEnd/>
            <a:tailEnd/>
          </a:ln>
          <a:effectLst/>
        </p:spPr>
        <p:txBody>
          <a:bodyPr wrap="none" anchor="ctr"/>
          <a:lstStyle/>
          <a:p>
            <a:endParaRPr lang="zh-CN" altLang="en-US"/>
          </a:p>
        </p:txBody>
      </p:sp>
      <p:sp>
        <p:nvSpPr>
          <p:cNvPr id="928773" name="AutoShape 5"/>
          <p:cNvSpPr>
            <a:spLocks noChangeArrowheads="1"/>
          </p:cNvSpPr>
          <p:nvPr/>
        </p:nvSpPr>
        <p:spPr bwMode="auto">
          <a:xfrm>
            <a:off x="1692275" y="1628775"/>
            <a:ext cx="2663825" cy="3168650"/>
          </a:xfrm>
          <a:prstGeom prst="roundRect">
            <a:avLst>
              <a:gd name="adj" fmla="val 16667"/>
            </a:avLst>
          </a:prstGeom>
          <a:noFill/>
          <a:ln w="76200">
            <a:solidFill>
              <a:srgbClr val="FF9900"/>
            </a:solidFill>
            <a:prstDash val="dash"/>
            <a:round/>
            <a:headEnd/>
            <a:tailEnd/>
          </a:ln>
          <a:effectLst/>
        </p:spPr>
        <p:txBody>
          <a:bodyPr wrap="none" anchor="ctr"/>
          <a:lstStyle/>
          <a:p>
            <a:pPr algn="ctr"/>
            <a:endParaRPr lang="zh-CN" altLang="zh-CN" sz="4000">
              <a:latin typeface="宋体" charset="-122"/>
            </a:endParaRPr>
          </a:p>
        </p:txBody>
      </p:sp>
      <p:sp>
        <p:nvSpPr>
          <p:cNvPr id="928774" name="AutoShape 6"/>
          <p:cNvSpPr>
            <a:spLocks noChangeArrowheads="1"/>
          </p:cNvSpPr>
          <p:nvPr/>
        </p:nvSpPr>
        <p:spPr bwMode="auto">
          <a:xfrm>
            <a:off x="4787900" y="1628775"/>
            <a:ext cx="2663825" cy="3168650"/>
          </a:xfrm>
          <a:prstGeom prst="roundRect">
            <a:avLst>
              <a:gd name="adj" fmla="val 16667"/>
            </a:avLst>
          </a:prstGeom>
          <a:noFill/>
          <a:ln w="76200">
            <a:solidFill>
              <a:srgbClr val="FF9900"/>
            </a:solidFill>
            <a:prstDash val="dash"/>
            <a:round/>
            <a:headEnd/>
            <a:tailEnd/>
          </a:ln>
          <a:effectLst/>
        </p:spPr>
        <p:txBody>
          <a:bodyPr wrap="none" anchor="ctr"/>
          <a:lstStyle/>
          <a:p>
            <a:endParaRPr lang="zh-CN" altLang="en-US"/>
          </a:p>
        </p:txBody>
      </p:sp>
      <p:sp>
        <p:nvSpPr>
          <p:cNvPr id="928775" name="Oval 7"/>
          <p:cNvSpPr>
            <a:spLocks noChangeArrowheads="1"/>
          </p:cNvSpPr>
          <p:nvPr/>
        </p:nvSpPr>
        <p:spPr bwMode="auto">
          <a:xfrm>
            <a:off x="3581400" y="685800"/>
            <a:ext cx="2017713" cy="2089150"/>
          </a:xfrm>
          <a:prstGeom prst="ellipse">
            <a:avLst/>
          </a:prstGeom>
          <a:noFill/>
          <a:ln w="76200">
            <a:solidFill>
              <a:srgbClr val="FF00FF"/>
            </a:solidFill>
            <a:round/>
            <a:headEnd/>
            <a:tailEnd/>
          </a:ln>
          <a:effectLst/>
        </p:spPr>
        <p:txBody>
          <a:bodyPr wrap="none" anchor="ctr"/>
          <a:lstStyle/>
          <a:p>
            <a:endParaRPr lang="zh-CN" altLang="en-US"/>
          </a:p>
        </p:txBody>
      </p:sp>
      <p:sp>
        <p:nvSpPr>
          <p:cNvPr id="928776" name="Oval 8"/>
          <p:cNvSpPr>
            <a:spLocks noChangeArrowheads="1"/>
          </p:cNvSpPr>
          <p:nvPr/>
        </p:nvSpPr>
        <p:spPr bwMode="auto">
          <a:xfrm>
            <a:off x="2555875" y="2349500"/>
            <a:ext cx="215900" cy="215900"/>
          </a:xfrm>
          <a:prstGeom prst="ellipse">
            <a:avLst/>
          </a:prstGeom>
          <a:solidFill>
            <a:schemeClr val="accent1"/>
          </a:solidFill>
          <a:ln w="76200">
            <a:solidFill>
              <a:schemeClr val="tx1"/>
            </a:solidFill>
            <a:round/>
            <a:headEnd/>
            <a:tailEnd/>
          </a:ln>
          <a:effectLst/>
        </p:spPr>
        <p:txBody>
          <a:bodyPr wrap="none" anchor="ctr"/>
          <a:lstStyle/>
          <a:p>
            <a:endParaRPr lang="zh-CN" altLang="en-US"/>
          </a:p>
        </p:txBody>
      </p:sp>
      <p:sp>
        <p:nvSpPr>
          <p:cNvPr id="928777" name="Oval 9"/>
          <p:cNvSpPr>
            <a:spLocks noChangeArrowheads="1"/>
          </p:cNvSpPr>
          <p:nvPr/>
        </p:nvSpPr>
        <p:spPr bwMode="auto">
          <a:xfrm>
            <a:off x="2514600" y="3429000"/>
            <a:ext cx="215900" cy="215900"/>
          </a:xfrm>
          <a:prstGeom prst="ellipse">
            <a:avLst/>
          </a:prstGeom>
          <a:solidFill>
            <a:schemeClr val="accent1"/>
          </a:solidFill>
          <a:ln w="76200">
            <a:solidFill>
              <a:schemeClr val="tx1"/>
            </a:solidFill>
            <a:round/>
            <a:headEnd/>
            <a:tailEnd/>
          </a:ln>
          <a:effectLst/>
        </p:spPr>
        <p:txBody>
          <a:bodyPr wrap="none" anchor="ctr"/>
          <a:lstStyle/>
          <a:p>
            <a:endParaRPr lang="zh-CN" altLang="en-US"/>
          </a:p>
        </p:txBody>
      </p:sp>
      <p:sp>
        <p:nvSpPr>
          <p:cNvPr id="928778" name="Line 10"/>
          <p:cNvSpPr>
            <a:spLocks noChangeShapeType="1"/>
          </p:cNvSpPr>
          <p:nvPr/>
        </p:nvSpPr>
        <p:spPr bwMode="auto">
          <a:xfrm>
            <a:off x="2771775" y="2492375"/>
            <a:ext cx="2305050" cy="0"/>
          </a:xfrm>
          <a:prstGeom prst="line">
            <a:avLst/>
          </a:prstGeom>
          <a:noFill/>
          <a:ln w="76200">
            <a:solidFill>
              <a:srgbClr val="00FF00"/>
            </a:solidFill>
            <a:round/>
            <a:headEnd/>
            <a:tailEnd/>
          </a:ln>
          <a:effectLst/>
        </p:spPr>
        <p:txBody>
          <a:bodyPr/>
          <a:lstStyle/>
          <a:p>
            <a:endParaRPr lang="zh-CN" altLang="en-US"/>
          </a:p>
        </p:txBody>
      </p:sp>
      <p:sp>
        <p:nvSpPr>
          <p:cNvPr id="928779" name="Freeform 11"/>
          <p:cNvSpPr>
            <a:spLocks/>
          </p:cNvSpPr>
          <p:nvPr/>
        </p:nvSpPr>
        <p:spPr bwMode="auto">
          <a:xfrm>
            <a:off x="5076825" y="2492375"/>
            <a:ext cx="287338" cy="215900"/>
          </a:xfrm>
          <a:custGeom>
            <a:avLst/>
            <a:gdLst/>
            <a:ahLst/>
            <a:cxnLst>
              <a:cxn ang="0">
                <a:pos x="0" y="0"/>
              </a:cxn>
              <a:cxn ang="0">
                <a:pos x="181" y="46"/>
              </a:cxn>
              <a:cxn ang="0">
                <a:pos x="0" y="136"/>
              </a:cxn>
            </a:cxnLst>
            <a:rect l="0" t="0" r="r" b="b"/>
            <a:pathLst>
              <a:path w="181" h="136">
                <a:moveTo>
                  <a:pt x="0" y="0"/>
                </a:moveTo>
                <a:cubicBezTo>
                  <a:pt x="90" y="11"/>
                  <a:pt x="181" y="23"/>
                  <a:pt x="181" y="46"/>
                </a:cubicBezTo>
                <a:cubicBezTo>
                  <a:pt x="181" y="69"/>
                  <a:pt x="90" y="102"/>
                  <a:pt x="0" y="136"/>
                </a:cubicBezTo>
              </a:path>
            </a:pathLst>
          </a:custGeom>
          <a:noFill/>
          <a:ln w="76200">
            <a:solidFill>
              <a:srgbClr val="00FF00"/>
            </a:solidFill>
            <a:round/>
            <a:headEnd/>
            <a:tailEnd/>
          </a:ln>
          <a:effectLst/>
        </p:spPr>
        <p:txBody>
          <a:bodyPr/>
          <a:lstStyle/>
          <a:p>
            <a:endParaRPr lang="zh-CN" altLang="en-US"/>
          </a:p>
        </p:txBody>
      </p:sp>
      <p:sp>
        <p:nvSpPr>
          <p:cNvPr id="928780" name="Freeform 12"/>
          <p:cNvSpPr>
            <a:spLocks/>
          </p:cNvSpPr>
          <p:nvPr/>
        </p:nvSpPr>
        <p:spPr bwMode="auto">
          <a:xfrm>
            <a:off x="3779838" y="2708275"/>
            <a:ext cx="1584325" cy="865188"/>
          </a:xfrm>
          <a:custGeom>
            <a:avLst/>
            <a:gdLst/>
            <a:ahLst/>
            <a:cxnLst>
              <a:cxn ang="0">
                <a:pos x="181" y="0"/>
              </a:cxn>
              <a:cxn ang="0">
                <a:pos x="0" y="91"/>
              </a:cxn>
              <a:cxn ang="0">
                <a:pos x="181" y="182"/>
              </a:cxn>
              <a:cxn ang="0">
                <a:pos x="817" y="363"/>
              </a:cxn>
              <a:cxn ang="0">
                <a:pos x="998" y="409"/>
              </a:cxn>
              <a:cxn ang="0">
                <a:pos x="817" y="545"/>
              </a:cxn>
            </a:cxnLst>
            <a:rect l="0" t="0" r="r" b="b"/>
            <a:pathLst>
              <a:path w="998" h="545">
                <a:moveTo>
                  <a:pt x="181" y="0"/>
                </a:moveTo>
                <a:cubicBezTo>
                  <a:pt x="90" y="30"/>
                  <a:pt x="0" y="61"/>
                  <a:pt x="0" y="91"/>
                </a:cubicBezTo>
                <a:cubicBezTo>
                  <a:pt x="0" y="121"/>
                  <a:pt x="45" y="137"/>
                  <a:pt x="181" y="182"/>
                </a:cubicBezTo>
                <a:cubicBezTo>
                  <a:pt x="317" y="227"/>
                  <a:pt x="681" y="325"/>
                  <a:pt x="817" y="363"/>
                </a:cubicBezTo>
                <a:cubicBezTo>
                  <a:pt x="953" y="401"/>
                  <a:pt x="998" y="379"/>
                  <a:pt x="998" y="409"/>
                </a:cubicBezTo>
                <a:cubicBezTo>
                  <a:pt x="998" y="439"/>
                  <a:pt x="907" y="492"/>
                  <a:pt x="817" y="545"/>
                </a:cubicBezTo>
              </a:path>
            </a:pathLst>
          </a:custGeom>
          <a:noFill/>
          <a:ln w="76200">
            <a:solidFill>
              <a:srgbClr val="00FF00"/>
            </a:solidFill>
            <a:round/>
            <a:headEnd/>
            <a:tailEnd/>
          </a:ln>
          <a:effectLst/>
        </p:spPr>
        <p:txBody>
          <a:bodyPr/>
          <a:lstStyle/>
          <a:p>
            <a:endParaRPr lang="zh-CN" altLang="en-US"/>
          </a:p>
        </p:txBody>
      </p:sp>
      <p:sp>
        <p:nvSpPr>
          <p:cNvPr id="928781" name="Line 13"/>
          <p:cNvSpPr>
            <a:spLocks noChangeShapeType="1"/>
          </p:cNvSpPr>
          <p:nvPr/>
        </p:nvSpPr>
        <p:spPr bwMode="auto">
          <a:xfrm>
            <a:off x="2771775" y="3573463"/>
            <a:ext cx="1295400" cy="0"/>
          </a:xfrm>
          <a:prstGeom prst="line">
            <a:avLst/>
          </a:prstGeom>
          <a:noFill/>
          <a:ln w="76200">
            <a:solidFill>
              <a:srgbClr val="00FF00"/>
            </a:solidFill>
            <a:round/>
            <a:headEnd/>
            <a:tailEnd/>
          </a:ln>
          <a:effectLst/>
        </p:spPr>
        <p:txBody>
          <a:bodyPr/>
          <a:lstStyle/>
          <a:p>
            <a:endParaRPr lang="zh-CN" altLang="en-US"/>
          </a:p>
        </p:txBody>
      </p:sp>
      <p:sp>
        <p:nvSpPr>
          <p:cNvPr id="928782" name="Line 14"/>
          <p:cNvSpPr>
            <a:spLocks noChangeShapeType="1"/>
          </p:cNvSpPr>
          <p:nvPr/>
        </p:nvSpPr>
        <p:spPr bwMode="auto">
          <a:xfrm flipV="1">
            <a:off x="4356100" y="1773238"/>
            <a:ext cx="0" cy="431800"/>
          </a:xfrm>
          <a:prstGeom prst="line">
            <a:avLst/>
          </a:prstGeom>
          <a:noFill/>
          <a:ln w="76200">
            <a:solidFill>
              <a:srgbClr val="FF9900"/>
            </a:solidFill>
            <a:round/>
            <a:headEnd/>
            <a:tailEnd type="triangle" w="med" len="med"/>
          </a:ln>
          <a:effectLst/>
        </p:spPr>
        <p:txBody>
          <a:bodyPr/>
          <a:lstStyle/>
          <a:p>
            <a:endParaRPr lang="zh-CN" altLang="en-US"/>
          </a:p>
        </p:txBody>
      </p:sp>
      <p:sp>
        <p:nvSpPr>
          <p:cNvPr id="928783" name="Line 15"/>
          <p:cNvSpPr>
            <a:spLocks noChangeShapeType="1"/>
          </p:cNvSpPr>
          <p:nvPr/>
        </p:nvSpPr>
        <p:spPr bwMode="auto">
          <a:xfrm flipV="1">
            <a:off x="4787900" y="1773238"/>
            <a:ext cx="0" cy="360362"/>
          </a:xfrm>
          <a:prstGeom prst="line">
            <a:avLst/>
          </a:prstGeom>
          <a:noFill/>
          <a:ln w="76200">
            <a:solidFill>
              <a:srgbClr val="FF9900"/>
            </a:solidFill>
            <a:round/>
            <a:headEnd/>
            <a:tailEnd type="triangle" w="med" len="med"/>
          </a:ln>
          <a:effectLst/>
        </p:spPr>
        <p:txBody>
          <a:bodyPr/>
          <a:lstStyle/>
          <a:p>
            <a:endParaRPr lang="zh-CN" altLang="en-US"/>
          </a:p>
        </p:txBody>
      </p:sp>
      <p:sp>
        <p:nvSpPr>
          <p:cNvPr id="928784" name="Line 16"/>
          <p:cNvSpPr>
            <a:spLocks noChangeShapeType="1"/>
          </p:cNvSpPr>
          <p:nvPr/>
        </p:nvSpPr>
        <p:spPr bwMode="auto">
          <a:xfrm>
            <a:off x="6443663" y="1628775"/>
            <a:ext cx="647700" cy="0"/>
          </a:xfrm>
          <a:prstGeom prst="line">
            <a:avLst/>
          </a:prstGeom>
          <a:noFill/>
          <a:ln w="76200">
            <a:solidFill>
              <a:srgbClr val="FF9900"/>
            </a:solidFill>
            <a:round/>
            <a:headEnd/>
            <a:tailEnd type="triangle" w="med" len="med"/>
          </a:ln>
          <a:effectLst/>
        </p:spPr>
        <p:txBody>
          <a:bodyPr/>
          <a:lstStyle/>
          <a:p>
            <a:endParaRPr lang="zh-CN" altLang="en-US"/>
          </a:p>
        </p:txBody>
      </p:sp>
      <p:sp>
        <p:nvSpPr>
          <p:cNvPr id="928785" name="Line 17"/>
          <p:cNvSpPr>
            <a:spLocks noChangeShapeType="1"/>
          </p:cNvSpPr>
          <p:nvPr/>
        </p:nvSpPr>
        <p:spPr bwMode="auto">
          <a:xfrm>
            <a:off x="7451725" y="3716338"/>
            <a:ext cx="0" cy="649287"/>
          </a:xfrm>
          <a:prstGeom prst="line">
            <a:avLst/>
          </a:prstGeom>
          <a:noFill/>
          <a:ln w="76200">
            <a:solidFill>
              <a:srgbClr val="FF9900"/>
            </a:solidFill>
            <a:round/>
            <a:headEnd/>
            <a:tailEnd type="triangle" w="med" len="med"/>
          </a:ln>
          <a:effectLst/>
        </p:spPr>
        <p:txBody>
          <a:bodyPr/>
          <a:lstStyle/>
          <a:p>
            <a:endParaRPr lang="zh-CN" altLang="en-US"/>
          </a:p>
        </p:txBody>
      </p:sp>
      <p:sp>
        <p:nvSpPr>
          <p:cNvPr id="928786" name="Line 18"/>
          <p:cNvSpPr>
            <a:spLocks noChangeShapeType="1"/>
          </p:cNvSpPr>
          <p:nvPr/>
        </p:nvSpPr>
        <p:spPr bwMode="auto">
          <a:xfrm flipH="1">
            <a:off x="5076825" y="4797425"/>
            <a:ext cx="360363" cy="0"/>
          </a:xfrm>
          <a:prstGeom prst="line">
            <a:avLst/>
          </a:prstGeom>
          <a:noFill/>
          <a:ln w="76200">
            <a:solidFill>
              <a:srgbClr val="FF9900"/>
            </a:solidFill>
            <a:round/>
            <a:headEnd/>
            <a:tailEnd type="triangle" w="med" len="med"/>
          </a:ln>
          <a:effectLst/>
        </p:spPr>
        <p:txBody>
          <a:bodyPr/>
          <a:lstStyle/>
          <a:p>
            <a:endParaRPr lang="zh-CN" altLang="en-US"/>
          </a:p>
        </p:txBody>
      </p:sp>
      <p:sp>
        <p:nvSpPr>
          <p:cNvPr id="928787" name="Line 19"/>
          <p:cNvSpPr>
            <a:spLocks noChangeShapeType="1"/>
          </p:cNvSpPr>
          <p:nvPr/>
        </p:nvSpPr>
        <p:spPr bwMode="auto">
          <a:xfrm>
            <a:off x="3276600" y="4797425"/>
            <a:ext cx="936625" cy="0"/>
          </a:xfrm>
          <a:prstGeom prst="line">
            <a:avLst/>
          </a:prstGeom>
          <a:noFill/>
          <a:ln w="76200">
            <a:solidFill>
              <a:srgbClr val="FF9900"/>
            </a:solidFill>
            <a:round/>
            <a:headEnd/>
            <a:tailEnd type="triangle" w="med" len="med"/>
          </a:ln>
          <a:effectLst/>
        </p:spPr>
        <p:txBody>
          <a:bodyPr/>
          <a:lstStyle/>
          <a:p>
            <a:endParaRPr lang="zh-CN" altLang="en-US"/>
          </a:p>
        </p:txBody>
      </p:sp>
      <p:sp>
        <p:nvSpPr>
          <p:cNvPr id="928788" name="Line 20"/>
          <p:cNvSpPr>
            <a:spLocks noChangeShapeType="1"/>
          </p:cNvSpPr>
          <p:nvPr/>
        </p:nvSpPr>
        <p:spPr bwMode="auto">
          <a:xfrm>
            <a:off x="1692275" y="3573463"/>
            <a:ext cx="0" cy="719137"/>
          </a:xfrm>
          <a:prstGeom prst="line">
            <a:avLst/>
          </a:prstGeom>
          <a:noFill/>
          <a:ln w="76200">
            <a:solidFill>
              <a:srgbClr val="FF9900"/>
            </a:solidFill>
            <a:round/>
            <a:headEnd/>
            <a:tailEnd type="triangle" w="med" len="med"/>
          </a:ln>
          <a:effectLst/>
        </p:spPr>
        <p:txBody>
          <a:bodyPr/>
          <a:lstStyle/>
          <a:p>
            <a:endParaRPr lang="zh-CN" altLang="en-US"/>
          </a:p>
        </p:txBody>
      </p:sp>
      <p:sp>
        <p:nvSpPr>
          <p:cNvPr id="928789" name="Line 21"/>
          <p:cNvSpPr>
            <a:spLocks noChangeShapeType="1"/>
          </p:cNvSpPr>
          <p:nvPr/>
        </p:nvSpPr>
        <p:spPr bwMode="auto">
          <a:xfrm flipH="1">
            <a:off x="2051050" y="1628775"/>
            <a:ext cx="792163" cy="0"/>
          </a:xfrm>
          <a:prstGeom prst="line">
            <a:avLst/>
          </a:prstGeom>
          <a:noFill/>
          <a:ln w="76200">
            <a:solidFill>
              <a:srgbClr val="FF9900"/>
            </a:solidFill>
            <a:round/>
            <a:headEnd/>
            <a:tailEnd type="triangle" w="med" len="med"/>
          </a:ln>
          <a:effectLst/>
        </p:spPr>
        <p:txBody>
          <a:bodyPr/>
          <a:lstStyle/>
          <a:p>
            <a:endParaRPr lang="zh-CN" altLang="en-US"/>
          </a:p>
        </p:txBody>
      </p:sp>
      <p:sp>
        <p:nvSpPr>
          <p:cNvPr id="928790" name="Text Box 22"/>
          <p:cNvSpPr txBox="1">
            <a:spLocks noChangeArrowheads="1"/>
          </p:cNvSpPr>
          <p:nvPr/>
        </p:nvSpPr>
        <p:spPr bwMode="auto">
          <a:xfrm>
            <a:off x="1476375" y="5805488"/>
            <a:ext cx="6551613" cy="579437"/>
          </a:xfrm>
          <a:prstGeom prst="rect">
            <a:avLst/>
          </a:prstGeom>
          <a:noFill/>
          <a:ln w="38100">
            <a:noFill/>
            <a:miter lim="800000"/>
            <a:headEnd/>
            <a:tailEnd/>
          </a:ln>
          <a:effectLst/>
        </p:spPr>
        <p:txBody>
          <a:bodyPr>
            <a:spAutoFit/>
          </a:bodyPr>
          <a:lstStyle/>
          <a:p>
            <a:pPr>
              <a:spcBef>
                <a:spcPct val="50000"/>
              </a:spcBef>
            </a:pPr>
            <a:r>
              <a:rPr lang="zh-CN" altLang="en-US" sz="3200">
                <a:latin typeface="宋体" charset="-122"/>
              </a:rPr>
              <a:t>图</a:t>
            </a:r>
            <a:r>
              <a:rPr lang="en-US" altLang="zh-CN" sz="3200">
                <a:latin typeface="宋体" charset="-122"/>
              </a:rPr>
              <a:t>1-4 </a:t>
            </a:r>
            <a:r>
              <a:rPr lang="zh-CN" altLang="en-US" sz="3200">
                <a:latin typeface="宋体" charset="-122"/>
              </a:rPr>
              <a:t>磁路的基尔霍夫第一定律</a:t>
            </a:r>
          </a:p>
        </p:txBody>
      </p:sp>
      <p:graphicFrame>
        <p:nvGraphicFramePr>
          <p:cNvPr id="928791" name="Object 23"/>
          <p:cNvGraphicFramePr>
            <a:graphicFrameLocks noChangeAspect="1"/>
          </p:cNvGraphicFramePr>
          <p:nvPr>
            <p:ph type="title" sz="quarter"/>
          </p:nvPr>
        </p:nvGraphicFramePr>
        <p:xfrm>
          <a:off x="8534400" y="2971800"/>
          <a:ext cx="407988" cy="533400"/>
        </p:xfrm>
        <a:graphic>
          <a:graphicData uri="http://schemas.openxmlformats.org/presentationml/2006/ole">
            <p:oleObj spid="_x0000_s928791" name="公式" r:id="rId3" imgW="164880" imgH="215640" progId="Equation.3">
              <p:embed/>
            </p:oleObj>
          </a:graphicData>
        </a:graphic>
      </p:graphicFrame>
      <p:graphicFrame>
        <p:nvGraphicFramePr>
          <p:cNvPr id="928792" name="Object 24"/>
          <p:cNvGraphicFramePr>
            <a:graphicFrameLocks noChangeAspect="1"/>
          </p:cNvGraphicFramePr>
          <p:nvPr>
            <p:ph sz="quarter" idx="1"/>
          </p:nvPr>
        </p:nvGraphicFramePr>
        <p:xfrm>
          <a:off x="2597150" y="2782888"/>
          <a:ext cx="107950" cy="195262"/>
        </p:xfrm>
        <a:graphic>
          <a:graphicData uri="http://schemas.openxmlformats.org/presentationml/2006/ole">
            <p:oleObj spid="_x0000_s928792" name="公式" r:id="rId4" imgW="114120" imgH="215640" progId="Equation.3">
              <p:embed/>
            </p:oleObj>
          </a:graphicData>
        </a:graphic>
      </p:graphicFrame>
      <p:graphicFrame>
        <p:nvGraphicFramePr>
          <p:cNvPr id="928793" name="Object 25"/>
          <p:cNvGraphicFramePr>
            <a:graphicFrameLocks noChangeAspect="1"/>
          </p:cNvGraphicFramePr>
          <p:nvPr>
            <p:ph sz="quarter" idx="2"/>
          </p:nvPr>
        </p:nvGraphicFramePr>
        <p:xfrm>
          <a:off x="228600" y="2590800"/>
          <a:ext cx="434975" cy="615950"/>
        </p:xfrm>
        <a:graphic>
          <a:graphicData uri="http://schemas.openxmlformats.org/presentationml/2006/ole">
            <p:oleObj spid="_x0000_s928793" name="公式" r:id="rId5" imgW="152268" imgH="215713" progId="Equation.3">
              <p:embed/>
            </p:oleObj>
          </a:graphicData>
        </a:graphic>
      </p:graphicFrame>
      <p:graphicFrame>
        <p:nvGraphicFramePr>
          <p:cNvPr id="928794" name="Object 26"/>
          <p:cNvGraphicFramePr>
            <a:graphicFrameLocks noChangeAspect="1"/>
          </p:cNvGraphicFramePr>
          <p:nvPr>
            <p:ph sz="quarter" idx="3"/>
          </p:nvPr>
        </p:nvGraphicFramePr>
        <p:xfrm>
          <a:off x="5962650" y="2990850"/>
          <a:ext cx="333375" cy="476250"/>
        </p:xfrm>
        <a:graphic>
          <a:graphicData uri="http://schemas.openxmlformats.org/presentationml/2006/ole">
            <p:oleObj spid="_x0000_s928794" name="公式" r:id="rId6" imgW="152334" imgH="228501" progId="Equation.3">
              <p:embed/>
            </p:oleObj>
          </a:graphicData>
        </a:graphic>
      </p:graphicFrame>
      <p:sp>
        <p:nvSpPr>
          <p:cNvPr id="928795" name="Text Box 27"/>
          <p:cNvSpPr txBox="1">
            <a:spLocks noChangeArrowheads="1"/>
          </p:cNvSpPr>
          <p:nvPr/>
        </p:nvSpPr>
        <p:spPr bwMode="auto">
          <a:xfrm>
            <a:off x="5715000" y="0"/>
            <a:ext cx="533400" cy="823913"/>
          </a:xfrm>
          <a:prstGeom prst="rect">
            <a:avLst/>
          </a:prstGeom>
          <a:noFill/>
          <a:ln w="38100">
            <a:noFill/>
            <a:miter lim="800000"/>
            <a:headEnd/>
            <a:tailEnd/>
          </a:ln>
          <a:effectLst/>
        </p:spPr>
        <p:txBody>
          <a:bodyPr>
            <a:spAutoFit/>
          </a:bodyPr>
          <a:lstStyle/>
          <a:p>
            <a:pPr>
              <a:spcBef>
                <a:spcPct val="50000"/>
              </a:spcBef>
            </a:pPr>
            <a:r>
              <a:rPr lang="en-US" altLang="zh-CN" sz="4800" b="1">
                <a:solidFill>
                  <a:srgbClr val="FF00FF"/>
                </a:solidFill>
                <a:latin typeface="宋体" charset="-122"/>
              </a:rPr>
              <a:t>A</a:t>
            </a:r>
          </a:p>
        </p:txBody>
      </p:sp>
      <p:sp>
        <p:nvSpPr>
          <p:cNvPr id="928796" name="Text Box 28"/>
          <p:cNvSpPr txBox="1">
            <a:spLocks noChangeArrowheads="1"/>
          </p:cNvSpPr>
          <p:nvPr/>
        </p:nvSpPr>
        <p:spPr bwMode="auto">
          <a:xfrm>
            <a:off x="5435600" y="3200400"/>
            <a:ext cx="431800" cy="641350"/>
          </a:xfrm>
          <a:prstGeom prst="rect">
            <a:avLst/>
          </a:prstGeom>
          <a:noFill/>
          <a:ln w="38100">
            <a:noFill/>
            <a:miter lim="800000"/>
            <a:headEnd/>
            <a:tailEnd/>
          </a:ln>
          <a:effectLst/>
        </p:spPr>
        <p:txBody>
          <a:bodyPr>
            <a:spAutoFit/>
          </a:bodyPr>
          <a:lstStyle/>
          <a:p>
            <a:pPr>
              <a:spcBef>
                <a:spcPct val="50000"/>
              </a:spcBef>
            </a:pPr>
            <a:r>
              <a:rPr lang="en-US" altLang="zh-CN" sz="3600" b="1">
                <a:solidFill>
                  <a:srgbClr val="3333CC"/>
                </a:solidFill>
                <a:latin typeface="宋体" charset="-122"/>
              </a:rPr>
              <a:t>N</a:t>
            </a:r>
          </a:p>
        </p:txBody>
      </p:sp>
      <p:sp>
        <p:nvSpPr>
          <p:cNvPr id="928797" name="Line 29"/>
          <p:cNvSpPr>
            <a:spLocks noChangeShapeType="1"/>
          </p:cNvSpPr>
          <p:nvPr/>
        </p:nvSpPr>
        <p:spPr bwMode="auto">
          <a:xfrm>
            <a:off x="3708400" y="2492375"/>
            <a:ext cx="358775" cy="0"/>
          </a:xfrm>
          <a:prstGeom prst="line">
            <a:avLst/>
          </a:prstGeom>
          <a:noFill/>
          <a:ln w="76200">
            <a:solidFill>
              <a:srgbClr val="66FF33"/>
            </a:solidFill>
            <a:round/>
            <a:headEnd/>
            <a:tailEnd type="triangle" w="med" len="med"/>
          </a:ln>
          <a:effectLst/>
        </p:spPr>
        <p:txBody>
          <a:bodyPr/>
          <a:lstStyle/>
          <a:p>
            <a:endParaRPr lang="zh-CN" altLang="en-US"/>
          </a:p>
        </p:txBody>
      </p:sp>
      <p:sp>
        <p:nvSpPr>
          <p:cNvPr id="928798" name="Text Box 30"/>
          <p:cNvSpPr txBox="1">
            <a:spLocks noChangeArrowheads="1"/>
          </p:cNvSpPr>
          <p:nvPr/>
        </p:nvSpPr>
        <p:spPr bwMode="auto">
          <a:xfrm>
            <a:off x="2771775" y="2708275"/>
            <a:ext cx="576263" cy="823913"/>
          </a:xfrm>
          <a:prstGeom prst="rect">
            <a:avLst/>
          </a:prstGeom>
          <a:noFill/>
          <a:ln w="38100">
            <a:noFill/>
            <a:miter lim="800000"/>
            <a:headEnd/>
            <a:tailEnd/>
          </a:ln>
          <a:effectLst/>
        </p:spPr>
        <p:txBody>
          <a:bodyPr>
            <a:spAutoFit/>
          </a:bodyPr>
          <a:lstStyle/>
          <a:p>
            <a:pPr>
              <a:spcBef>
                <a:spcPct val="50000"/>
              </a:spcBef>
            </a:pPr>
            <a:r>
              <a:rPr lang="en-US" altLang="zh-CN" sz="4800" b="1">
                <a:solidFill>
                  <a:srgbClr val="00FF00"/>
                </a:solidFill>
                <a:latin typeface="宋体" charset="-122"/>
              </a:rPr>
              <a:t>i</a:t>
            </a:r>
          </a:p>
        </p:txBody>
      </p:sp>
      <p:pic>
        <p:nvPicPr>
          <p:cNvPr id="928799" name="Picture 31" descr="WDB01SUO"/>
          <p:cNvPicPr>
            <a:picLocks noChangeAspect="1" noChangeArrowheads="1" noCrop="1"/>
          </p:cNvPicPr>
          <p:nvPr/>
        </p:nvPicPr>
        <p:blipFill>
          <a:blip r:embed="rId7"/>
          <a:srcRect/>
          <a:stretch>
            <a:fillRect/>
          </a:stretch>
        </p:blipFill>
        <p:spPr bwMode="auto">
          <a:xfrm>
            <a:off x="4643438" y="2060575"/>
            <a:ext cx="238125" cy="1655763"/>
          </a:xfrm>
          <a:prstGeom prst="rect">
            <a:avLst/>
          </a:prstGeom>
          <a:noFill/>
        </p:spPr>
      </p:pic>
      <p:pic>
        <p:nvPicPr>
          <p:cNvPr id="928800" name="Picture 32" descr="WDB01SUO"/>
          <p:cNvPicPr>
            <a:picLocks noChangeAspect="1" noChangeArrowheads="1" noCrop="1"/>
          </p:cNvPicPr>
          <p:nvPr/>
        </p:nvPicPr>
        <p:blipFill>
          <a:blip r:embed="rId7"/>
          <a:srcRect/>
          <a:stretch>
            <a:fillRect/>
          </a:stretch>
        </p:blipFill>
        <p:spPr bwMode="auto">
          <a:xfrm>
            <a:off x="4211638" y="2133600"/>
            <a:ext cx="250825" cy="1504950"/>
          </a:xfrm>
          <a:prstGeom prst="rect">
            <a:avLst/>
          </a:prstGeom>
          <a:noFill/>
        </p:spPr>
      </p:pic>
      <p:sp>
        <p:nvSpPr>
          <p:cNvPr id="928801" name="Line 33"/>
          <p:cNvSpPr>
            <a:spLocks noChangeShapeType="1"/>
          </p:cNvSpPr>
          <p:nvPr/>
        </p:nvSpPr>
        <p:spPr bwMode="auto">
          <a:xfrm flipH="1">
            <a:off x="2743200" y="3581400"/>
            <a:ext cx="288925" cy="0"/>
          </a:xfrm>
          <a:prstGeom prst="line">
            <a:avLst/>
          </a:prstGeom>
          <a:noFill/>
          <a:ln w="76200">
            <a:solidFill>
              <a:srgbClr val="66FF33"/>
            </a:solidFill>
            <a:round/>
            <a:headEnd/>
            <a:tailEnd type="triangle" w="med" len="med"/>
          </a:ln>
          <a:effectLst/>
        </p:spPr>
        <p:txBody>
          <a:bodyPr/>
          <a:lstStyle/>
          <a:p>
            <a:endParaRPr lang="zh-CN" altLang="en-US"/>
          </a:p>
        </p:txBody>
      </p:sp>
      <p:pic>
        <p:nvPicPr>
          <p:cNvPr id="928802" name="Picture 34" descr="WDB01SRO"/>
          <p:cNvPicPr>
            <a:picLocks noChangeAspect="1" noChangeArrowheads="1" noCrop="1"/>
          </p:cNvPicPr>
          <p:nvPr/>
        </p:nvPicPr>
        <p:blipFill>
          <a:blip r:embed="rId8"/>
          <a:srcRect/>
          <a:stretch>
            <a:fillRect/>
          </a:stretch>
        </p:blipFill>
        <p:spPr bwMode="auto">
          <a:xfrm>
            <a:off x="1979613" y="4652963"/>
            <a:ext cx="1801812" cy="288925"/>
          </a:xfrm>
          <a:prstGeom prst="rect">
            <a:avLst/>
          </a:prstGeom>
          <a:noFill/>
        </p:spPr>
      </p:pic>
      <p:pic>
        <p:nvPicPr>
          <p:cNvPr id="928803" name="Picture 35" descr="WDB01SRO"/>
          <p:cNvPicPr>
            <a:picLocks noChangeAspect="1" noChangeArrowheads="1" noCrop="1"/>
          </p:cNvPicPr>
          <p:nvPr/>
        </p:nvPicPr>
        <p:blipFill>
          <a:blip r:embed="rId8"/>
          <a:srcRect/>
          <a:stretch>
            <a:fillRect/>
          </a:stretch>
        </p:blipFill>
        <p:spPr bwMode="auto">
          <a:xfrm>
            <a:off x="5003800" y="1484313"/>
            <a:ext cx="1649413" cy="288925"/>
          </a:xfrm>
          <a:prstGeom prst="rect">
            <a:avLst/>
          </a:prstGeom>
          <a:noFill/>
        </p:spPr>
      </p:pic>
      <p:pic>
        <p:nvPicPr>
          <p:cNvPr id="928804" name="Picture 36" descr="WDB01SLO"/>
          <p:cNvPicPr>
            <a:picLocks noChangeAspect="1" noChangeArrowheads="1" noCrop="1"/>
          </p:cNvPicPr>
          <p:nvPr/>
        </p:nvPicPr>
        <p:blipFill>
          <a:blip r:embed="rId9"/>
          <a:srcRect/>
          <a:stretch>
            <a:fillRect/>
          </a:stretch>
        </p:blipFill>
        <p:spPr bwMode="auto">
          <a:xfrm>
            <a:off x="2484438" y="1484313"/>
            <a:ext cx="1584325" cy="287337"/>
          </a:xfrm>
          <a:prstGeom prst="rect">
            <a:avLst/>
          </a:prstGeom>
          <a:noFill/>
        </p:spPr>
      </p:pic>
      <p:pic>
        <p:nvPicPr>
          <p:cNvPr id="928805" name="Picture 37" descr="WDB01SLO"/>
          <p:cNvPicPr>
            <a:picLocks noChangeAspect="1" noChangeArrowheads="1" noCrop="1"/>
          </p:cNvPicPr>
          <p:nvPr/>
        </p:nvPicPr>
        <p:blipFill>
          <a:blip r:embed="rId9"/>
          <a:srcRect/>
          <a:stretch>
            <a:fillRect/>
          </a:stretch>
        </p:blipFill>
        <p:spPr bwMode="auto">
          <a:xfrm>
            <a:off x="5508625" y="4652963"/>
            <a:ext cx="1584325" cy="287337"/>
          </a:xfrm>
          <a:prstGeom prst="rect">
            <a:avLst/>
          </a:prstGeom>
          <a:noFill/>
        </p:spPr>
      </p:pic>
      <p:pic>
        <p:nvPicPr>
          <p:cNvPr id="928806" name="Picture 38" descr="WDB01SDO"/>
          <p:cNvPicPr>
            <a:picLocks noChangeAspect="1" noChangeArrowheads="1" noCrop="1"/>
          </p:cNvPicPr>
          <p:nvPr/>
        </p:nvPicPr>
        <p:blipFill>
          <a:blip r:embed="rId10"/>
          <a:srcRect/>
          <a:stretch>
            <a:fillRect/>
          </a:stretch>
        </p:blipFill>
        <p:spPr bwMode="auto">
          <a:xfrm>
            <a:off x="1547813" y="1916113"/>
            <a:ext cx="215900" cy="1944687"/>
          </a:xfrm>
          <a:prstGeom prst="rect">
            <a:avLst/>
          </a:prstGeom>
          <a:noFill/>
        </p:spPr>
      </p:pic>
      <p:pic>
        <p:nvPicPr>
          <p:cNvPr id="928807" name="Picture 39" descr="WDB01SDO"/>
          <p:cNvPicPr>
            <a:picLocks noChangeAspect="1" noChangeArrowheads="1" noCrop="1"/>
          </p:cNvPicPr>
          <p:nvPr/>
        </p:nvPicPr>
        <p:blipFill>
          <a:blip r:embed="rId10"/>
          <a:srcRect/>
          <a:stretch>
            <a:fillRect/>
          </a:stretch>
        </p:blipFill>
        <p:spPr bwMode="auto">
          <a:xfrm>
            <a:off x="7308850" y="1989138"/>
            <a:ext cx="215900" cy="1944687"/>
          </a:xfrm>
          <a:prstGeom prst="rect">
            <a:avLst/>
          </a:prstGeom>
          <a:noFill/>
        </p:spPr>
      </p:pic>
      <p:pic>
        <p:nvPicPr>
          <p:cNvPr id="928808" name="Picture 40" descr="WDB01SLG"/>
          <p:cNvPicPr>
            <a:picLocks noChangeAspect="1" noChangeArrowheads="1" noCrop="1"/>
          </p:cNvPicPr>
          <p:nvPr/>
        </p:nvPicPr>
        <p:blipFill>
          <a:blip r:embed="rId11"/>
          <a:srcRect/>
          <a:stretch>
            <a:fillRect/>
          </a:stretch>
        </p:blipFill>
        <p:spPr bwMode="auto">
          <a:xfrm>
            <a:off x="3124200" y="3505200"/>
            <a:ext cx="935038" cy="103188"/>
          </a:xfrm>
          <a:prstGeom prst="rect">
            <a:avLst/>
          </a:prstGeom>
          <a:noFill/>
        </p:spPr>
      </p:pic>
      <p:pic>
        <p:nvPicPr>
          <p:cNvPr id="928809" name="Picture 41" descr="WDB01SRG"/>
          <p:cNvPicPr>
            <a:picLocks noChangeAspect="1" noChangeArrowheads="1" noCrop="1"/>
          </p:cNvPicPr>
          <p:nvPr/>
        </p:nvPicPr>
        <p:blipFill>
          <a:blip r:embed="rId12"/>
          <a:srcRect/>
          <a:stretch>
            <a:fillRect/>
          </a:stretch>
        </p:blipFill>
        <p:spPr bwMode="auto">
          <a:xfrm>
            <a:off x="2819400" y="2438400"/>
            <a:ext cx="857250" cy="95250"/>
          </a:xfrm>
          <a:prstGeom prst="rect">
            <a:avLst/>
          </a:prstGeom>
          <a:noFill/>
        </p:spPr>
      </p:pic>
      <p:sp>
        <p:nvSpPr>
          <p:cNvPr id="928810" name="Text Box 42">
            <a:hlinkClick r:id="rId13" action="ppaction://hlinksldjump"/>
          </p:cNvPr>
          <p:cNvSpPr txBox="1">
            <a:spLocks noChangeArrowheads="1"/>
          </p:cNvSpPr>
          <p:nvPr/>
        </p:nvSpPr>
        <p:spPr bwMode="auto">
          <a:xfrm>
            <a:off x="7488238" y="6118225"/>
            <a:ext cx="1655762" cy="739775"/>
          </a:xfrm>
          <a:prstGeom prst="rect">
            <a:avLst/>
          </a:prstGeom>
          <a:solidFill>
            <a:srgbClr val="66FF33"/>
          </a:solidFill>
          <a:ln w="38100">
            <a:miter lim="800000"/>
            <a:headEnd/>
            <a:tailEnd/>
          </a:ln>
          <a:effectLst/>
          <a:scene3d>
            <a:camera prst="legacyPerspectiveTop"/>
            <a:lightRig rig="legacyFlat3" dir="b"/>
          </a:scene3d>
          <a:sp3d extrusionH="887400" prstMaterial="legacyMatte">
            <a:bevelT w="13500" h="13500" prst="angle"/>
            <a:bevelB w="13500" h="13500" prst="angle"/>
            <a:extrusionClr>
              <a:srgbClr val="66FF33"/>
            </a:extrusionClr>
          </a:sp3d>
        </p:spPr>
        <p:txBody>
          <a:bodyPr>
            <a:spAutoFit/>
            <a:flatTx/>
          </a:bodyPr>
          <a:lstStyle/>
          <a:p>
            <a:pPr>
              <a:spcBef>
                <a:spcPct val="50000"/>
              </a:spcBef>
            </a:pPr>
            <a:r>
              <a:rPr lang="zh-CN" altLang="en-US" sz="4000" b="1">
                <a:latin typeface="宋体" charset="-122"/>
              </a:rPr>
              <a:t>返回</a:t>
            </a:r>
          </a:p>
        </p:txBody>
      </p:sp>
      <p:sp>
        <p:nvSpPr>
          <p:cNvPr id="928811" name="Line 43"/>
          <p:cNvSpPr>
            <a:spLocks noChangeShapeType="1"/>
          </p:cNvSpPr>
          <p:nvPr/>
        </p:nvSpPr>
        <p:spPr bwMode="auto">
          <a:xfrm flipV="1">
            <a:off x="4648200" y="457200"/>
            <a:ext cx="1143000" cy="990600"/>
          </a:xfrm>
          <a:prstGeom prst="line">
            <a:avLst/>
          </a:prstGeom>
          <a:noFill/>
          <a:ln w="50800">
            <a:solidFill>
              <a:srgbClr val="FF00FF"/>
            </a:solidFill>
            <a:round/>
            <a:headEnd/>
            <a:tailEnd type="triangle" w="med" len="med"/>
          </a:ln>
          <a:effectLst/>
        </p:spPr>
        <p:txBody>
          <a:bodyPr/>
          <a:lstStyle/>
          <a:p>
            <a:endParaRPr lang="zh-CN" altLang="en-US"/>
          </a:p>
        </p:txBody>
      </p:sp>
      <p:sp>
        <p:nvSpPr>
          <p:cNvPr id="928812" name="Line 44"/>
          <p:cNvSpPr>
            <a:spLocks noChangeShapeType="1"/>
          </p:cNvSpPr>
          <p:nvPr/>
        </p:nvSpPr>
        <p:spPr bwMode="auto">
          <a:xfrm>
            <a:off x="7391400" y="3200400"/>
            <a:ext cx="914400" cy="0"/>
          </a:xfrm>
          <a:prstGeom prst="line">
            <a:avLst/>
          </a:prstGeom>
          <a:noFill/>
          <a:ln w="50800">
            <a:solidFill>
              <a:srgbClr val="FFCC00"/>
            </a:solidFill>
            <a:round/>
            <a:headEnd/>
            <a:tailEnd type="triangle" w="med" len="med"/>
          </a:ln>
          <a:effectLst/>
        </p:spPr>
        <p:txBody>
          <a:bodyPr/>
          <a:lstStyle/>
          <a:p>
            <a:endParaRPr lang="zh-CN" altLang="en-US"/>
          </a:p>
        </p:txBody>
      </p:sp>
      <p:sp>
        <p:nvSpPr>
          <p:cNvPr id="928813" name="Line 45"/>
          <p:cNvSpPr>
            <a:spLocks noChangeShapeType="1"/>
          </p:cNvSpPr>
          <p:nvPr/>
        </p:nvSpPr>
        <p:spPr bwMode="auto">
          <a:xfrm flipH="1" flipV="1">
            <a:off x="762000" y="2895600"/>
            <a:ext cx="838200" cy="76200"/>
          </a:xfrm>
          <a:prstGeom prst="line">
            <a:avLst/>
          </a:prstGeom>
          <a:noFill/>
          <a:ln w="50800">
            <a:solidFill>
              <a:srgbClr val="FFCC00"/>
            </a:solidFill>
            <a:round/>
            <a:headEnd/>
            <a:tailEnd type="triangle" w="med" len="med"/>
          </a:ln>
          <a:effectLst/>
        </p:spPr>
        <p:txBody>
          <a:bodyPr/>
          <a:lstStyle/>
          <a:p>
            <a:endParaRPr lang="zh-CN" altLang="en-US"/>
          </a:p>
        </p:txBody>
      </p:sp>
      <p:sp>
        <p:nvSpPr>
          <p:cNvPr id="928814" name="Line 46"/>
          <p:cNvSpPr>
            <a:spLocks noChangeShapeType="1"/>
          </p:cNvSpPr>
          <p:nvPr/>
        </p:nvSpPr>
        <p:spPr bwMode="auto">
          <a:xfrm>
            <a:off x="4953000" y="2438400"/>
            <a:ext cx="990600" cy="457200"/>
          </a:xfrm>
          <a:prstGeom prst="line">
            <a:avLst/>
          </a:prstGeom>
          <a:noFill/>
          <a:ln w="50800">
            <a:solidFill>
              <a:srgbClr val="00FF00"/>
            </a:solidFill>
            <a:round/>
            <a:headEnd/>
            <a:tailEnd type="triangle" w="med" len="med"/>
          </a:ln>
          <a:effectLst/>
        </p:spPr>
        <p:txBody>
          <a:bodyPr/>
          <a:lstStyle/>
          <a:p>
            <a:endParaRPr lang="zh-CN" altLang="en-US"/>
          </a:p>
        </p:txBody>
      </p:sp>
      <p:graphicFrame>
        <p:nvGraphicFramePr>
          <p:cNvPr id="928815" name="Object 47"/>
          <p:cNvGraphicFramePr>
            <a:graphicFrameLocks noChangeAspect="1"/>
          </p:cNvGraphicFramePr>
          <p:nvPr>
            <p:ph sz="quarter" idx="4"/>
          </p:nvPr>
        </p:nvGraphicFramePr>
        <p:xfrm>
          <a:off x="6515100" y="4870450"/>
          <a:ext cx="107950" cy="193675"/>
        </p:xfrm>
        <a:graphic>
          <a:graphicData uri="http://schemas.openxmlformats.org/presentationml/2006/ole">
            <p:oleObj spid="_x0000_s928815" name="公式" r:id="rId14" imgW="114120" imgH="215640" progId="Equation.3">
              <p:embed/>
            </p:oleObj>
          </a:graphicData>
        </a:graphic>
      </p:graphicFrame>
      <p:graphicFrame>
        <p:nvGraphicFramePr>
          <p:cNvPr id="928816" name="Object 48"/>
          <p:cNvGraphicFramePr>
            <a:graphicFrameLocks noChangeAspect="1"/>
          </p:cNvGraphicFramePr>
          <p:nvPr/>
        </p:nvGraphicFramePr>
        <p:xfrm>
          <a:off x="457200" y="2209800"/>
          <a:ext cx="242888" cy="457200"/>
        </p:xfrm>
        <a:graphic>
          <a:graphicData uri="http://schemas.openxmlformats.org/presentationml/2006/ole">
            <p:oleObj spid="_x0000_s928816" name="公式" r:id="rId15" imgW="114120" imgH="215640" progId="Equation.3">
              <p:embed/>
            </p:oleObj>
          </a:graphicData>
        </a:graphic>
      </p:graphicFrame>
      <p:graphicFrame>
        <p:nvGraphicFramePr>
          <p:cNvPr id="928817" name="Object 49"/>
          <p:cNvGraphicFramePr>
            <a:graphicFrameLocks noChangeAspect="1"/>
          </p:cNvGraphicFramePr>
          <p:nvPr/>
        </p:nvGraphicFramePr>
        <p:xfrm>
          <a:off x="609600" y="2362200"/>
          <a:ext cx="242888" cy="457200"/>
        </p:xfrm>
        <a:graphic>
          <a:graphicData uri="http://schemas.openxmlformats.org/presentationml/2006/ole">
            <p:oleObj spid="_x0000_s928817" name="公式" r:id="rId16" imgW="114120" imgH="215640" progId="Equation.3">
              <p:embed/>
            </p:oleObj>
          </a:graphicData>
        </a:graphic>
      </p:graphicFrame>
      <p:graphicFrame>
        <p:nvGraphicFramePr>
          <p:cNvPr id="928818" name="Object 50"/>
          <p:cNvGraphicFramePr>
            <a:graphicFrameLocks noChangeAspect="1"/>
          </p:cNvGraphicFramePr>
          <p:nvPr/>
        </p:nvGraphicFramePr>
        <p:xfrm>
          <a:off x="762000" y="2514600"/>
          <a:ext cx="242888" cy="457200"/>
        </p:xfrm>
        <a:graphic>
          <a:graphicData uri="http://schemas.openxmlformats.org/presentationml/2006/ole">
            <p:oleObj spid="_x0000_s928818" name="公式" r:id="rId17" imgW="114120" imgH="215640" progId="Equation.3">
              <p:embed/>
            </p:oleObj>
          </a:graphicData>
        </a:graphic>
      </p:graphicFrame>
      <p:graphicFrame>
        <p:nvGraphicFramePr>
          <p:cNvPr id="928819" name="Object 51"/>
          <p:cNvGraphicFramePr>
            <a:graphicFrameLocks noChangeAspect="1"/>
          </p:cNvGraphicFramePr>
          <p:nvPr/>
        </p:nvGraphicFramePr>
        <p:xfrm>
          <a:off x="914400" y="2667000"/>
          <a:ext cx="242888" cy="457200"/>
        </p:xfrm>
        <a:graphic>
          <a:graphicData uri="http://schemas.openxmlformats.org/presentationml/2006/ole">
            <p:oleObj spid="_x0000_s928819" name="公式" r:id="rId18" imgW="114120" imgH="215640" progId="Equation.3">
              <p:embed/>
            </p:oleObj>
          </a:graphicData>
        </a:graphic>
      </p:graphicFrame>
      <p:graphicFrame>
        <p:nvGraphicFramePr>
          <p:cNvPr id="928820" name="Object 52"/>
          <p:cNvGraphicFramePr>
            <a:graphicFrameLocks noChangeAspect="1"/>
          </p:cNvGraphicFramePr>
          <p:nvPr/>
        </p:nvGraphicFramePr>
        <p:xfrm>
          <a:off x="1066800" y="2819400"/>
          <a:ext cx="242888" cy="457200"/>
        </p:xfrm>
        <a:graphic>
          <a:graphicData uri="http://schemas.openxmlformats.org/presentationml/2006/ole">
            <p:oleObj spid="_x0000_s928820" name="公式" r:id="rId19" imgW="114120" imgH="215640" progId="Equation.3">
              <p:embed/>
            </p:oleObj>
          </a:graphicData>
        </a:graphic>
      </p:graphicFrame>
      <p:graphicFrame>
        <p:nvGraphicFramePr>
          <p:cNvPr id="928821" name="Object 53"/>
          <p:cNvGraphicFramePr>
            <a:graphicFrameLocks noChangeAspect="1"/>
          </p:cNvGraphicFramePr>
          <p:nvPr/>
        </p:nvGraphicFramePr>
        <p:xfrm>
          <a:off x="1219200" y="2971800"/>
          <a:ext cx="242888" cy="457200"/>
        </p:xfrm>
        <a:graphic>
          <a:graphicData uri="http://schemas.openxmlformats.org/presentationml/2006/ole">
            <p:oleObj spid="_x0000_s928821" name="公式" r:id="rId20" imgW="114120" imgH="215640" progId="Equation.3">
              <p:embed/>
            </p:oleObj>
          </a:graphicData>
        </a:graphic>
      </p:graphicFrame>
      <p:graphicFrame>
        <p:nvGraphicFramePr>
          <p:cNvPr id="928822" name="Object 54"/>
          <p:cNvGraphicFramePr>
            <a:graphicFrameLocks noChangeAspect="1"/>
          </p:cNvGraphicFramePr>
          <p:nvPr/>
        </p:nvGraphicFramePr>
        <p:xfrm>
          <a:off x="1371600" y="3124200"/>
          <a:ext cx="242888" cy="457200"/>
        </p:xfrm>
        <a:graphic>
          <a:graphicData uri="http://schemas.openxmlformats.org/presentationml/2006/ole">
            <p:oleObj spid="_x0000_s928822" name="公式" r:id="rId21" imgW="114120" imgH="215640" progId="Equation.3">
              <p:embed/>
            </p:oleObj>
          </a:graphicData>
        </a:graphic>
      </p:graphicFrame>
      <p:graphicFrame>
        <p:nvGraphicFramePr>
          <p:cNvPr id="928823" name="Object 55"/>
          <p:cNvGraphicFramePr>
            <a:graphicFrameLocks noChangeAspect="1"/>
          </p:cNvGraphicFramePr>
          <p:nvPr/>
        </p:nvGraphicFramePr>
        <p:xfrm>
          <a:off x="1524000" y="3276600"/>
          <a:ext cx="242888" cy="457200"/>
        </p:xfrm>
        <a:graphic>
          <a:graphicData uri="http://schemas.openxmlformats.org/presentationml/2006/ole">
            <p:oleObj spid="_x0000_s928823" name="公式" r:id="rId22" imgW="114120" imgH="215640" progId="Equation.3">
              <p:embed/>
            </p:oleObj>
          </a:graphicData>
        </a:graphic>
      </p:graphicFrame>
      <p:graphicFrame>
        <p:nvGraphicFramePr>
          <p:cNvPr id="928824" name="Object 56"/>
          <p:cNvGraphicFramePr>
            <a:graphicFrameLocks noChangeAspect="1"/>
          </p:cNvGraphicFramePr>
          <p:nvPr/>
        </p:nvGraphicFramePr>
        <p:xfrm>
          <a:off x="1676400" y="3429000"/>
          <a:ext cx="242888" cy="457200"/>
        </p:xfrm>
        <a:graphic>
          <a:graphicData uri="http://schemas.openxmlformats.org/presentationml/2006/ole">
            <p:oleObj spid="_x0000_s928824" name="公式" r:id="rId23" imgW="114120" imgH="215640" progId="Equation.3">
              <p:embed/>
            </p:oleObj>
          </a:graphicData>
        </a:graphic>
      </p:graphicFrame>
      <p:graphicFrame>
        <p:nvGraphicFramePr>
          <p:cNvPr id="928825" name="Object 57"/>
          <p:cNvGraphicFramePr>
            <a:graphicFrameLocks noChangeAspect="1"/>
          </p:cNvGraphicFramePr>
          <p:nvPr/>
        </p:nvGraphicFramePr>
        <p:xfrm>
          <a:off x="1828800" y="3581400"/>
          <a:ext cx="242888" cy="457200"/>
        </p:xfrm>
        <a:graphic>
          <a:graphicData uri="http://schemas.openxmlformats.org/presentationml/2006/ole">
            <p:oleObj spid="_x0000_s928825" name="公式" r:id="rId24" imgW="114120" imgH="215640" progId="Equation.3">
              <p:embed/>
            </p:oleObj>
          </a:graphicData>
        </a:graphic>
      </p:graphicFrame>
      <p:graphicFrame>
        <p:nvGraphicFramePr>
          <p:cNvPr id="928826" name="Object 58"/>
          <p:cNvGraphicFramePr>
            <a:graphicFrameLocks noChangeAspect="1"/>
          </p:cNvGraphicFramePr>
          <p:nvPr/>
        </p:nvGraphicFramePr>
        <p:xfrm>
          <a:off x="1981200" y="3733800"/>
          <a:ext cx="242888" cy="457200"/>
        </p:xfrm>
        <a:graphic>
          <a:graphicData uri="http://schemas.openxmlformats.org/presentationml/2006/ole">
            <p:oleObj spid="_x0000_s928826" name="公式" r:id="rId25" imgW="114120" imgH="215640" progId="Equation.3">
              <p:embed/>
            </p:oleObj>
          </a:graphicData>
        </a:graphic>
      </p:graphicFrame>
      <p:graphicFrame>
        <p:nvGraphicFramePr>
          <p:cNvPr id="928827" name="Object 59"/>
          <p:cNvGraphicFramePr>
            <a:graphicFrameLocks noChangeAspect="1"/>
          </p:cNvGraphicFramePr>
          <p:nvPr/>
        </p:nvGraphicFramePr>
        <p:xfrm>
          <a:off x="2133600" y="3886200"/>
          <a:ext cx="242888" cy="457200"/>
        </p:xfrm>
        <a:graphic>
          <a:graphicData uri="http://schemas.openxmlformats.org/presentationml/2006/ole">
            <p:oleObj spid="_x0000_s928827" name="公式" r:id="rId26" imgW="114120" imgH="215640" progId="Equation.3">
              <p:embed/>
            </p:oleObj>
          </a:graphicData>
        </a:graphic>
      </p:graphicFrame>
      <p:graphicFrame>
        <p:nvGraphicFramePr>
          <p:cNvPr id="928828" name="Object 60"/>
          <p:cNvGraphicFramePr>
            <a:graphicFrameLocks noChangeAspect="1"/>
          </p:cNvGraphicFramePr>
          <p:nvPr/>
        </p:nvGraphicFramePr>
        <p:xfrm>
          <a:off x="2286000" y="4038600"/>
          <a:ext cx="242888" cy="457200"/>
        </p:xfrm>
        <a:graphic>
          <a:graphicData uri="http://schemas.openxmlformats.org/presentationml/2006/ole">
            <p:oleObj spid="_x0000_s928828" name="公式" r:id="rId27" imgW="114120" imgH="215640" progId="Equation.3">
              <p:embed/>
            </p:oleObj>
          </a:graphicData>
        </a:graphic>
      </p:graphicFrame>
      <p:graphicFrame>
        <p:nvGraphicFramePr>
          <p:cNvPr id="928829" name="Object 61"/>
          <p:cNvGraphicFramePr>
            <a:graphicFrameLocks noChangeAspect="1"/>
          </p:cNvGraphicFramePr>
          <p:nvPr/>
        </p:nvGraphicFramePr>
        <p:xfrm>
          <a:off x="2438400" y="4191000"/>
          <a:ext cx="242888" cy="457200"/>
        </p:xfrm>
        <a:graphic>
          <a:graphicData uri="http://schemas.openxmlformats.org/presentationml/2006/ole">
            <p:oleObj spid="_x0000_s928829" name="公式" r:id="rId28" imgW="114120" imgH="215640" progId="Equation.3">
              <p:embed/>
            </p:oleObj>
          </a:graphicData>
        </a:graphic>
      </p:graphicFrame>
      <p:graphicFrame>
        <p:nvGraphicFramePr>
          <p:cNvPr id="928830" name="Object 62"/>
          <p:cNvGraphicFramePr>
            <a:graphicFrameLocks noChangeAspect="1"/>
          </p:cNvGraphicFramePr>
          <p:nvPr/>
        </p:nvGraphicFramePr>
        <p:xfrm>
          <a:off x="2590800" y="4343400"/>
          <a:ext cx="242888" cy="457200"/>
        </p:xfrm>
        <a:graphic>
          <a:graphicData uri="http://schemas.openxmlformats.org/presentationml/2006/ole">
            <p:oleObj spid="_x0000_s928830" name="公式" r:id="rId29" imgW="114120" imgH="215640" progId="Equation.3">
              <p:embed/>
            </p:oleObj>
          </a:graphicData>
        </a:graphic>
      </p:graphicFrame>
      <p:graphicFrame>
        <p:nvGraphicFramePr>
          <p:cNvPr id="928831" name="Object 63"/>
          <p:cNvGraphicFramePr>
            <a:graphicFrameLocks noChangeAspect="1"/>
          </p:cNvGraphicFramePr>
          <p:nvPr/>
        </p:nvGraphicFramePr>
        <p:xfrm>
          <a:off x="2743200" y="4495800"/>
          <a:ext cx="242888" cy="457200"/>
        </p:xfrm>
        <a:graphic>
          <a:graphicData uri="http://schemas.openxmlformats.org/presentationml/2006/ole">
            <p:oleObj spid="_x0000_s928831" name="公式" r:id="rId30" imgW="114120" imgH="215640" progId="Equation.3">
              <p:embed/>
            </p:oleObj>
          </a:graphicData>
        </a:graphic>
      </p:graphicFrame>
      <p:graphicFrame>
        <p:nvGraphicFramePr>
          <p:cNvPr id="928832" name="Object 64"/>
          <p:cNvGraphicFramePr>
            <a:graphicFrameLocks noChangeAspect="1"/>
          </p:cNvGraphicFramePr>
          <p:nvPr/>
        </p:nvGraphicFramePr>
        <p:xfrm>
          <a:off x="2895600" y="4648200"/>
          <a:ext cx="242888" cy="457200"/>
        </p:xfrm>
        <a:graphic>
          <a:graphicData uri="http://schemas.openxmlformats.org/presentationml/2006/ole">
            <p:oleObj spid="_x0000_s928832" name="公式" r:id="rId31" imgW="114120" imgH="215640" progId="Equation.3">
              <p:embed/>
            </p:oleObj>
          </a:graphicData>
        </a:graphic>
      </p:graphicFrame>
      <p:graphicFrame>
        <p:nvGraphicFramePr>
          <p:cNvPr id="928833" name="Object 65"/>
          <p:cNvGraphicFramePr>
            <a:graphicFrameLocks noChangeAspect="1"/>
          </p:cNvGraphicFramePr>
          <p:nvPr/>
        </p:nvGraphicFramePr>
        <p:xfrm>
          <a:off x="3048000" y="4800600"/>
          <a:ext cx="242888" cy="457200"/>
        </p:xfrm>
        <a:graphic>
          <a:graphicData uri="http://schemas.openxmlformats.org/presentationml/2006/ole">
            <p:oleObj spid="_x0000_s928833" name="公式" r:id="rId32" imgW="114120" imgH="215640" progId="Equation.3">
              <p:embed/>
            </p:oleObj>
          </a:graphicData>
        </a:graphic>
      </p:graphicFrame>
      <p:graphicFrame>
        <p:nvGraphicFramePr>
          <p:cNvPr id="928834" name="Object 66"/>
          <p:cNvGraphicFramePr>
            <a:graphicFrameLocks noChangeAspect="1"/>
          </p:cNvGraphicFramePr>
          <p:nvPr/>
        </p:nvGraphicFramePr>
        <p:xfrm>
          <a:off x="3200400" y="4953000"/>
          <a:ext cx="242888" cy="457200"/>
        </p:xfrm>
        <a:graphic>
          <a:graphicData uri="http://schemas.openxmlformats.org/presentationml/2006/ole">
            <p:oleObj spid="_x0000_s928834" name="公式" r:id="rId33" imgW="114120" imgH="215640" progId="Equation.3">
              <p:embed/>
            </p:oleObj>
          </a:graphicData>
        </a:graphic>
      </p:graphicFrame>
      <p:graphicFrame>
        <p:nvGraphicFramePr>
          <p:cNvPr id="928835" name="Object 67"/>
          <p:cNvGraphicFramePr>
            <a:graphicFrameLocks noChangeAspect="1"/>
          </p:cNvGraphicFramePr>
          <p:nvPr/>
        </p:nvGraphicFramePr>
        <p:xfrm>
          <a:off x="3352800" y="5105400"/>
          <a:ext cx="242888" cy="457200"/>
        </p:xfrm>
        <a:graphic>
          <a:graphicData uri="http://schemas.openxmlformats.org/presentationml/2006/ole">
            <p:oleObj spid="_x0000_s928835" name="公式" r:id="rId34" imgW="114120" imgH="215640" progId="Equation.3">
              <p:embed/>
            </p:oleObj>
          </a:graphicData>
        </a:graphic>
      </p:graphicFrame>
      <p:graphicFrame>
        <p:nvGraphicFramePr>
          <p:cNvPr id="928836" name="Object 68"/>
          <p:cNvGraphicFramePr>
            <a:graphicFrameLocks noChangeAspect="1"/>
          </p:cNvGraphicFramePr>
          <p:nvPr/>
        </p:nvGraphicFramePr>
        <p:xfrm>
          <a:off x="3505200" y="5257800"/>
          <a:ext cx="242888" cy="457200"/>
        </p:xfrm>
        <a:graphic>
          <a:graphicData uri="http://schemas.openxmlformats.org/presentationml/2006/ole">
            <p:oleObj spid="_x0000_s928836" name="公式" r:id="rId35" imgW="114120" imgH="215640" progId="Equation.3">
              <p:embed/>
            </p:oleObj>
          </a:graphicData>
        </a:graphic>
      </p:graphicFrame>
      <p:graphicFrame>
        <p:nvGraphicFramePr>
          <p:cNvPr id="928837" name="Object 69"/>
          <p:cNvGraphicFramePr>
            <a:graphicFrameLocks noChangeAspect="1"/>
          </p:cNvGraphicFramePr>
          <p:nvPr/>
        </p:nvGraphicFramePr>
        <p:xfrm>
          <a:off x="3657600" y="5410200"/>
          <a:ext cx="242888" cy="457200"/>
        </p:xfrm>
        <a:graphic>
          <a:graphicData uri="http://schemas.openxmlformats.org/presentationml/2006/ole">
            <p:oleObj spid="_x0000_s928837" name="公式" r:id="rId36" imgW="114120" imgH="215640" progId="Equation.3">
              <p:embed/>
            </p:oleObj>
          </a:graphicData>
        </a:graphic>
      </p:graphicFrame>
      <p:graphicFrame>
        <p:nvGraphicFramePr>
          <p:cNvPr id="928838" name="Object 70"/>
          <p:cNvGraphicFramePr>
            <a:graphicFrameLocks noChangeAspect="1"/>
          </p:cNvGraphicFramePr>
          <p:nvPr/>
        </p:nvGraphicFramePr>
        <p:xfrm>
          <a:off x="3810000" y="5562600"/>
          <a:ext cx="242888" cy="457200"/>
        </p:xfrm>
        <a:graphic>
          <a:graphicData uri="http://schemas.openxmlformats.org/presentationml/2006/ole">
            <p:oleObj spid="_x0000_s928838" name="公式" r:id="rId37" imgW="114120" imgH="215640" progId="Equation.3">
              <p:embed/>
            </p:oleObj>
          </a:graphicData>
        </a:graphic>
      </p:graphicFrame>
      <p:graphicFrame>
        <p:nvGraphicFramePr>
          <p:cNvPr id="928839" name="Object 71"/>
          <p:cNvGraphicFramePr>
            <a:graphicFrameLocks noChangeAspect="1"/>
          </p:cNvGraphicFramePr>
          <p:nvPr/>
        </p:nvGraphicFramePr>
        <p:xfrm>
          <a:off x="3962400" y="5715000"/>
          <a:ext cx="242888" cy="457200"/>
        </p:xfrm>
        <a:graphic>
          <a:graphicData uri="http://schemas.openxmlformats.org/presentationml/2006/ole">
            <p:oleObj spid="_x0000_s928839" name="公式" r:id="rId38" imgW="114120" imgH="215640" progId="Equation.3">
              <p:embed/>
            </p:oleObj>
          </a:graphicData>
        </a:graphic>
      </p:graphicFrame>
      <p:graphicFrame>
        <p:nvGraphicFramePr>
          <p:cNvPr id="928840" name="Object 72"/>
          <p:cNvGraphicFramePr>
            <a:graphicFrameLocks noChangeAspect="1"/>
          </p:cNvGraphicFramePr>
          <p:nvPr/>
        </p:nvGraphicFramePr>
        <p:xfrm>
          <a:off x="4114800" y="5867400"/>
          <a:ext cx="242888" cy="457200"/>
        </p:xfrm>
        <a:graphic>
          <a:graphicData uri="http://schemas.openxmlformats.org/presentationml/2006/ole">
            <p:oleObj spid="_x0000_s928840" name="公式" r:id="rId39" imgW="114120" imgH="215640" progId="Equation.3">
              <p:embed/>
            </p:oleObj>
          </a:graphicData>
        </a:graphic>
      </p:graphicFrame>
      <p:graphicFrame>
        <p:nvGraphicFramePr>
          <p:cNvPr id="928841" name="Object 73"/>
          <p:cNvGraphicFramePr>
            <a:graphicFrameLocks noChangeAspect="1"/>
          </p:cNvGraphicFramePr>
          <p:nvPr/>
        </p:nvGraphicFramePr>
        <p:xfrm>
          <a:off x="4267200" y="6019800"/>
          <a:ext cx="242888" cy="457200"/>
        </p:xfrm>
        <a:graphic>
          <a:graphicData uri="http://schemas.openxmlformats.org/presentationml/2006/ole">
            <p:oleObj spid="_x0000_s928841" name="公式" r:id="rId40" imgW="114120" imgH="215640" progId="Equation.3">
              <p:embed/>
            </p:oleObj>
          </a:graphicData>
        </a:graphic>
      </p:graphicFrame>
      <p:graphicFrame>
        <p:nvGraphicFramePr>
          <p:cNvPr id="928842" name="Object 74"/>
          <p:cNvGraphicFramePr>
            <a:graphicFrameLocks noChangeAspect="1"/>
          </p:cNvGraphicFramePr>
          <p:nvPr/>
        </p:nvGraphicFramePr>
        <p:xfrm>
          <a:off x="4419600" y="6172200"/>
          <a:ext cx="242888" cy="457200"/>
        </p:xfrm>
        <a:graphic>
          <a:graphicData uri="http://schemas.openxmlformats.org/presentationml/2006/ole">
            <p:oleObj spid="_x0000_s928842" name="公式" r:id="rId41" imgW="114120" imgH="215640" progId="Equation.3">
              <p:embed/>
            </p:oleObj>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8778"/>
                                        </p:tgtEl>
                                        <p:attrNameLst>
                                          <p:attrName>style.visibility</p:attrName>
                                        </p:attrNameLst>
                                      </p:cBhvr>
                                      <p:to>
                                        <p:strVal val="visible"/>
                                      </p:to>
                                    </p:set>
                                    <p:animEffect transition="in" filter="wipe(left)">
                                      <p:cBhvr>
                                        <p:cTn id="7" dur="500"/>
                                        <p:tgtEl>
                                          <p:spTgt spid="92877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28779"/>
                                        </p:tgtEl>
                                        <p:attrNameLst>
                                          <p:attrName>style.visibility</p:attrName>
                                        </p:attrNameLst>
                                      </p:cBhvr>
                                      <p:to>
                                        <p:strVal val="visible"/>
                                      </p:to>
                                    </p:set>
                                    <p:animEffect transition="in" filter="wipe(left)">
                                      <p:cBhvr>
                                        <p:cTn id="11" dur="500"/>
                                        <p:tgtEl>
                                          <p:spTgt spid="92877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28780"/>
                                        </p:tgtEl>
                                        <p:attrNameLst>
                                          <p:attrName>style.visibility</p:attrName>
                                        </p:attrNameLst>
                                      </p:cBhvr>
                                      <p:to>
                                        <p:strVal val="visible"/>
                                      </p:to>
                                    </p:set>
                                    <p:animEffect transition="in" filter="wipe(up)">
                                      <p:cBhvr>
                                        <p:cTn id="15" dur="500"/>
                                        <p:tgtEl>
                                          <p:spTgt spid="928780"/>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928781"/>
                                        </p:tgtEl>
                                        <p:attrNameLst>
                                          <p:attrName>style.visibility</p:attrName>
                                        </p:attrNameLst>
                                      </p:cBhvr>
                                      <p:to>
                                        <p:strVal val="visible"/>
                                      </p:to>
                                    </p:set>
                                    <p:animEffect transition="in" filter="wipe(right)">
                                      <p:cBhvr>
                                        <p:cTn id="19" dur="500"/>
                                        <p:tgtEl>
                                          <p:spTgt spid="92878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928809"/>
                                        </p:tgtEl>
                                        <p:attrNameLst>
                                          <p:attrName>style.visibility</p:attrName>
                                        </p:attrNameLst>
                                      </p:cBhvr>
                                      <p:to>
                                        <p:strVal val="visible"/>
                                      </p:to>
                                    </p:set>
                                    <p:animEffect transition="in" filter="wipe(left)">
                                      <p:cBhvr>
                                        <p:cTn id="23" dur="500"/>
                                        <p:tgtEl>
                                          <p:spTgt spid="92880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28797"/>
                                        </p:tgtEl>
                                        <p:attrNameLst>
                                          <p:attrName>style.visibility</p:attrName>
                                        </p:attrNameLst>
                                      </p:cBhvr>
                                      <p:to>
                                        <p:strVal val="visible"/>
                                      </p:to>
                                    </p:set>
                                    <p:animEffect transition="in" filter="wipe(left)">
                                      <p:cBhvr>
                                        <p:cTn id="27" dur="500"/>
                                        <p:tgtEl>
                                          <p:spTgt spid="928797"/>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928808"/>
                                        </p:tgtEl>
                                        <p:attrNameLst>
                                          <p:attrName>style.visibility</p:attrName>
                                        </p:attrNameLst>
                                      </p:cBhvr>
                                      <p:to>
                                        <p:strVal val="visible"/>
                                      </p:to>
                                    </p:set>
                                    <p:animEffect transition="in" filter="wipe(right)">
                                      <p:cBhvr>
                                        <p:cTn id="31" dur="500"/>
                                        <p:tgtEl>
                                          <p:spTgt spid="928808"/>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928798"/>
                                        </p:tgtEl>
                                        <p:attrNameLst>
                                          <p:attrName>style.visibility</p:attrName>
                                        </p:attrNameLst>
                                      </p:cBhvr>
                                      <p:to>
                                        <p:strVal val="visible"/>
                                      </p:to>
                                    </p:set>
                                    <p:animEffect transition="in" filter="blinds(horizontal)">
                                      <p:cBhvr>
                                        <p:cTn id="35" dur="500"/>
                                        <p:tgtEl>
                                          <p:spTgt spid="928798"/>
                                        </p:tgtEl>
                                      </p:cBhvr>
                                    </p:animEffect>
                                  </p:childTnLst>
                                </p:cTn>
                              </p:par>
                            </p:childTnLst>
                          </p:cTn>
                        </p:par>
                        <p:par>
                          <p:cTn id="36" fill="hold">
                            <p:stCondLst>
                              <p:cond delay="4000"/>
                            </p:stCondLst>
                            <p:childTnLst>
                              <p:par>
                                <p:cTn id="37" presetID="22" presetClass="entr" presetSubtype="2" fill="hold" grpId="0" nodeType="afterEffect">
                                  <p:stCondLst>
                                    <p:cond delay="0"/>
                                  </p:stCondLst>
                                  <p:childTnLst>
                                    <p:set>
                                      <p:cBhvr>
                                        <p:cTn id="38" dur="1" fill="hold">
                                          <p:stCondLst>
                                            <p:cond delay="0"/>
                                          </p:stCondLst>
                                        </p:cTn>
                                        <p:tgtEl>
                                          <p:spTgt spid="928801"/>
                                        </p:tgtEl>
                                        <p:attrNameLst>
                                          <p:attrName>style.visibility</p:attrName>
                                        </p:attrNameLst>
                                      </p:cBhvr>
                                      <p:to>
                                        <p:strVal val="visible"/>
                                      </p:to>
                                    </p:set>
                                    <p:animEffect transition="in" filter="wipe(right)">
                                      <p:cBhvr>
                                        <p:cTn id="39" dur="500"/>
                                        <p:tgtEl>
                                          <p:spTgt spid="92880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928782"/>
                                        </p:tgtEl>
                                        <p:attrNameLst>
                                          <p:attrName>style.visibility</p:attrName>
                                        </p:attrNameLst>
                                      </p:cBhvr>
                                      <p:to>
                                        <p:strVal val="visible"/>
                                      </p:to>
                                    </p:set>
                                    <p:animEffect transition="in" filter="wipe(down)">
                                      <p:cBhvr>
                                        <p:cTn id="44" dur="500"/>
                                        <p:tgtEl>
                                          <p:spTgt spid="928782"/>
                                        </p:tgtEl>
                                      </p:cBhvr>
                                    </p:animEffect>
                                  </p:childTnLst>
                                </p:cTn>
                              </p:par>
                            </p:childTnLst>
                          </p:cTn>
                        </p:par>
                        <p:par>
                          <p:cTn id="45" fill="hold">
                            <p:stCondLst>
                              <p:cond delay="500"/>
                            </p:stCondLst>
                            <p:childTnLst>
                              <p:par>
                                <p:cTn id="46" presetID="22" presetClass="entr" presetSubtype="2" fill="hold" nodeType="afterEffect">
                                  <p:stCondLst>
                                    <p:cond delay="0"/>
                                  </p:stCondLst>
                                  <p:childTnLst>
                                    <p:set>
                                      <p:cBhvr>
                                        <p:cTn id="47" dur="1" fill="hold">
                                          <p:stCondLst>
                                            <p:cond delay="0"/>
                                          </p:stCondLst>
                                        </p:cTn>
                                        <p:tgtEl>
                                          <p:spTgt spid="928804"/>
                                        </p:tgtEl>
                                        <p:attrNameLst>
                                          <p:attrName>style.visibility</p:attrName>
                                        </p:attrNameLst>
                                      </p:cBhvr>
                                      <p:to>
                                        <p:strVal val="visible"/>
                                      </p:to>
                                    </p:set>
                                    <p:animEffect transition="in" filter="wipe(right)">
                                      <p:cBhvr>
                                        <p:cTn id="48" dur="500"/>
                                        <p:tgtEl>
                                          <p:spTgt spid="928804"/>
                                        </p:tgtEl>
                                      </p:cBhvr>
                                    </p:animEffect>
                                  </p:childTnLst>
                                </p:cTn>
                              </p:par>
                            </p:childTnLst>
                          </p:cTn>
                        </p:par>
                        <p:par>
                          <p:cTn id="49" fill="hold">
                            <p:stCondLst>
                              <p:cond delay="1000"/>
                            </p:stCondLst>
                            <p:childTnLst>
                              <p:par>
                                <p:cTn id="50" presetID="22" presetClass="entr" presetSubtype="4" fill="hold" nodeType="afterEffect">
                                  <p:stCondLst>
                                    <p:cond delay="0"/>
                                  </p:stCondLst>
                                  <p:childTnLst>
                                    <p:set>
                                      <p:cBhvr>
                                        <p:cTn id="51" dur="1" fill="hold">
                                          <p:stCondLst>
                                            <p:cond delay="0"/>
                                          </p:stCondLst>
                                        </p:cTn>
                                        <p:tgtEl>
                                          <p:spTgt spid="928800"/>
                                        </p:tgtEl>
                                        <p:attrNameLst>
                                          <p:attrName>style.visibility</p:attrName>
                                        </p:attrNameLst>
                                      </p:cBhvr>
                                      <p:to>
                                        <p:strVal val="visible"/>
                                      </p:to>
                                    </p:set>
                                    <p:animEffect transition="in" filter="wipe(down)">
                                      <p:cBhvr>
                                        <p:cTn id="52" dur="500"/>
                                        <p:tgtEl>
                                          <p:spTgt spid="928800"/>
                                        </p:tgtEl>
                                      </p:cBhvr>
                                    </p:animEffect>
                                  </p:childTnLst>
                                </p:cTn>
                              </p:par>
                            </p:childTnLst>
                          </p:cTn>
                        </p:par>
                        <p:par>
                          <p:cTn id="53" fill="hold">
                            <p:stCondLst>
                              <p:cond delay="1500"/>
                            </p:stCondLst>
                            <p:childTnLst>
                              <p:par>
                                <p:cTn id="54" presetID="22" presetClass="entr" presetSubtype="2" fill="hold" grpId="0" nodeType="afterEffect">
                                  <p:stCondLst>
                                    <p:cond delay="0"/>
                                  </p:stCondLst>
                                  <p:childTnLst>
                                    <p:set>
                                      <p:cBhvr>
                                        <p:cTn id="55" dur="1" fill="hold">
                                          <p:stCondLst>
                                            <p:cond delay="0"/>
                                          </p:stCondLst>
                                        </p:cTn>
                                        <p:tgtEl>
                                          <p:spTgt spid="928789"/>
                                        </p:tgtEl>
                                        <p:attrNameLst>
                                          <p:attrName>style.visibility</p:attrName>
                                        </p:attrNameLst>
                                      </p:cBhvr>
                                      <p:to>
                                        <p:strVal val="visible"/>
                                      </p:to>
                                    </p:set>
                                    <p:animEffect transition="in" filter="wipe(right)">
                                      <p:cBhvr>
                                        <p:cTn id="56" dur="500"/>
                                        <p:tgtEl>
                                          <p:spTgt spid="928789"/>
                                        </p:tgtEl>
                                      </p:cBhvr>
                                    </p:animEffect>
                                  </p:childTnLst>
                                </p:cTn>
                              </p:par>
                            </p:childTnLst>
                          </p:cTn>
                        </p:par>
                        <p:par>
                          <p:cTn id="57" fill="hold">
                            <p:stCondLst>
                              <p:cond delay="2000"/>
                            </p:stCondLst>
                            <p:childTnLst>
                              <p:par>
                                <p:cTn id="58" presetID="22" presetClass="entr" presetSubtype="1" fill="hold" nodeType="afterEffect">
                                  <p:stCondLst>
                                    <p:cond delay="0"/>
                                  </p:stCondLst>
                                  <p:childTnLst>
                                    <p:set>
                                      <p:cBhvr>
                                        <p:cTn id="59" dur="1" fill="hold">
                                          <p:stCondLst>
                                            <p:cond delay="0"/>
                                          </p:stCondLst>
                                        </p:cTn>
                                        <p:tgtEl>
                                          <p:spTgt spid="928806"/>
                                        </p:tgtEl>
                                        <p:attrNameLst>
                                          <p:attrName>style.visibility</p:attrName>
                                        </p:attrNameLst>
                                      </p:cBhvr>
                                      <p:to>
                                        <p:strVal val="visible"/>
                                      </p:to>
                                    </p:set>
                                    <p:animEffect transition="in" filter="wipe(up)">
                                      <p:cBhvr>
                                        <p:cTn id="60" dur="500"/>
                                        <p:tgtEl>
                                          <p:spTgt spid="928806"/>
                                        </p:tgtEl>
                                      </p:cBhvr>
                                    </p:animEffect>
                                  </p:childTnLst>
                                </p:cTn>
                              </p:par>
                            </p:childTnLst>
                          </p:cTn>
                        </p:par>
                        <p:par>
                          <p:cTn id="61" fill="hold">
                            <p:stCondLst>
                              <p:cond delay="2500"/>
                            </p:stCondLst>
                            <p:childTnLst>
                              <p:par>
                                <p:cTn id="62" presetID="3" presetClass="entr" presetSubtype="10" fill="hold" nodeType="afterEffect">
                                  <p:stCondLst>
                                    <p:cond delay="0"/>
                                  </p:stCondLst>
                                  <p:childTnLst>
                                    <p:set>
                                      <p:cBhvr>
                                        <p:cTn id="63" dur="1" fill="hold">
                                          <p:stCondLst>
                                            <p:cond delay="0"/>
                                          </p:stCondLst>
                                        </p:cTn>
                                        <p:tgtEl>
                                          <p:spTgt spid="928791"/>
                                        </p:tgtEl>
                                        <p:attrNameLst>
                                          <p:attrName>style.visibility</p:attrName>
                                        </p:attrNameLst>
                                      </p:cBhvr>
                                      <p:to>
                                        <p:strVal val="visible"/>
                                      </p:to>
                                    </p:set>
                                    <p:animEffect transition="in" filter="blinds(horizontal)">
                                      <p:cBhvr>
                                        <p:cTn id="64" dur="500"/>
                                        <p:tgtEl>
                                          <p:spTgt spid="928791"/>
                                        </p:tgtEl>
                                      </p:cBhvr>
                                    </p:animEffect>
                                  </p:childTnLst>
                                </p:cTn>
                              </p:par>
                            </p:childTnLst>
                          </p:cTn>
                        </p:par>
                        <p:par>
                          <p:cTn id="65" fill="hold">
                            <p:stCondLst>
                              <p:cond delay="3000"/>
                            </p:stCondLst>
                            <p:childTnLst>
                              <p:par>
                                <p:cTn id="66" presetID="3" presetClass="entr" presetSubtype="10" fill="hold" grpId="0" nodeType="afterEffect">
                                  <p:stCondLst>
                                    <p:cond delay="0"/>
                                  </p:stCondLst>
                                  <p:childTnLst>
                                    <p:set>
                                      <p:cBhvr>
                                        <p:cTn id="67" dur="1" fill="hold">
                                          <p:stCondLst>
                                            <p:cond delay="0"/>
                                          </p:stCondLst>
                                        </p:cTn>
                                        <p:tgtEl>
                                          <p:spTgt spid="928813"/>
                                        </p:tgtEl>
                                        <p:attrNameLst>
                                          <p:attrName>style.visibility</p:attrName>
                                        </p:attrNameLst>
                                      </p:cBhvr>
                                      <p:to>
                                        <p:strVal val="visible"/>
                                      </p:to>
                                    </p:set>
                                    <p:animEffect transition="in" filter="blinds(horizontal)">
                                      <p:cBhvr>
                                        <p:cTn id="68" dur="500"/>
                                        <p:tgtEl>
                                          <p:spTgt spid="928813"/>
                                        </p:tgtEl>
                                      </p:cBhvr>
                                    </p:animEffect>
                                  </p:childTnLst>
                                </p:cTn>
                              </p:par>
                            </p:childTnLst>
                          </p:cTn>
                        </p:par>
                        <p:par>
                          <p:cTn id="69" fill="hold">
                            <p:stCondLst>
                              <p:cond delay="3500"/>
                            </p:stCondLst>
                            <p:childTnLst>
                              <p:par>
                                <p:cTn id="70" presetID="22" presetClass="entr" presetSubtype="1" fill="hold" grpId="0" nodeType="afterEffect">
                                  <p:stCondLst>
                                    <p:cond delay="0"/>
                                  </p:stCondLst>
                                  <p:childTnLst>
                                    <p:set>
                                      <p:cBhvr>
                                        <p:cTn id="71" dur="1" fill="hold">
                                          <p:stCondLst>
                                            <p:cond delay="0"/>
                                          </p:stCondLst>
                                        </p:cTn>
                                        <p:tgtEl>
                                          <p:spTgt spid="928788"/>
                                        </p:tgtEl>
                                        <p:attrNameLst>
                                          <p:attrName>style.visibility</p:attrName>
                                        </p:attrNameLst>
                                      </p:cBhvr>
                                      <p:to>
                                        <p:strVal val="visible"/>
                                      </p:to>
                                    </p:set>
                                    <p:animEffect transition="in" filter="wipe(up)">
                                      <p:cBhvr>
                                        <p:cTn id="72" dur="500"/>
                                        <p:tgtEl>
                                          <p:spTgt spid="928788"/>
                                        </p:tgtEl>
                                      </p:cBhvr>
                                    </p:animEffect>
                                  </p:childTnLst>
                                </p:cTn>
                              </p:par>
                            </p:childTnLst>
                          </p:cTn>
                        </p:par>
                        <p:par>
                          <p:cTn id="73" fill="hold">
                            <p:stCondLst>
                              <p:cond delay="4000"/>
                            </p:stCondLst>
                            <p:childTnLst>
                              <p:par>
                                <p:cTn id="74" presetID="22" presetClass="entr" presetSubtype="8" fill="hold" nodeType="afterEffect">
                                  <p:stCondLst>
                                    <p:cond delay="0"/>
                                  </p:stCondLst>
                                  <p:childTnLst>
                                    <p:set>
                                      <p:cBhvr>
                                        <p:cTn id="75" dur="1" fill="hold">
                                          <p:stCondLst>
                                            <p:cond delay="0"/>
                                          </p:stCondLst>
                                        </p:cTn>
                                        <p:tgtEl>
                                          <p:spTgt spid="928802"/>
                                        </p:tgtEl>
                                        <p:attrNameLst>
                                          <p:attrName>style.visibility</p:attrName>
                                        </p:attrNameLst>
                                      </p:cBhvr>
                                      <p:to>
                                        <p:strVal val="visible"/>
                                      </p:to>
                                    </p:set>
                                    <p:animEffect transition="in" filter="wipe(left)">
                                      <p:cBhvr>
                                        <p:cTn id="76" dur="500"/>
                                        <p:tgtEl>
                                          <p:spTgt spid="928802"/>
                                        </p:tgtEl>
                                      </p:cBhvr>
                                    </p:animEffect>
                                  </p:childTnLst>
                                </p:cTn>
                              </p:par>
                            </p:childTnLst>
                          </p:cTn>
                        </p:par>
                        <p:par>
                          <p:cTn id="77" fill="hold">
                            <p:stCondLst>
                              <p:cond delay="4500"/>
                            </p:stCondLst>
                            <p:childTnLst>
                              <p:par>
                                <p:cTn id="78" presetID="22" presetClass="entr" presetSubtype="8" fill="hold" grpId="0" nodeType="afterEffect">
                                  <p:stCondLst>
                                    <p:cond delay="0"/>
                                  </p:stCondLst>
                                  <p:childTnLst>
                                    <p:set>
                                      <p:cBhvr>
                                        <p:cTn id="79" dur="1" fill="hold">
                                          <p:stCondLst>
                                            <p:cond delay="0"/>
                                          </p:stCondLst>
                                        </p:cTn>
                                        <p:tgtEl>
                                          <p:spTgt spid="928787"/>
                                        </p:tgtEl>
                                        <p:attrNameLst>
                                          <p:attrName>style.visibility</p:attrName>
                                        </p:attrNameLst>
                                      </p:cBhvr>
                                      <p:to>
                                        <p:strVal val="visible"/>
                                      </p:to>
                                    </p:set>
                                    <p:animEffect transition="in" filter="wipe(left)">
                                      <p:cBhvr>
                                        <p:cTn id="80" dur="500"/>
                                        <p:tgtEl>
                                          <p:spTgt spid="928787"/>
                                        </p:tgtEl>
                                      </p:cBhvr>
                                    </p:animEffect>
                                  </p:childTnLst>
                                </p:cTn>
                              </p:par>
                            </p:childTnLst>
                          </p:cTn>
                        </p:par>
                        <p:par>
                          <p:cTn id="81" fill="hold">
                            <p:stCondLst>
                              <p:cond delay="5000"/>
                            </p:stCondLst>
                            <p:childTnLst>
                              <p:par>
                                <p:cTn id="82" presetID="22" presetClass="entr" presetSubtype="4" fill="hold" nodeType="afterEffect">
                                  <p:stCondLst>
                                    <p:cond delay="0"/>
                                  </p:stCondLst>
                                  <p:childTnLst>
                                    <p:set>
                                      <p:cBhvr>
                                        <p:cTn id="83" dur="1" fill="hold">
                                          <p:stCondLst>
                                            <p:cond delay="0"/>
                                          </p:stCondLst>
                                        </p:cTn>
                                        <p:tgtEl>
                                          <p:spTgt spid="928799"/>
                                        </p:tgtEl>
                                        <p:attrNameLst>
                                          <p:attrName>style.visibility</p:attrName>
                                        </p:attrNameLst>
                                      </p:cBhvr>
                                      <p:to>
                                        <p:strVal val="visible"/>
                                      </p:to>
                                    </p:set>
                                    <p:animEffect transition="in" filter="wipe(down)">
                                      <p:cBhvr>
                                        <p:cTn id="84" dur="500"/>
                                        <p:tgtEl>
                                          <p:spTgt spid="928799"/>
                                        </p:tgtEl>
                                      </p:cBhvr>
                                    </p:animEffect>
                                  </p:childTnLst>
                                </p:cTn>
                              </p:par>
                            </p:childTnLst>
                          </p:cTn>
                        </p:par>
                        <p:par>
                          <p:cTn id="85" fill="hold">
                            <p:stCondLst>
                              <p:cond delay="5500"/>
                            </p:stCondLst>
                            <p:childTnLst>
                              <p:par>
                                <p:cTn id="86" presetID="22" presetClass="entr" presetSubtype="4" fill="hold" grpId="0" nodeType="afterEffect">
                                  <p:stCondLst>
                                    <p:cond delay="0"/>
                                  </p:stCondLst>
                                  <p:childTnLst>
                                    <p:set>
                                      <p:cBhvr>
                                        <p:cTn id="87" dur="1" fill="hold">
                                          <p:stCondLst>
                                            <p:cond delay="0"/>
                                          </p:stCondLst>
                                        </p:cTn>
                                        <p:tgtEl>
                                          <p:spTgt spid="928783"/>
                                        </p:tgtEl>
                                        <p:attrNameLst>
                                          <p:attrName>style.visibility</p:attrName>
                                        </p:attrNameLst>
                                      </p:cBhvr>
                                      <p:to>
                                        <p:strVal val="visible"/>
                                      </p:to>
                                    </p:set>
                                    <p:animEffect transition="in" filter="wipe(down)">
                                      <p:cBhvr>
                                        <p:cTn id="88" dur="500"/>
                                        <p:tgtEl>
                                          <p:spTgt spid="928783"/>
                                        </p:tgtEl>
                                      </p:cBhvr>
                                    </p:animEffect>
                                  </p:childTnLst>
                                </p:cTn>
                              </p:par>
                            </p:childTnLst>
                          </p:cTn>
                        </p:par>
                        <p:par>
                          <p:cTn id="89" fill="hold">
                            <p:stCondLst>
                              <p:cond delay="6000"/>
                            </p:stCondLst>
                            <p:childTnLst>
                              <p:par>
                                <p:cTn id="90" presetID="22" presetClass="entr" presetSubtype="8" fill="hold" nodeType="afterEffect">
                                  <p:stCondLst>
                                    <p:cond delay="0"/>
                                  </p:stCondLst>
                                  <p:childTnLst>
                                    <p:set>
                                      <p:cBhvr>
                                        <p:cTn id="91" dur="1" fill="hold">
                                          <p:stCondLst>
                                            <p:cond delay="0"/>
                                          </p:stCondLst>
                                        </p:cTn>
                                        <p:tgtEl>
                                          <p:spTgt spid="928803"/>
                                        </p:tgtEl>
                                        <p:attrNameLst>
                                          <p:attrName>style.visibility</p:attrName>
                                        </p:attrNameLst>
                                      </p:cBhvr>
                                      <p:to>
                                        <p:strVal val="visible"/>
                                      </p:to>
                                    </p:set>
                                    <p:animEffect transition="in" filter="wipe(left)">
                                      <p:cBhvr>
                                        <p:cTn id="92" dur="500"/>
                                        <p:tgtEl>
                                          <p:spTgt spid="928803"/>
                                        </p:tgtEl>
                                      </p:cBhvr>
                                    </p:animEffect>
                                  </p:childTnLst>
                                </p:cTn>
                              </p:par>
                            </p:childTnLst>
                          </p:cTn>
                        </p:par>
                        <p:par>
                          <p:cTn id="93" fill="hold">
                            <p:stCondLst>
                              <p:cond delay="6500"/>
                            </p:stCondLst>
                            <p:childTnLst>
                              <p:par>
                                <p:cTn id="94" presetID="22" presetClass="entr" presetSubtype="8" fill="hold" grpId="0" nodeType="afterEffect">
                                  <p:stCondLst>
                                    <p:cond delay="0"/>
                                  </p:stCondLst>
                                  <p:childTnLst>
                                    <p:set>
                                      <p:cBhvr>
                                        <p:cTn id="95" dur="1" fill="hold">
                                          <p:stCondLst>
                                            <p:cond delay="0"/>
                                          </p:stCondLst>
                                        </p:cTn>
                                        <p:tgtEl>
                                          <p:spTgt spid="928784"/>
                                        </p:tgtEl>
                                        <p:attrNameLst>
                                          <p:attrName>style.visibility</p:attrName>
                                        </p:attrNameLst>
                                      </p:cBhvr>
                                      <p:to>
                                        <p:strVal val="visible"/>
                                      </p:to>
                                    </p:set>
                                    <p:animEffect transition="in" filter="wipe(left)">
                                      <p:cBhvr>
                                        <p:cTn id="96" dur="500"/>
                                        <p:tgtEl>
                                          <p:spTgt spid="928784"/>
                                        </p:tgtEl>
                                      </p:cBhvr>
                                    </p:animEffect>
                                  </p:childTnLst>
                                </p:cTn>
                              </p:par>
                            </p:childTnLst>
                          </p:cTn>
                        </p:par>
                        <p:par>
                          <p:cTn id="97" fill="hold">
                            <p:stCondLst>
                              <p:cond delay="7000"/>
                            </p:stCondLst>
                            <p:childTnLst>
                              <p:par>
                                <p:cTn id="98" presetID="22" presetClass="entr" presetSubtype="1" fill="hold" nodeType="afterEffect">
                                  <p:stCondLst>
                                    <p:cond delay="0"/>
                                  </p:stCondLst>
                                  <p:childTnLst>
                                    <p:set>
                                      <p:cBhvr>
                                        <p:cTn id="99" dur="1" fill="hold">
                                          <p:stCondLst>
                                            <p:cond delay="0"/>
                                          </p:stCondLst>
                                        </p:cTn>
                                        <p:tgtEl>
                                          <p:spTgt spid="928807"/>
                                        </p:tgtEl>
                                        <p:attrNameLst>
                                          <p:attrName>style.visibility</p:attrName>
                                        </p:attrNameLst>
                                      </p:cBhvr>
                                      <p:to>
                                        <p:strVal val="visible"/>
                                      </p:to>
                                    </p:set>
                                    <p:animEffect transition="in" filter="wipe(up)">
                                      <p:cBhvr>
                                        <p:cTn id="100" dur="500"/>
                                        <p:tgtEl>
                                          <p:spTgt spid="928807"/>
                                        </p:tgtEl>
                                      </p:cBhvr>
                                    </p:animEffect>
                                  </p:childTnLst>
                                </p:cTn>
                              </p:par>
                            </p:childTnLst>
                          </p:cTn>
                        </p:par>
                        <p:par>
                          <p:cTn id="101" fill="hold">
                            <p:stCondLst>
                              <p:cond delay="7500"/>
                            </p:stCondLst>
                            <p:childTnLst>
                              <p:par>
                                <p:cTn id="102" presetID="3" presetClass="entr" presetSubtype="10" fill="hold" nodeType="afterEffect">
                                  <p:stCondLst>
                                    <p:cond delay="0"/>
                                  </p:stCondLst>
                                  <p:childTnLst>
                                    <p:set>
                                      <p:cBhvr>
                                        <p:cTn id="103" dur="1" fill="hold">
                                          <p:stCondLst>
                                            <p:cond delay="0"/>
                                          </p:stCondLst>
                                        </p:cTn>
                                        <p:tgtEl>
                                          <p:spTgt spid="928794"/>
                                        </p:tgtEl>
                                        <p:attrNameLst>
                                          <p:attrName>style.visibility</p:attrName>
                                        </p:attrNameLst>
                                      </p:cBhvr>
                                      <p:to>
                                        <p:strVal val="visible"/>
                                      </p:to>
                                    </p:set>
                                    <p:animEffect transition="in" filter="blinds(horizontal)">
                                      <p:cBhvr>
                                        <p:cTn id="104" dur="500"/>
                                        <p:tgtEl>
                                          <p:spTgt spid="928794"/>
                                        </p:tgtEl>
                                      </p:cBhvr>
                                    </p:animEffect>
                                  </p:childTnLst>
                                </p:cTn>
                              </p:par>
                            </p:childTnLst>
                          </p:cTn>
                        </p:par>
                        <p:par>
                          <p:cTn id="105" fill="hold">
                            <p:stCondLst>
                              <p:cond delay="8000"/>
                            </p:stCondLst>
                            <p:childTnLst>
                              <p:par>
                                <p:cTn id="106" presetID="3" presetClass="entr" presetSubtype="10" fill="hold" grpId="0" nodeType="afterEffect">
                                  <p:stCondLst>
                                    <p:cond delay="0"/>
                                  </p:stCondLst>
                                  <p:childTnLst>
                                    <p:set>
                                      <p:cBhvr>
                                        <p:cTn id="107" dur="1" fill="hold">
                                          <p:stCondLst>
                                            <p:cond delay="0"/>
                                          </p:stCondLst>
                                        </p:cTn>
                                        <p:tgtEl>
                                          <p:spTgt spid="928812"/>
                                        </p:tgtEl>
                                        <p:attrNameLst>
                                          <p:attrName>style.visibility</p:attrName>
                                        </p:attrNameLst>
                                      </p:cBhvr>
                                      <p:to>
                                        <p:strVal val="visible"/>
                                      </p:to>
                                    </p:set>
                                    <p:animEffect transition="in" filter="blinds(horizontal)">
                                      <p:cBhvr>
                                        <p:cTn id="108" dur="500"/>
                                        <p:tgtEl>
                                          <p:spTgt spid="928812"/>
                                        </p:tgtEl>
                                      </p:cBhvr>
                                    </p:animEffect>
                                  </p:childTnLst>
                                </p:cTn>
                              </p:par>
                            </p:childTnLst>
                          </p:cTn>
                        </p:par>
                        <p:par>
                          <p:cTn id="109" fill="hold">
                            <p:stCondLst>
                              <p:cond delay="8500"/>
                            </p:stCondLst>
                            <p:childTnLst>
                              <p:par>
                                <p:cTn id="110" presetID="22" presetClass="entr" presetSubtype="1" fill="hold" grpId="0" nodeType="afterEffect">
                                  <p:stCondLst>
                                    <p:cond delay="0"/>
                                  </p:stCondLst>
                                  <p:childTnLst>
                                    <p:set>
                                      <p:cBhvr>
                                        <p:cTn id="111" dur="1" fill="hold">
                                          <p:stCondLst>
                                            <p:cond delay="0"/>
                                          </p:stCondLst>
                                        </p:cTn>
                                        <p:tgtEl>
                                          <p:spTgt spid="928785"/>
                                        </p:tgtEl>
                                        <p:attrNameLst>
                                          <p:attrName>style.visibility</p:attrName>
                                        </p:attrNameLst>
                                      </p:cBhvr>
                                      <p:to>
                                        <p:strVal val="visible"/>
                                      </p:to>
                                    </p:set>
                                    <p:animEffect transition="in" filter="wipe(up)">
                                      <p:cBhvr>
                                        <p:cTn id="112" dur="500"/>
                                        <p:tgtEl>
                                          <p:spTgt spid="928785"/>
                                        </p:tgtEl>
                                      </p:cBhvr>
                                    </p:animEffect>
                                  </p:childTnLst>
                                </p:cTn>
                              </p:par>
                            </p:childTnLst>
                          </p:cTn>
                        </p:par>
                        <p:par>
                          <p:cTn id="113" fill="hold">
                            <p:stCondLst>
                              <p:cond delay="9000"/>
                            </p:stCondLst>
                            <p:childTnLst>
                              <p:par>
                                <p:cTn id="114" presetID="22" presetClass="entr" presetSubtype="2" fill="hold" nodeType="afterEffect">
                                  <p:stCondLst>
                                    <p:cond delay="0"/>
                                  </p:stCondLst>
                                  <p:childTnLst>
                                    <p:set>
                                      <p:cBhvr>
                                        <p:cTn id="115" dur="1" fill="hold">
                                          <p:stCondLst>
                                            <p:cond delay="0"/>
                                          </p:stCondLst>
                                        </p:cTn>
                                        <p:tgtEl>
                                          <p:spTgt spid="928805"/>
                                        </p:tgtEl>
                                        <p:attrNameLst>
                                          <p:attrName>style.visibility</p:attrName>
                                        </p:attrNameLst>
                                      </p:cBhvr>
                                      <p:to>
                                        <p:strVal val="visible"/>
                                      </p:to>
                                    </p:set>
                                    <p:animEffect transition="in" filter="wipe(right)">
                                      <p:cBhvr>
                                        <p:cTn id="116" dur="500"/>
                                        <p:tgtEl>
                                          <p:spTgt spid="928805"/>
                                        </p:tgtEl>
                                      </p:cBhvr>
                                    </p:animEffect>
                                  </p:childTnLst>
                                </p:cTn>
                              </p:par>
                            </p:childTnLst>
                          </p:cTn>
                        </p:par>
                        <p:par>
                          <p:cTn id="117" fill="hold">
                            <p:stCondLst>
                              <p:cond delay="9500"/>
                            </p:stCondLst>
                            <p:childTnLst>
                              <p:par>
                                <p:cTn id="118" presetID="22" presetClass="entr" presetSubtype="2" fill="hold" grpId="0" nodeType="afterEffect">
                                  <p:stCondLst>
                                    <p:cond delay="0"/>
                                  </p:stCondLst>
                                  <p:childTnLst>
                                    <p:set>
                                      <p:cBhvr>
                                        <p:cTn id="119" dur="1" fill="hold">
                                          <p:stCondLst>
                                            <p:cond delay="0"/>
                                          </p:stCondLst>
                                        </p:cTn>
                                        <p:tgtEl>
                                          <p:spTgt spid="928786"/>
                                        </p:tgtEl>
                                        <p:attrNameLst>
                                          <p:attrName>style.visibility</p:attrName>
                                        </p:attrNameLst>
                                      </p:cBhvr>
                                      <p:to>
                                        <p:strVal val="visible"/>
                                      </p:to>
                                    </p:set>
                                    <p:animEffect transition="in" filter="wipe(right)">
                                      <p:cBhvr>
                                        <p:cTn id="120" dur="500"/>
                                        <p:tgtEl>
                                          <p:spTgt spid="928786"/>
                                        </p:tgtEl>
                                      </p:cBhvr>
                                    </p:animEffect>
                                  </p:childTnLst>
                                </p:cTn>
                              </p:par>
                            </p:childTnLst>
                          </p:cTn>
                        </p:par>
                        <p:par>
                          <p:cTn id="121" fill="hold">
                            <p:stCondLst>
                              <p:cond delay="10000"/>
                            </p:stCondLst>
                            <p:childTnLst>
                              <p:par>
                                <p:cTn id="122" presetID="3" presetClass="entr" presetSubtype="10" fill="hold" nodeType="afterEffect">
                                  <p:stCondLst>
                                    <p:cond delay="0"/>
                                  </p:stCondLst>
                                  <p:childTnLst>
                                    <p:set>
                                      <p:cBhvr>
                                        <p:cTn id="123" dur="1" fill="hold">
                                          <p:stCondLst>
                                            <p:cond delay="0"/>
                                          </p:stCondLst>
                                        </p:cTn>
                                        <p:tgtEl>
                                          <p:spTgt spid="928793"/>
                                        </p:tgtEl>
                                        <p:attrNameLst>
                                          <p:attrName>style.visibility</p:attrName>
                                        </p:attrNameLst>
                                      </p:cBhvr>
                                      <p:to>
                                        <p:strVal val="visible"/>
                                      </p:to>
                                    </p:set>
                                    <p:animEffect transition="in" filter="blinds(horizontal)">
                                      <p:cBhvr>
                                        <p:cTn id="124" dur="500"/>
                                        <p:tgtEl>
                                          <p:spTgt spid="928793"/>
                                        </p:tgtEl>
                                      </p:cBhvr>
                                    </p:animEffect>
                                  </p:childTnLst>
                                </p:cTn>
                              </p:par>
                            </p:childTnLst>
                          </p:cTn>
                        </p:par>
                        <p:par>
                          <p:cTn id="125" fill="hold">
                            <p:stCondLst>
                              <p:cond delay="10500"/>
                            </p:stCondLst>
                            <p:childTnLst>
                              <p:par>
                                <p:cTn id="126" presetID="3" presetClass="entr" presetSubtype="10" fill="hold" grpId="0" nodeType="afterEffect">
                                  <p:stCondLst>
                                    <p:cond delay="0"/>
                                  </p:stCondLst>
                                  <p:childTnLst>
                                    <p:set>
                                      <p:cBhvr>
                                        <p:cTn id="127" dur="1" fill="hold">
                                          <p:stCondLst>
                                            <p:cond delay="0"/>
                                          </p:stCondLst>
                                        </p:cTn>
                                        <p:tgtEl>
                                          <p:spTgt spid="928814"/>
                                        </p:tgtEl>
                                        <p:attrNameLst>
                                          <p:attrName>style.visibility</p:attrName>
                                        </p:attrNameLst>
                                      </p:cBhvr>
                                      <p:to>
                                        <p:strVal val="visible"/>
                                      </p:to>
                                    </p:set>
                                    <p:animEffect transition="in" filter="blinds(horizontal)">
                                      <p:cBhvr>
                                        <p:cTn id="128" dur="500"/>
                                        <p:tgtEl>
                                          <p:spTgt spid="928814"/>
                                        </p:tgtEl>
                                      </p:cBhvr>
                                    </p:animEffect>
                                  </p:childTnLst>
                                </p:cTn>
                              </p:par>
                            </p:childTnLst>
                          </p:cTn>
                        </p:par>
                        <p:par>
                          <p:cTn id="129" fill="hold">
                            <p:stCondLst>
                              <p:cond delay="11000"/>
                            </p:stCondLst>
                            <p:childTnLst>
                              <p:par>
                                <p:cTn id="130" presetID="20" presetClass="entr" presetSubtype="0" fill="hold" grpId="0" nodeType="afterEffect">
                                  <p:stCondLst>
                                    <p:cond delay="0"/>
                                  </p:stCondLst>
                                  <p:childTnLst>
                                    <p:set>
                                      <p:cBhvr>
                                        <p:cTn id="131" dur="1" fill="hold">
                                          <p:stCondLst>
                                            <p:cond delay="0"/>
                                          </p:stCondLst>
                                        </p:cTn>
                                        <p:tgtEl>
                                          <p:spTgt spid="928775"/>
                                        </p:tgtEl>
                                        <p:attrNameLst>
                                          <p:attrName>style.visibility</p:attrName>
                                        </p:attrNameLst>
                                      </p:cBhvr>
                                      <p:to>
                                        <p:strVal val="visible"/>
                                      </p:to>
                                    </p:set>
                                    <p:animEffect transition="in" filter="wedge">
                                      <p:cBhvr>
                                        <p:cTn id="132" dur="2000"/>
                                        <p:tgtEl>
                                          <p:spTgt spid="928775"/>
                                        </p:tgtEl>
                                      </p:cBhvr>
                                    </p:animEffect>
                                  </p:childTnLst>
                                </p:cTn>
                              </p:par>
                            </p:childTnLst>
                          </p:cTn>
                        </p:par>
                        <p:par>
                          <p:cTn id="133" fill="hold">
                            <p:stCondLst>
                              <p:cond delay="13000"/>
                            </p:stCondLst>
                            <p:childTnLst>
                              <p:par>
                                <p:cTn id="134" presetID="3" presetClass="entr" presetSubtype="10" fill="hold" grpId="0" nodeType="afterEffect">
                                  <p:stCondLst>
                                    <p:cond delay="0"/>
                                  </p:stCondLst>
                                  <p:childTnLst>
                                    <p:set>
                                      <p:cBhvr>
                                        <p:cTn id="135" dur="1" fill="hold">
                                          <p:stCondLst>
                                            <p:cond delay="0"/>
                                          </p:stCondLst>
                                        </p:cTn>
                                        <p:tgtEl>
                                          <p:spTgt spid="928811"/>
                                        </p:tgtEl>
                                        <p:attrNameLst>
                                          <p:attrName>style.visibility</p:attrName>
                                        </p:attrNameLst>
                                      </p:cBhvr>
                                      <p:to>
                                        <p:strVal val="visible"/>
                                      </p:to>
                                    </p:set>
                                    <p:animEffect transition="in" filter="blinds(horizontal)">
                                      <p:cBhvr>
                                        <p:cTn id="136" dur="500"/>
                                        <p:tgtEl>
                                          <p:spTgt spid="928811"/>
                                        </p:tgtEl>
                                      </p:cBhvr>
                                    </p:animEffect>
                                  </p:childTnLst>
                                </p:cTn>
                              </p:par>
                            </p:childTnLst>
                          </p:cTn>
                        </p:par>
                        <p:par>
                          <p:cTn id="137" fill="hold">
                            <p:stCondLst>
                              <p:cond delay="13500"/>
                            </p:stCondLst>
                            <p:childTnLst>
                              <p:par>
                                <p:cTn id="138" presetID="38" presetClass="entr" presetSubtype="0" accel="50000" fill="hold" grpId="0" nodeType="afterEffect">
                                  <p:stCondLst>
                                    <p:cond delay="0"/>
                                  </p:stCondLst>
                                  <p:iterate type="lt">
                                    <p:tmPct val="50000"/>
                                  </p:iterate>
                                  <p:childTnLst>
                                    <p:set>
                                      <p:cBhvr>
                                        <p:cTn id="139" dur="1" fill="hold">
                                          <p:stCondLst>
                                            <p:cond delay="0"/>
                                          </p:stCondLst>
                                        </p:cTn>
                                        <p:tgtEl>
                                          <p:spTgt spid="928795"/>
                                        </p:tgtEl>
                                        <p:attrNameLst>
                                          <p:attrName>style.visibility</p:attrName>
                                        </p:attrNameLst>
                                      </p:cBhvr>
                                      <p:to>
                                        <p:strVal val="visible"/>
                                      </p:to>
                                    </p:set>
                                    <p:set>
                                      <p:cBhvr>
                                        <p:cTn id="140" dur="455" fill="hold">
                                          <p:stCondLst>
                                            <p:cond delay="0"/>
                                          </p:stCondLst>
                                        </p:cTn>
                                        <p:tgtEl>
                                          <p:spTgt spid="928795"/>
                                        </p:tgtEl>
                                        <p:attrNameLst>
                                          <p:attrName>style.rotation</p:attrName>
                                        </p:attrNameLst>
                                      </p:cBhvr>
                                      <p:to>
                                        <p:fltVal val="-45"/>
                                      </p:to>
                                    </p:set>
                                    <p:anim calcmode="lin" valueType="num">
                                      <p:cBhvr>
                                        <p:cTn id="141" dur="455" fill="hold">
                                          <p:stCondLst>
                                            <p:cond delay="455"/>
                                          </p:stCondLst>
                                        </p:cTn>
                                        <p:tgtEl>
                                          <p:spTgt spid="928795"/>
                                        </p:tgtEl>
                                        <p:attrNameLst>
                                          <p:attrName>style.rotation</p:attrName>
                                        </p:attrNameLst>
                                      </p:cBhvr>
                                      <p:tavLst>
                                        <p:tav tm="0">
                                          <p:val>
                                            <p:fltVal val="-45"/>
                                          </p:val>
                                        </p:tav>
                                        <p:tav tm="69900">
                                          <p:val>
                                            <p:fltVal val="45"/>
                                          </p:val>
                                        </p:tav>
                                        <p:tav tm="100000">
                                          <p:val>
                                            <p:fltVal val="0"/>
                                          </p:val>
                                        </p:tav>
                                      </p:tavLst>
                                    </p:anim>
                                    <p:anim calcmode="lin" valueType="num">
                                      <p:cBhvr>
                                        <p:cTn id="142" dur="455" fill="hold">
                                          <p:stCondLst>
                                            <p:cond delay="0"/>
                                          </p:stCondLst>
                                        </p:cTn>
                                        <p:tgtEl>
                                          <p:spTgt spid="928795"/>
                                        </p:tgtEl>
                                        <p:attrNameLst>
                                          <p:attrName>ppt_y</p:attrName>
                                        </p:attrNameLst>
                                      </p:cBhvr>
                                      <p:tavLst>
                                        <p:tav tm="0">
                                          <p:val>
                                            <p:strVal val="#ppt_y-1"/>
                                          </p:val>
                                        </p:tav>
                                        <p:tav tm="100000">
                                          <p:val>
                                            <p:strVal val="#ppt_y-(0.354*#ppt_w-0.172*#ppt_h)"/>
                                          </p:val>
                                        </p:tav>
                                      </p:tavLst>
                                    </p:anim>
                                    <p:anim calcmode="lin" valueType="num">
                                      <p:cBhvr>
                                        <p:cTn id="143" dur="156" decel="50000" autoRev="1" fill="hold">
                                          <p:stCondLst>
                                            <p:cond delay="455"/>
                                          </p:stCondLst>
                                        </p:cTn>
                                        <p:tgtEl>
                                          <p:spTgt spid="928795"/>
                                        </p:tgtEl>
                                        <p:attrNameLst>
                                          <p:attrName>ppt_y</p:attrName>
                                        </p:attrNameLst>
                                      </p:cBhvr>
                                      <p:tavLst>
                                        <p:tav tm="0">
                                          <p:val>
                                            <p:strVal val="#ppt_y-(0.354*#ppt_w-0.172*#ppt_h)"/>
                                          </p:val>
                                        </p:tav>
                                        <p:tav tm="100000">
                                          <p:val>
                                            <p:strVal val="#ppt_y-(0.354*#ppt_w-0.172*#ppt_h)-#ppt_h/2"/>
                                          </p:val>
                                        </p:tav>
                                      </p:tavLst>
                                    </p:anim>
                                    <p:anim calcmode="lin" valueType="num">
                                      <p:cBhvr>
                                        <p:cTn id="144" dur="136" fill="hold">
                                          <p:stCondLst>
                                            <p:cond delay="864"/>
                                          </p:stCondLst>
                                        </p:cTn>
                                        <p:tgtEl>
                                          <p:spTgt spid="928795"/>
                                        </p:tgtEl>
                                        <p:attrNameLst>
                                          <p:attrName>ppt_y</p:attrName>
                                        </p:attrNameLst>
                                      </p:cBhvr>
                                      <p:tavLst>
                                        <p:tav tm="0">
                                          <p:val>
                                            <p:strVal val="#ppt_y-(0.354*#ppt_w-0.172*#ppt_h)"/>
                                          </p:val>
                                        </p:tav>
                                        <p:tav tm="100000">
                                          <p:val>
                                            <p:strVal val="#ppt_y"/>
                                          </p:val>
                                        </p:tav>
                                      </p:tavLst>
                                    </p:anim>
                                  </p:childTnLst>
                                </p:cTn>
                              </p:par>
                            </p:childTnLst>
                          </p:cTn>
                        </p:par>
                        <p:par>
                          <p:cTn id="145" fill="hold">
                            <p:stCondLst>
                              <p:cond delay="14500"/>
                            </p:stCondLst>
                            <p:childTnLst>
                              <p:par>
                                <p:cTn id="146" presetID="20" presetClass="entr" presetSubtype="0" fill="hold" grpId="0" nodeType="afterEffect">
                                  <p:stCondLst>
                                    <p:cond delay="0"/>
                                  </p:stCondLst>
                                  <p:childTnLst>
                                    <p:set>
                                      <p:cBhvr>
                                        <p:cTn id="147" dur="1" fill="hold">
                                          <p:stCondLst>
                                            <p:cond delay="0"/>
                                          </p:stCondLst>
                                        </p:cTn>
                                        <p:tgtEl>
                                          <p:spTgt spid="928810"/>
                                        </p:tgtEl>
                                        <p:attrNameLst>
                                          <p:attrName>style.visibility</p:attrName>
                                        </p:attrNameLst>
                                      </p:cBhvr>
                                      <p:to>
                                        <p:strVal val="visible"/>
                                      </p:to>
                                    </p:set>
                                    <p:animEffect transition="in" filter="wedge">
                                      <p:cBhvr>
                                        <p:cTn id="148" dur="2000"/>
                                        <p:tgtEl>
                                          <p:spTgt spid="928810"/>
                                        </p:tgtEl>
                                      </p:cBhvr>
                                    </p:animEffect>
                                  </p:childTnLst>
                                </p:cTn>
                              </p:par>
                            </p:childTnLst>
                          </p:cTn>
                        </p:par>
                      </p:childTnLst>
                    </p:cTn>
                  </p:par>
                  <p:par>
                    <p:cTn id="149" fill="hold">
                      <p:stCondLst>
                        <p:cond delay="indefinite"/>
                      </p:stCondLst>
                      <p:childTnLst>
                        <p:par>
                          <p:cTn id="150" fill="hold">
                            <p:stCondLst>
                              <p:cond delay="0"/>
                            </p:stCondLst>
                            <p:childTnLst>
                              <p:par>
                                <p:cTn id="151" presetID="3" presetClass="entr" presetSubtype="10" fill="hold" nodeType="clickEffect">
                                  <p:stCondLst>
                                    <p:cond delay="0"/>
                                  </p:stCondLst>
                                  <p:childTnLst>
                                    <p:set>
                                      <p:cBhvr>
                                        <p:cTn id="152" dur="1" fill="hold">
                                          <p:stCondLst>
                                            <p:cond delay="0"/>
                                          </p:stCondLst>
                                        </p:cTn>
                                        <p:tgtEl>
                                          <p:spTgt spid="928792"/>
                                        </p:tgtEl>
                                        <p:attrNameLst>
                                          <p:attrName>style.visibility</p:attrName>
                                        </p:attrNameLst>
                                      </p:cBhvr>
                                      <p:to>
                                        <p:strVal val="visible"/>
                                      </p:to>
                                    </p:set>
                                    <p:animEffect transition="in" filter="blinds(horizontal)">
                                      <p:cBhvr>
                                        <p:cTn id="153" dur="500"/>
                                        <p:tgtEl>
                                          <p:spTgt spid="928792"/>
                                        </p:tgtEl>
                                      </p:cBhvr>
                                    </p:animEffect>
                                  </p:childTnLst>
                                </p:cTn>
                              </p:par>
                            </p:childTnLst>
                          </p:cTn>
                        </p:par>
                      </p:childTnLst>
                    </p:cTn>
                  </p:par>
                  <p:par>
                    <p:cTn id="154" fill="hold">
                      <p:stCondLst>
                        <p:cond delay="indefinite"/>
                      </p:stCondLst>
                      <p:childTnLst>
                        <p:par>
                          <p:cTn id="155" fill="hold">
                            <p:stCondLst>
                              <p:cond delay="0"/>
                            </p:stCondLst>
                            <p:childTnLst>
                              <p:par>
                                <p:cTn id="156" presetID="3" presetClass="entr" presetSubtype="10" fill="hold" nodeType="clickEffect">
                                  <p:stCondLst>
                                    <p:cond delay="0"/>
                                  </p:stCondLst>
                                  <p:childTnLst>
                                    <p:set>
                                      <p:cBhvr>
                                        <p:cTn id="157" dur="1" fill="hold">
                                          <p:stCondLst>
                                            <p:cond delay="0"/>
                                          </p:stCondLst>
                                        </p:cTn>
                                        <p:tgtEl>
                                          <p:spTgt spid="928815"/>
                                        </p:tgtEl>
                                        <p:attrNameLst>
                                          <p:attrName>style.visibility</p:attrName>
                                        </p:attrNameLst>
                                      </p:cBhvr>
                                      <p:to>
                                        <p:strVal val="visible"/>
                                      </p:to>
                                    </p:set>
                                    <p:animEffect transition="in" filter="blinds(horizontal)">
                                      <p:cBhvr>
                                        <p:cTn id="158" dur="500"/>
                                        <p:tgtEl>
                                          <p:spTgt spid="928815"/>
                                        </p:tgtEl>
                                      </p:cBhvr>
                                    </p:animEffect>
                                  </p:childTnLst>
                                </p:cTn>
                              </p:par>
                            </p:childTnLst>
                          </p:cTn>
                        </p:par>
                      </p:childTnLst>
                    </p:cTn>
                  </p:par>
                  <p:par>
                    <p:cTn id="159" fill="hold">
                      <p:stCondLst>
                        <p:cond delay="indefinite"/>
                      </p:stCondLst>
                      <p:childTnLst>
                        <p:par>
                          <p:cTn id="160" fill="hold">
                            <p:stCondLst>
                              <p:cond delay="0"/>
                            </p:stCondLst>
                            <p:childTnLst>
                              <p:par>
                                <p:cTn id="161" presetID="3" presetClass="entr" presetSubtype="10" fill="hold" nodeType="clickEffect">
                                  <p:stCondLst>
                                    <p:cond delay="0"/>
                                  </p:stCondLst>
                                  <p:childTnLst>
                                    <p:set>
                                      <p:cBhvr>
                                        <p:cTn id="162" dur="1" fill="hold">
                                          <p:stCondLst>
                                            <p:cond delay="0"/>
                                          </p:stCondLst>
                                        </p:cTn>
                                        <p:tgtEl>
                                          <p:spTgt spid="928816"/>
                                        </p:tgtEl>
                                        <p:attrNameLst>
                                          <p:attrName>style.visibility</p:attrName>
                                        </p:attrNameLst>
                                      </p:cBhvr>
                                      <p:to>
                                        <p:strVal val="visible"/>
                                      </p:to>
                                    </p:set>
                                    <p:animEffect transition="in" filter="blinds(horizontal)">
                                      <p:cBhvr>
                                        <p:cTn id="163" dur="500"/>
                                        <p:tgtEl>
                                          <p:spTgt spid="928816"/>
                                        </p:tgtEl>
                                      </p:cBhvr>
                                    </p:animEffect>
                                  </p:childTnLst>
                                </p:cTn>
                              </p:par>
                            </p:childTnLst>
                          </p:cTn>
                        </p:par>
                      </p:childTnLst>
                    </p:cTn>
                  </p:par>
                  <p:par>
                    <p:cTn id="164" fill="hold">
                      <p:stCondLst>
                        <p:cond delay="indefinite"/>
                      </p:stCondLst>
                      <p:childTnLst>
                        <p:par>
                          <p:cTn id="165" fill="hold">
                            <p:stCondLst>
                              <p:cond delay="0"/>
                            </p:stCondLst>
                            <p:childTnLst>
                              <p:par>
                                <p:cTn id="166" presetID="3" presetClass="entr" presetSubtype="10" fill="hold" nodeType="clickEffect">
                                  <p:stCondLst>
                                    <p:cond delay="0"/>
                                  </p:stCondLst>
                                  <p:childTnLst>
                                    <p:set>
                                      <p:cBhvr>
                                        <p:cTn id="167" dur="1" fill="hold">
                                          <p:stCondLst>
                                            <p:cond delay="0"/>
                                          </p:stCondLst>
                                        </p:cTn>
                                        <p:tgtEl>
                                          <p:spTgt spid="928817"/>
                                        </p:tgtEl>
                                        <p:attrNameLst>
                                          <p:attrName>style.visibility</p:attrName>
                                        </p:attrNameLst>
                                      </p:cBhvr>
                                      <p:to>
                                        <p:strVal val="visible"/>
                                      </p:to>
                                    </p:set>
                                    <p:animEffect transition="in" filter="blinds(horizontal)">
                                      <p:cBhvr>
                                        <p:cTn id="168" dur="500"/>
                                        <p:tgtEl>
                                          <p:spTgt spid="928817"/>
                                        </p:tgtEl>
                                      </p:cBhvr>
                                    </p:animEffect>
                                  </p:childTnLst>
                                </p:cTn>
                              </p:par>
                            </p:childTnLst>
                          </p:cTn>
                        </p:par>
                      </p:childTnLst>
                    </p:cTn>
                  </p:par>
                  <p:par>
                    <p:cTn id="169" fill="hold">
                      <p:stCondLst>
                        <p:cond delay="indefinite"/>
                      </p:stCondLst>
                      <p:childTnLst>
                        <p:par>
                          <p:cTn id="170" fill="hold">
                            <p:stCondLst>
                              <p:cond delay="0"/>
                            </p:stCondLst>
                            <p:childTnLst>
                              <p:par>
                                <p:cTn id="171" presetID="3" presetClass="entr" presetSubtype="10" fill="hold" nodeType="clickEffect">
                                  <p:stCondLst>
                                    <p:cond delay="0"/>
                                  </p:stCondLst>
                                  <p:childTnLst>
                                    <p:set>
                                      <p:cBhvr>
                                        <p:cTn id="172" dur="1" fill="hold">
                                          <p:stCondLst>
                                            <p:cond delay="0"/>
                                          </p:stCondLst>
                                        </p:cTn>
                                        <p:tgtEl>
                                          <p:spTgt spid="928818"/>
                                        </p:tgtEl>
                                        <p:attrNameLst>
                                          <p:attrName>style.visibility</p:attrName>
                                        </p:attrNameLst>
                                      </p:cBhvr>
                                      <p:to>
                                        <p:strVal val="visible"/>
                                      </p:to>
                                    </p:set>
                                    <p:animEffect transition="in" filter="blinds(horizontal)">
                                      <p:cBhvr>
                                        <p:cTn id="173" dur="500"/>
                                        <p:tgtEl>
                                          <p:spTgt spid="928818"/>
                                        </p:tgtEl>
                                      </p:cBhvr>
                                    </p:animEffect>
                                  </p:childTnLst>
                                </p:cTn>
                              </p:par>
                            </p:childTnLst>
                          </p:cTn>
                        </p:par>
                      </p:childTnLst>
                    </p:cTn>
                  </p:par>
                  <p:par>
                    <p:cTn id="174" fill="hold">
                      <p:stCondLst>
                        <p:cond delay="indefinite"/>
                      </p:stCondLst>
                      <p:childTnLst>
                        <p:par>
                          <p:cTn id="175" fill="hold">
                            <p:stCondLst>
                              <p:cond delay="0"/>
                            </p:stCondLst>
                            <p:childTnLst>
                              <p:par>
                                <p:cTn id="176" presetID="3" presetClass="entr" presetSubtype="10" fill="hold" nodeType="clickEffect">
                                  <p:stCondLst>
                                    <p:cond delay="0"/>
                                  </p:stCondLst>
                                  <p:childTnLst>
                                    <p:set>
                                      <p:cBhvr>
                                        <p:cTn id="177" dur="1" fill="hold">
                                          <p:stCondLst>
                                            <p:cond delay="0"/>
                                          </p:stCondLst>
                                        </p:cTn>
                                        <p:tgtEl>
                                          <p:spTgt spid="928819"/>
                                        </p:tgtEl>
                                        <p:attrNameLst>
                                          <p:attrName>style.visibility</p:attrName>
                                        </p:attrNameLst>
                                      </p:cBhvr>
                                      <p:to>
                                        <p:strVal val="visible"/>
                                      </p:to>
                                    </p:set>
                                    <p:animEffect transition="in" filter="blinds(horizontal)">
                                      <p:cBhvr>
                                        <p:cTn id="178" dur="500"/>
                                        <p:tgtEl>
                                          <p:spTgt spid="928819"/>
                                        </p:tgtEl>
                                      </p:cBhvr>
                                    </p:animEffect>
                                  </p:childTnLst>
                                </p:cTn>
                              </p:par>
                            </p:childTnLst>
                          </p:cTn>
                        </p:par>
                      </p:childTnLst>
                    </p:cTn>
                  </p:par>
                  <p:par>
                    <p:cTn id="179" fill="hold">
                      <p:stCondLst>
                        <p:cond delay="indefinite"/>
                      </p:stCondLst>
                      <p:childTnLst>
                        <p:par>
                          <p:cTn id="180" fill="hold">
                            <p:stCondLst>
                              <p:cond delay="0"/>
                            </p:stCondLst>
                            <p:childTnLst>
                              <p:par>
                                <p:cTn id="181" presetID="3" presetClass="entr" presetSubtype="10" fill="hold" nodeType="clickEffect">
                                  <p:stCondLst>
                                    <p:cond delay="0"/>
                                  </p:stCondLst>
                                  <p:childTnLst>
                                    <p:set>
                                      <p:cBhvr>
                                        <p:cTn id="182" dur="1" fill="hold">
                                          <p:stCondLst>
                                            <p:cond delay="0"/>
                                          </p:stCondLst>
                                        </p:cTn>
                                        <p:tgtEl>
                                          <p:spTgt spid="928820"/>
                                        </p:tgtEl>
                                        <p:attrNameLst>
                                          <p:attrName>style.visibility</p:attrName>
                                        </p:attrNameLst>
                                      </p:cBhvr>
                                      <p:to>
                                        <p:strVal val="visible"/>
                                      </p:to>
                                    </p:set>
                                    <p:animEffect transition="in" filter="blinds(horizontal)">
                                      <p:cBhvr>
                                        <p:cTn id="183" dur="500"/>
                                        <p:tgtEl>
                                          <p:spTgt spid="928820"/>
                                        </p:tgtEl>
                                      </p:cBhvr>
                                    </p:animEffect>
                                  </p:childTnLst>
                                </p:cTn>
                              </p:par>
                            </p:childTnLst>
                          </p:cTn>
                        </p:par>
                      </p:childTnLst>
                    </p:cTn>
                  </p:par>
                  <p:par>
                    <p:cTn id="184" fill="hold">
                      <p:stCondLst>
                        <p:cond delay="indefinite"/>
                      </p:stCondLst>
                      <p:childTnLst>
                        <p:par>
                          <p:cTn id="185" fill="hold">
                            <p:stCondLst>
                              <p:cond delay="0"/>
                            </p:stCondLst>
                            <p:childTnLst>
                              <p:par>
                                <p:cTn id="186" presetID="3" presetClass="entr" presetSubtype="10" fill="hold" nodeType="clickEffect">
                                  <p:stCondLst>
                                    <p:cond delay="0"/>
                                  </p:stCondLst>
                                  <p:childTnLst>
                                    <p:set>
                                      <p:cBhvr>
                                        <p:cTn id="187" dur="1" fill="hold">
                                          <p:stCondLst>
                                            <p:cond delay="0"/>
                                          </p:stCondLst>
                                        </p:cTn>
                                        <p:tgtEl>
                                          <p:spTgt spid="928821"/>
                                        </p:tgtEl>
                                        <p:attrNameLst>
                                          <p:attrName>style.visibility</p:attrName>
                                        </p:attrNameLst>
                                      </p:cBhvr>
                                      <p:to>
                                        <p:strVal val="visible"/>
                                      </p:to>
                                    </p:set>
                                    <p:animEffect transition="in" filter="blinds(horizontal)">
                                      <p:cBhvr>
                                        <p:cTn id="188" dur="500"/>
                                        <p:tgtEl>
                                          <p:spTgt spid="928821"/>
                                        </p:tgtEl>
                                      </p:cBhvr>
                                    </p:animEffect>
                                  </p:childTnLst>
                                </p:cTn>
                              </p:par>
                            </p:childTnLst>
                          </p:cTn>
                        </p:par>
                      </p:childTnLst>
                    </p:cTn>
                  </p:par>
                  <p:par>
                    <p:cTn id="189" fill="hold">
                      <p:stCondLst>
                        <p:cond delay="indefinite"/>
                      </p:stCondLst>
                      <p:childTnLst>
                        <p:par>
                          <p:cTn id="190" fill="hold">
                            <p:stCondLst>
                              <p:cond delay="0"/>
                            </p:stCondLst>
                            <p:childTnLst>
                              <p:par>
                                <p:cTn id="191" presetID="3" presetClass="entr" presetSubtype="10" fill="hold" nodeType="clickEffect">
                                  <p:stCondLst>
                                    <p:cond delay="0"/>
                                  </p:stCondLst>
                                  <p:childTnLst>
                                    <p:set>
                                      <p:cBhvr>
                                        <p:cTn id="192" dur="1" fill="hold">
                                          <p:stCondLst>
                                            <p:cond delay="0"/>
                                          </p:stCondLst>
                                        </p:cTn>
                                        <p:tgtEl>
                                          <p:spTgt spid="928822"/>
                                        </p:tgtEl>
                                        <p:attrNameLst>
                                          <p:attrName>style.visibility</p:attrName>
                                        </p:attrNameLst>
                                      </p:cBhvr>
                                      <p:to>
                                        <p:strVal val="visible"/>
                                      </p:to>
                                    </p:set>
                                    <p:animEffect transition="in" filter="blinds(horizontal)">
                                      <p:cBhvr>
                                        <p:cTn id="193" dur="500"/>
                                        <p:tgtEl>
                                          <p:spTgt spid="928822"/>
                                        </p:tgtEl>
                                      </p:cBhvr>
                                    </p:animEffect>
                                  </p:childTnLst>
                                </p:cTn>
                              </p:par>
                            </p:childTnLst>
                          </p:cTn>
                        </p:par>
                      </p:childTnLst>
                    </p:cTn>
                  </p:par>
                  <p:par>
                    <p:cTn id="194" fill="hold">
                      <p:stCondLst>
                        <p:cond delay="indefinite"/>
                      </p:stCondLst>
                      <p:childTnLst>
                        <p:par>
                          <p:cTn id="195" fill="hold">
                            <p:stCondLst>
                              <p:cond delay="0"/>
                            </p:stCondLst>
                            <p:childTnLst>
                              <p:par>
                                <p:cTn id="196" presetID="3" presetClass="entr" presetSubtype="10" fill="hold" nodeType="clickEffect">
                                  <p:stCondLst>
                                    <p:cond delay="0"/>
                                  </p:stCondLst>
                                  <p:childTnLst>
                                    <p:set>
                                      <p:cBhvr>
                                        <p:cTn id="197" dur="1" fill="hold">
                                          <p:stCondLst>
                                            <p:cond delay="0"/>
                                          </p:stCondLst>
                                        </p:cTn>
                                        <p:tgtEl>
                                          <p:spTgt spid="928823"/>
                                        </p:tgtEl>
                                        <p:attrNameLst>
                                          <p:attrName>style.visibility</p:attrName>
                                        </p:attrNameLst>
                                      </p:cBhvr>
                                      <p:to>
                                        <p:strVal val="visible"/>
                                      </p:to>
                                    </p:set>
                                    <p:animEffect transition="in" filter="blinds(horizontal)">
                                      <p:cBhvr>
                                        <p:cTn id="198" dur="500"/>
                                        <p:tgtEl>
                                          <p:spTgt spid="928823"/>
                                        </p:tgtEl>
                                      </p:cBhvr>
                                    </p:animEffect>
                                  </p:childTnLst>
                                </p:cTn>
                              </p:par>
                            </p:childTnLst>
                          </p:cTn>
                        </p:par>
                      </p:childTnLst>
                    </p:cTn>
                  </p:par>
                  <p:par>
                    <p:cTn id="199" fill="hold">
                      <p:stCondLst>
                        <p:cond delay="indefinite"/>
                      </p:stCondLst>
                      <p:childTnLst>
                        <p:par>
                          <p:cTn id="200" fill="hold">
                            <p:stCondLst>
                              <p:cond delay="0"/>
                            </p:stCondLst>
                            <p:childTnLst>
                              <p:par>
                                <p:cTn id="201" presetID="3" presetClass="entr" presetSubtype="10" fill="hold" nodeType="clickEffect">
                                  <p:stCondLst>
                                    <p:cond delay="0"/>
                                  </p:stCondLst>
                                  <p:childTnLst>
                                    <p:set>
                                      <p:cBhvr>
                                        <p:cTn id="202" dur="1" fill="hold">
                                          <p:stCondLst>
                                            <p:cond delay="0"/>
                                          </p:stCondLst>
                                        </p:cTn>
                                        <p:tgtEl>
                                          <p:spTgt spid="928824"/>
                                        </p:tgtEl>
                                        <p:attrNameLst>
                                          <p:attrName>style.visibility</p:attrName>
                                        </p:attrNameLst>
                                      </p:cBhvr>
                                      <p:to>
                                        <p:strVal val="visible"/>
                                      </p:to>
                                    </p:set>
                                    <p:animEffect transition="in" filter="blinds(horizontal)">
                                      <p:cBhvr>
                                        <p:cTn id="203" dur="500"/>
                                        <p:tgtEl>
                                          <p:spTgt spid="928824"/>
                                        </p:tgtEl>
                                      </p:cBhvr>
                                    </p:animEffect>
                                  </p:childTnLst>
                                </p:cTn>
                              </p:par>
                            </p:childTnLst>
                          </p:cTn>
                        </p:par>
                      </p:childTnLst>
                    </p:cTn>
                  </p:par>
                  <p:par>
                    <p:cTn id="204" fill="hold">
                      <p:stCondLst>
                        <p:cond delay="indefinite"/>
                      </p:stCondLst>
                      <p:childTnLst>
                        <p:par>
                          <p:cTn id="205" fill="hold">
                            <p:stCondLst>
                              <p:cond delay="0"/>
                            </p:stCondLst>
                            <p:childTnLst>
                              <p:par>
                                <p:cTn id="206" presetID="3" presetClass="entr" presetSubtype="10" fill="hold" nodeType="clickEffect">
                                  <p:stCondLst>
                                    <p:cond delay="0"/>
                                  </p:stCondLst>
                                  <p:childTnLst>
                                    <p:set>
                                      <p:cBhvr>
                                        <p:cTn id="207" dur="1" fill="hold">
                                          <p:stCondLst>
                                            <p:cond delay="0"/>
                                          </p:stCondLst>
                                        </p:cTn>
                                        <p:tgtEl>
                                          <p:spTgt spid="928825"/>
                                        </p:tgtEl>
                                        <p:attrNameLst>
                                          <p:attrName>style.visibility</p:attrName>
                                        </p:attrNameLst>
                                      </p:cBhvr>
                                      <p:to>
                                        <p:strVal val="visible"/>
                                      </p:to>
                                    </p:set>
                                    <p:animEffect transition="in" filter="blinds(horizontal)">
                                      <p:cBhvr>
                                        <p:cTn id="208" dur="500"/>
                                        <p:tgtEl>
                                          <p:spTgt spid="928825"/>
                                        </p:tgtEl>
                                      </p:cBhvr>
                                    </p:animEffect>
                                  </p:childTnLst>
                                </p:cTn>
                              </p:par>
                            </p:childTnLst>
                          </p:cTn>
                        </p:par>
                      </p:childTnLst>
                    </p:cTn>
                  </p:par>
                  <p:par>
                    <p:cTn id="209" fill="hold">
                      <p:stCondLst>
                        <p:cond delay="indefinite"/>
                      </p:stCondLst>
                      <p:childTnLst>
                        <p:par>
                          <p:cTn id="210" fill="hold">
                            <p:stCondLst>
                              <p:cond delay="0"/>
                            </p:stCondLst>
                            <p:childTnLst>
                              <p:par>
                                <p:cTn id="211" presetID="3" presetClass="entr" presetSubtype="10" fill="hold" nodeType="clickEffect">
                                  <p:stCondLst>
                                    <p:cond delay="0"/>
                                  </p:stCondLst>
                                  <p:childTnLst>
                                    <p:set>
                                      <p:cBhvr>
                                        <p:cTn id="212" dur="1" fill="hold">
                                          <p:stCondLst>
                                            <p:cond delay="0"/>
                                          </p:stCondLst>
                                        </p:cTn>
                                        <p:tgtEl>
                                          <p:spTgt spid="928826"/>
                                        </p:tgtEl>
                                        <p:attrNameLst>
                                          <p:attrName>style.visibility</p:attrName>
                                        </p:attrNameLst>
                                      </p:cBhvr>
                                      <p:to>
                                        <p:strVal val="visible"/>
                                      </p:to>
                                    </p:set>
                                    <p:animEffect transition="in" filter="blinds(horizontal)">
                                      <p:cBhvr>
                                        <p:cTn id="213" dur="500"/>
                                        <p:tgtEl>
                                          <p:spTgt spid="928826"/>
                                        </p:tgtEl>
                                      </p:cBhvr>
                                    </p:animEffect>
                                  </p:childTnLst>
                                </p:cTn>
                              </p:par>
                            </p:childTnLst>
                          </p:cTn>
                        </p:par>
                      </p:childTnLst>
                    </p:cTn>
                  </p:par>
                  <p:par>
                    <p:cTn id="214" fill="hold">
                      <p:stCondLst>
                        <p:cond delay="indefinite"/>
                      </p:stCondLst>
                      <p:childTnLst>
                        <p:par>
                          <p:cTn id="215" fill="hold">
                            <p:stCondLst>
                              <p:cond delay="0"/>
                            </p:stCondLst>
                            <p:childTnLst>
                              <p:par>
                                <p:cTn id="216" presetID="3" presetClass="entr" presetSubtype="10" fill="hold" nodeType="clickEffect">
                                  <p:stCondLst>
                                    <p:cond delay="0"/>
                                  </p:stCondLst>
                                  <p:childTnLst>
                                    <p:set>
                                      <p:cBhvr>
                                        <p:cTn id="217" dur="1" fill="hold">
                                          <p:stCondLst>
                                            <p:cond delay="0"/>
                                          </p:stCondLst>
                                        </p:cTn>
                                        <p:tgtEl>
                                          <p:spTgt spid="928827"/>
                                        </p:tgtEl>
                                        <p:attrNameLst>
                                          <p:attrName>style.visibility</p:attrName>
                                        </p:attrNameLst>
                                      </p:cBhvr>
                                      <p:to>
                                        <p:strVal val="visible"/>
                                      </p:to>
                                    </p:set>
                                    <p:animEffect transition="in" filter="blinds(horizontal)">
                                      <p:cBhvr>
                                        <p:cTn id="218" dur="500"/>
                                        <p:tgtEl>
                                          <p:spTgt spid="928827"/>
                                        </p:tgtEl>
                                      </p:cBhvr>
                                    </p:animEffect>
                                  </p:childTnLst>
                                </p:cTn>
                              </p:par>
                            </p:childTnLst>
                          </p:cTn>
                        </p:par>
                      </p:childTnLst>
                    </p:cTn>
                  </p:par>
                  <p:par>
                    <p:cTn id="219" fill="hold">
                      <p:stCondLst>
                        <p:cond delay="indefinite"/>
                      </p:stCondLst>
                      <p:childTnLst>
                        <p:par>
                          <p:cTn id="220" fill="hold">
                            <p:stCondLst>
                              <p:cond delay="0"/>
                            </p:stCondLst>
                            <p:childTnLst>
                              <p:par>
                                <p:cTn id="221" presetID="3" presetClass="entr" presetSubtype="10" fill="hold" nodeType="clickEffect">
                                  <p:stCondLst>
                                    <p:cond delay="0"/>
                                  </p:stCondLst>
                                  <p:childTnLst>
                                    <p:set>
                                      <p:cBhvr>
                                        <p:cTn id="222" dur="1" fill="hold">
                                          <p:stCondLst>
                                            <p:cond delay="0"/>
                                          </p:stCondLst>
                                        </p:cTn>
                                        <p:tgtEl>
                                          <p:spTgt spid="928828"/>
                                        </p:tgtEl>
                                        <p:attrNameLst>
                                          <p:attrName>style.visibility</p:attrName>
                                        </p:attrNameLst>
                                      </p:cBhvr>
                                      <p:to>
                                        <p:strVal val="visible"/>
                                      </p:to>
                                    </p:set>
                                    <p:animEffect transition="in" filter="blinds(horizontal)">
                                      <p:cBhvr>
                                        <p:cTn id="223" dur="500"/>
                                        <p:tgtEl>
                                          <p:spTgt spid="928828"/>
                                        </p:tgtEl>
                                      </p:cBhvr>
                                    </p:animEffect>
                                  </p:childTnLst>
                                </p:cTn>
                              </p:par>
                            </p:childTnLst>
                          </p:cTn>
                        </p:par>
                      </p:childTnLst>
                    </p:cTn>
                  </p:par>
                  <p:par>
                    <p:cTn id="224" fill="hold">
                      <p:stCondLst>
                        <p:cond delay="indefinite"/>
                      </p:stCondLst>
                      <p:childTnLst>
                        <p:par>
                          <p:cTn id="225" fill="hold">
                            <p:stCondLst>
                              <p:cond delay="0"/>
                            </p:stCondLst>
                            <p:childTnLst>
                              <p:par>
                                <p:cTn id="226" presetID="3" presetClass="entr" presetSubtype="10" fill="hold" nodeType="clickEffect">
                                  <p:stCondLst>
                                    <p:cond delay="0"/>
                                  </p:stCondLst>
                                  <p:childTnLst>
                                    <p:set>
                                      <p:cBhvr>
                                        <p:cTn id="227" dur="1" fill="hold">
                                          <p:stCondLst>
                                            <p:cond delay="0"/>
                                          </p:stCondLst>
                                        </p:cTn>
                                        <p:tgtEl>
                                          <p:spTgt spid="928829"/>
                                        </p:tgtEl>
                                        <p:attrNameLst>
                                          <p:attrName>style.visibility</p:attrName>
                                        </p:attrNameLst>
                                      </p:cBhvr>
                                      <p:to>
                                        <p:strVal val="visible"/>
                                      </p:to>
                                    </p:set>
                                    <p:animEffect transition="in" filter="blinds(horizontal)">
                                      <p:cBhvr>
                                        <p:cTn id="228" dur="500"/>
                                        <p:tgtEl>
                                          <p:spTgt spid="928829"/>
                                        </p:tgtEl>
                                      </p:cBhvr>
                                    </p:animEffect>
                                  </p:childTnLst>
                                </p:cTn>
                              </p:par>
                            </p:childTnLst>
                          </p:cTn>
                        </p:par>
                      </p:childTnLst>
                    </p:cTn>
                  </p:par>
                  <p:par>
                    <p:cTn id="229" fill="hold">
                      <p:stCondLst>
                        <p:cond delay="indefinite"/>
                      </p:stCondLst>
                      <p:childTnLst>
                        <p:par>
                          <p:cTn id="230" fill="hold">
                            <p:stCondLst>
                              <p:cond delay="0"/>
                            </p:stCondLst>
                            <p:childTnLst>
                              <p:par>
                                <p:cTn id="231" presetID="3" presetClass="entr" presetSubtype="10" fill="hold" nodeType="clickEffect">
                                  <p:stCondLst>
                                    <p:cond delay="0"/>
                                  </p:stCondLst>
                                  <p:childTnLst>
                                    <p:set>
                                      <p:cBhvr>
                                        <p:cTn id="232" dur="1" fill="hold">
                                          <p:stCondLst>
                                            <p:cond delay="0"/>
                                          </p:stCondLst>
                                        </p:cTn>
                                        <p:tgtEl>
                                          <p:spTgt spid="928830"/>
                                        </p:tgtEl>
                                        <p:attrNameLst>
                                          <p:attrName>style.visibility</p:attrName>
                                        </p:attrNameLst>
                                      </p:cBhvr>
                                      <p:to>
                                        <p:strVal val="visible"/>
                                      </p:to>
                                    </p:set>
                                    <p:animEffect transition="in" filter="blinds(horizontal)">
                                      <p:cBhvr>
                                        <p:cTn id="233" dur="500"/>
                                        <p:tgtEl>
                                          <p:spTgt spid="928830"/>
                                        </p:tgtEl>
                                      </p:cBhvr>
                                    </p:animEffect>
                                  </p:childTnLst>
                                </p:cTn>
                              </p:par>
                            </p:childTnLst>
                          </p:cTn>
                        </p:par>
                      </p:childTnLst>
                    </p:cTn>
                  </p:par>
                  <p:par>
                    <p:cTn id="234" fill="hold">
                      <p:stCondLst>
                        <p:cond delay="indefinite"/>
                      </p:stCondLst>
                      <p:childTnLst>
                        <p:par>
                          <p:cTn id="235" fill="hold">
                            <p:stCondLst>
                              <p:cond delay="0"/>
                            </p:stCondLst>
                            <p:childTnLst>
                              <p:par>
                                <p:cTn id="236" presetID="3" presetClass="entr" presetSubtype="10" fill="hold" nodeType="clickEffect">
                                  <p:stCondLst>
                                    <p:cond delay="0"/>
                                  </p:stCondLst>
                                  <p:childTnLst>
                                    <p:set>
                                      <p:cBhvr>
                                        <p:cTn id="237" dur="1" fill="hold">
                                          <p:stCondLst>
                                            <p:cond delay="0"/>
                                          </p:stCondLst>
                                        </p:cTn>
                                        <p:tgtEl>
                                          <p:spTgt spid="928831"/>
                                        </p:tgtEl>
                                        <p:attrNameLst>
                                          <p:attrName>style.visibility</p:attrName>
                                        </p:attrNameLst>
                                      </p:cBhvr>
                                      <p:to>
                                        <p:strVal val="visible"/>
                                      </p:to>
                                    </p:set>
                                    <p:animEffect transition="in" filter="blinds(horizontal)">
                                      <p:cBhvr>
                                        <p:cTn id="238" dur="500"/>
                                        <p:tgtEl>
                                          <p:spTgt spid="928831"/>
                                        </p:tgtEl>
                                      </p:cBhvr>
                                    </p:animEffect>
                                  </p:childTnLst>
                                </p:cTn>
                              </p:par>
                            </p:childTnLst>
                          </p:cTn>
                        </p:par>
                      </p:childTnLst>
                    </p:cTn>
                  </p:par>
                  <p:par>
                    <p:cTn id="239" fill="hold">
                      <p:stCondLst>
                        <p:cond delay="indefinite"/>
                      </p:stCondLst>
                      <p:childTnLst>
                        <p:par>
                          <p:cTn id="240" fill="hold">
                            <p:stCondLst>
                              <p:cond delay="0"/>
                            </p:stCondLst>
                            <p:childTnLst>
                              <p:par>
                                <p:cTn id="241" presetID="3" presetClass="entr" presetSubtype="10" fill="hold" nodeType="clickEffect">
                                  <p:stCondLst>
                                    <p:cond delay="0"/>
                                  </p:stCondLst>
                                  <p:childTnLst>
                                    <p:set>
                                      <p:cBhvr>
                                        <p:cTn id="242" dur="1" fill="hold">
                                          <p:stCondLst>
                                            <p:cond delay="0"/>
                                          </p:stCondLst>
                                        </p:cTn>
                                        <p:tgtEl>
                                          <p:spTgt spid="928832"/>
                                        </p:tgtEl>
                                        <p:attrNameLst>
                                          <p:attrName>style.visibility</p:attrName>
                                        </p:attrNameLst>
                                      </p:cBhvr>
                                      <p:to>
                                        <p:strVal val="visible"/>
                                      </p:to>
                                    </p:set>
                                    <p:animEffect transition="in" filter="blinds(horizontal)">
                                      <p:cBhvr>
                                        <p:cTn id="243" dur="500"/>
                                        <p:tgtEl>
                                          <p:spTgt spid="928832"/>
                                        </p:tgtEl>
                                      </p:cBhvr>
                                    </p:animEffect>
                                  </p:childTnLst>
                                </p:cTn>
                              </p:par>
                            </p:childTnLst>
                          </p:cTn>
                        </p:par>
                      </p:childTnLst>
                    </p:cTn>
                  </p:par>
                  <p:par>
                    <p:cTn id="244" fill="hold">
                      <p:stCondLst>
                        <p:cond delay="indefinite"/>
                      </p:stCondLst>
                      <p:childTnLst>
                        <p:par>
                          <p:cTn id="245" fill="hold">
                            <p:stCondLst>
                              <p:cond delay="0"/>
                            </p:stCondLst>
                            <p:childTnLst>
                              <p:par>
                                <p:cTn id="246" presetID="3" presetClass="entr" presetSubtype="10" fill="hold" nodeType="clickEffect">
                                  <p:stCondLst>
                                    <p:cond delay="0"/>
                                  </p:stCondLst>
                                  <p:childTnLst>
                                    <p:set>
                                      <p:cBhvr>
                                        <p:cTn id="247" dur="1" fill="hold">
                                          <p:stCondLst>
                                            <p:cond delay="0"/>
                                          </p:stCondLst>
                                        </p:cTn>
                                        <p:tgtEl>
                                          <p:spTgt spid="928833"/>
                                        </p:tgtEl>
                                        <p:attrNameLst>
                                          <p:attrName>style.visibility</p:attrName>
                                        </p:attrNameLst>
                                      </p:cBhvr>
                                      <p:to>
                                        <p:strVal val="visible"/>
                                      </p:to>
                                    </p:set>
                                    <p:animEffect transition="in" filter="blinds(horizontal)">
                                      <p:cBhvr>
                                        <p:cTn id="248" dur="500"/>
                                        <p:tgtEl>
                                          <p:spTgt spid="928833"/>
                                        </p:tgtEl>
                                      </p:cBhvr>
                                    </p:animEffect>
                                  </p:childTnLst>
                                </p:cTn>
                              </p:par>
                            </p:childTnLst>
                          </p:cTn>
                        </p:par>
                      </p:childTnLst>
                    </p:cTn>
                  </p:par>
                  <p:par>
                    <p:cTn id="249" fill="hold">
                      <p:stCondLst>
                        <p:cond delay="indefinite"/>
                      </p:stCondLst>
                      <p:childTnLst>
                        <p:par>
                          <p:cTn id="250" fill="hold">
                            <p:stCondLst>
                              <p:cond delay="0"/>
                            </p:stCondLst>
                            <p:childTnLst>
                              <p:par>
                                <p:cTn id="251" presetID="3" presetClass="entr" presetSubtype="10" fill="hold" nodeType="clickEffect">
                                  <p:stCondLst>
                                    <p:cond delay="0"/>
                                  </p:stCondLst>
                                  <p:childTnLst>
                                    <p:set>
                                      <p:cBhvr>
                                        <p:cTn id="252" dur="1" fill="hold">
                                          <p:stCondLst>
                                            <p:cond delay="0"/>
                                          </p:stCondLst>
                                        </p:cTn>
                                        <p:tgtEl>
                                          <p:spTgt spid="928834"/>
                                        </p:tgtEl>
                                        <p:attrNameLst>
                                          <p:attrName>style.visibility</p:attrName>
                                        </p:attrNameLst>
                                      </p:cBhvr>
                                      <p:to>
                                        <p:strVal val="visible"/>
                                      </p:to>
                                    </p:set>
                                    <p:animEffect transition="in" filter="blinds(horizontal)">
                                      <p:cBhvr>
                                        <p:cTn id="253" dur="500"/>
                                        <p:tgtEl>
                                          <p:spTgt spid="928834"/>
                                        </p:tgtEl>
                                      </p:cBhvr>
                                    </p:animEffect>
                                  </p:childTnLst>
                                </p:cTn>
                              </p:par>
                            </p:childTnLst>
                          </p:cTn>
                        </p:par>
                      </p:childTnLst>
                    </p:cTn>
                  </p:par>
                  <p:par>
                    <p:cTn id="254" fill="hold">
                      <p:stCondLst>
                        <p:cond delay="indefinite"/>
                      </p:stCondLst>
                      <p:childTnLst>
                        <p:par>
                          <p:cTn id="255" fill="hold">
                            <p:stCondLst>
                              <p:cond delay="0"/>
                            </p:stCondLst>
                            <p:childTnLst>
                              <p:par>
                                <p:cTn id="256" presetID="3" presetClass="entr" presetSubtype="10" fill="hold" nodeType="clickEffect">
                                  <p:stCondLst>
                                    <p:cond delay="0"/>
                                  </p:stCondLst>
                                  <p:childTnLst>
                                    <p:set>
                                      <p:cBhvr>
                                        <p:cTn id="257" dur="1" fill="hold">
                                          <p:stCondLst>
                                            <p:cond delay="0"/>
                                          </p:stCondLst>
                                        </p:cTn>
                                        <p:tgtEl>
                                          <p:spTgt spid="928835"/>
                                        </p:tgtEl>
                                        <p:attrNameLst>
                                          <p:attrName>style.visibility</p:attrName>
                                        </p:attrNameLst>
                                      </p:cBhvr>
                                      <p:to>
                                        <p:strVal val="visible"/>
                                      </p:to>
                                    </p:set>
                                    <p:animEffect transition="in" filter="blinds(horizontal)">
                                      <p:cBhvr>
                                        <p:cTn id="258" dur="500"/>
                                        <p:tgtEl>
                                          <p:spTgt spid="928835"/>
                                        </p:tgtEl>
                                      </p:cBhvr>
                                    </p:animEffect>
                                  </p:childTnLst>
                                </p:cTn>
                              </p:par>
                            </p:childTnLst>
                          </p:cTn>
                        </p:par>
                      </p:childTnLst>
                    </p:cTn>
                  </p:par>
                  <p:par>
                    <p:cTn id="259" fill="hold">
                      <p:stCondLst>
                        <p:cond delay="indefinite"/>
                      </p:stCondLst>
                      <p:childTnLst>
                        <p:par>
                          <p:cTn id="260" fill="hold">
                            <p:stCondLst>
                              <p:cond delay="0"/>
                            </p:stCondLst>
                            <p:childTnLst>
                              <p:par>
                                <p:cTn id="261" presetID="3" presetClass="entr" presetSubtype="10" fill="hold" nodeType="clickEffect">
                                  <p:stCondLst>
                                    <p:cond delay="0"/>
                                  </p:stCondLst>
                                  <p:childTnLst>
                                    <p:set>
                                      <p:cBhvr>
                                        <p:cTn id="262" dur="1" fill="hold">
                                          <p:stCondLst>
                                            <p:cond delay="0"/>
                                          </p:stCondLst>
                                        </p:cTn>
                                        <p:tgtEl>
                                          <p:spTgt spid="928836"/>
                                        </p:tgtEl>
                                        <p:attrNameLst>
                                          <p:attrName>style.visibility</p:attrName>
                                        </p:attrNameLst>
                                      </p:cBhvr>
                                      <p:to>
                                        <p:strVal val="visible"/>
                                      </p:to>
                                    </p:set>
                                    <p:animEffect transition="in" filter="blinds(horizontal)">
                                      <p:cBhvr>
                                        <p:cTn id="263" dur="500"/>
                                        <p:tgtEl>
                                          <p:spTgt spid="928836"/>
                                        </p:tgtEl>
                                      </p:cBhvr>
                                    </p:animEffect>
                                  </p:childTnLst>
                                </p:cTn>
                              </p:par>
                            </p:childTnLst>
                          </p:cTn>
                        </p:par>
                      </p:childTnLst>
                    </p:cTn>
                  </p:par>
                  <p:par>
                    <p:cTn id="264" fill="hold">
                      <p:stCondLst>
                        <p:cond delay="indefinite"/>
                      </p:stCondLst>
                      <p:childTnLst>
                        <p:par>
                          <p:cTn id="265" fill="hold">
                            <p:stCondLst>
                              <p:cond delay="0"/>
                            </p:stCondLst>
                            <p:childTnLst>
                              <p:par>
                                <p:cTn id="266" presetID="3" presetClass="entr" presetSubtype="10" fill="hold" nodeType="clickEffect">
                                  <p:stCondLst>
                                    <p:cond delay="0"/>
                                  </p:stCondLst>
                                  <p:childTnLst>
                                    <p:set>
                                      <p:cBhvr>
                                        <p:cTn id="267" dur="1" fill="hold">
                                          <p:stCondLst>
                                            <p:cond delay="0"/>
                                          </p:stCondLst>
                                        </p:cTn>
                                        <p:tgtEl>
                                          <p:spTgt spid="928837"/>
                                        </p:tgtEl>
                                        <p:attrNameLst>
                                          <p:attrName>style.visibility</p:attrName>
                                        </p:attrNameLst>
                                      </p:cBhvr>
                                      <p:to>
                                        <p:strVal val="visible"/>
                                      </p:to>
                                    </p:set>
                                    <p:animEffect transition="in" filter="blinds(horizontal)">
                                      <p:cBhvr>
                                        <p:cTn id="268" dur="500"/>
                                        <p:tgtEl>
                                          <p:spTgt spid="928837"/>
                                        </p:tgtEl>
                                      </p:cBhvr>
                                    </p:animEffect>
                                  </p:childTnLst>
                                </p:cTn>
                              </p:par>
                            </p:childTnLst>
                          </p:cTn>
                        </p:par>
                      </p:childTnLst>
                    </p:cTn>
                  </p:par>
                  <p:par>
                    <p:cTn id="269" fill="hold">
                      <p:stCondLst>
                        <p:cond delay="indefinite"/>
                      </p:stCondLst>
                      <p:childTnLst>
                        <p:par>
                          <p:cTn id="270" fill="hold">
                            <p:stCondLst>
                              <p:cond delay="0"/>
                            </p:stCondLst>
                            <p:childTnLst>
                              <p:par>
                                <p:cTn id="271" presetID="3" presetClass="entr" presetSubtype="10" fill="hold" nodeType="clickEffect">
                                  <p:stCondLst>
                                    <p:cond delay="0"/>
                                  </p:stCondLst>
                                  <p:childTnLst>
                                    <p:set>
                                      <p:cBhvr>
                                        <p:cTn id="272" dur="1" fill="hold">
                                          <p:stCondLst>
                                            <p:cond delay="0"/>
                                          </p:stCondLst>
                                        </p:cTn>
                                        <p:tgtEl>
                                          <p:spTgt spid="928838"/>
                                        </p:tgtEl>
                                        <p:attrNameLst>
                                          <p:attrName>style.visibility</p:attrName>
                                        </p:attrNameLst>
                                      </p:cBhvr>
                                      <p:to>
                                        <p:strVal val="visible"/>
                                      </p:to>
                                    </p:set>
                                    <p:animEffect transition="in" filter="blinds(horizontal)">
                                      <p:cBhvr>
                                        <p:cTn id="273" dur="500"/>
                                        <p:tgtEl>
                                          <p:spTgt spid="928838"/>
                                        </p:tgtEl>
                                      </p:cBhvr>
                                    </p:animEffect>
                                  </p:childTnLst>
                                </p:cTn>
                              </p:par>
                            </p:childTnLst>
                          </p:cTn>
                        </p:par>
                      </p:childTnLst>
                    </p:cTn>
                  </p:par>
                  <p:par>
                    <p:cTn id="274" fill="hold">
                      <p:stCondLst>
                        <p:cond delay="indefinite"/>
                      </p:stCondLst>
                      <p:childTnLst>
                        <p:par>
                          <p:cTn id="275" fill="hold">
                            <p:stCondLst>
                              <p:cond delay="0"/>
                            </p:stCondLst>
                            <p:childTnLst>
                              <p:par>
                                <p:cTn id="276" presetID="3" presetClass="entr" presetSubtype="10" fill="hold" nodeType="clickEffect">
                                  <p:stCondLst>
                                    <p:cond delay="0"/>
                                  </p:stCondLst>
                                  <p:childTnLst>
                                    <p:set>
                                      <p:cBhvr>
                                        <p:cTn id="277" dur="1" fill="hold">
                                          <p:stCondLst>
                                            <p:cond delay="0"/>
                                          </p:stCondLst>
                                        </p:cTn>
                                        <p:tgtEl>
                                          <p:spTgt spid="928839"/>
                                        </p:tgtEl>
                                        <p:attrNameLst>
                                          <p:attrName>style.visibility</p:attrName>
                                        </p:attrNameLst>
                                      </p:cBhvr>
                                      <p:to>
                                        <p:strVal val="visible"/>
                                      </p:to>
                                    </p:set>
                                    <p:animEffect transition="in" filter="blinds(horizontal)">
                                      <p:cBhvr>
                                        <p:cTn id="278" dur="500"/>
                                        <p:tgtEl>
                                          <p:spTgt spid="928839"/>
                                        </p:tgtEl>
                                      </p:cBhvr>
                                    </p:animEffect>
                                  </p:childTnLst>
                                </p:cTn>
                              </p:par>
                            </p:childTnLst>
                          </p:cTn>
                        </p:par>
                      </p:childTnLst>
                    </p:cTn>
                  </p:par>
                  <p:par>
                    <p:cTn id="279" fill="hold">
                      <p:stCondLst>
                        <p:cond delay="indefinite"/>
                      </p:stCondLst>
                      <p:childTnLst>
                        <p:par>
                          <p:cTn id="280" fill="hold">
                            <p:stCondLst>
                              <p:cond delay="0"/>
                            </p:stCondLst>
                            <p:childTnLst>
                              <p:par>
                                <p:cTn id="281" presetID="3" presetClass="entr" presetSubtype="10" fill="hold" nodeType="clickEffect">
                                  <p:stCondLst>
                                    <p:cond delay="0"/>
                                  </p:stCondLst>
                                  <p:childTnLst>
                                    <p:set>
                                      <p:cBhvr>
                                        <p:cTn id="282" dur="1" fill="hold">
                                          <p:stCondLst>
                                            <p:cond delay="0"/>
                                          </p:stCondLst>
                                        </p:cTn>
                                        <p:tgtEl>
                                          <p:spTgt spid="928840"/>
                                        </p:tgtEl>
                                        <p:attrNameLst>
                                          <p:attrName>style.visibility</p:attrName>
                                        </p:attrNameLst>
                                      </p:cBhvr>
                                      <p:to>
                                        <p:strVal val="visible"/>
                                      </p:to>
                                    </p:set>
                                    <p:animEffect transition="in" filter="blinds(horizontal)">
                                      <p:cBhvr>
                                        <p:cTn id="283" dur="500"/>
                                        <p:tgtEl>
                                          <p:spTgt spid="928840"/>
                                        </p:tgtEl>
                                      </p:cBhvr>
                                    </p:animEffect>
                                  </p:childTnLst>
                                </p:cTn>
                              </p:par>
                            </p:childTnLst>
                          </p:cTn>
                        </p:par>
                      </p:childTnLst>
                    </p:cTn>
                  </p:par>
                  <p:par>
                    <p:cTn id="284" fill="hold">
                      <p:stCondLst>
                        <p:cond delay="indefinite"/>
                      </p:stCondLst>
                      <p:childTnLst>
                        <p:par>
                          <p:cTn id="285" fill="hold">
                            <p:stCondLst>
                              <p:cond delay="0"/>
                            </p:stCondLst>
                            <p:childTnLst>
                              <p:par>
                                <p:cTn id="286" presetID="3" presetClass="entr" presetSubtype="10" fill="hold" nodeType="clickEffect">
                                  <p:stCondLst>
                                    <p:cond delay="0"/>
                                  </p:stCondLst>
                                  <p:childTnLst>
                                    <p:set>
                                      <p:cBhvr>
                                        <p:cTn id="287" dur="1" fill="hold">
                                          <p:stCondLst>
                                            <p:cond delay="0"/>
                                          </p:stCondLst>
                                        </p:cTn>
                                        <p:tgtEl>
                                          <p:spTgt spid="928841"/>
                                        </p:tgtEl>
                                        <p:attrNameLst>
                                          <p:attrName>style.visibility</p:attrName>
                                        </p:attrNameLst>
                                      </p:cBhvr>
                                      <p:to>
                                        <p:strVal val="visible"/>
                                      </p:to>
                                    </p:set>
                                    <p:animEffect transition="in" filter="blinds(horizontal)">
                                      <p:cBhvr>
                                        <p:cTn id="288" dur="500"/>
                                        <p:tgtEl>
                                          <p:spTgt spid="928841"/>
                                        </p:tgtEl>
                                      </p:cBhvr>
                                    </p:animEffect>
                                  </p:childTnLst>
                                </p:cTn>
                              </p:par>
                            </p:childTnLst>
                          </p:cTn>
                        </p:par>
                      </p:childTnLst>
                    </p:cTn>
                  </p:par>
                  <p:par>
                    <p:cTn id="289" fill="hold">
                      <p:stCondLst>
                        <p:cond delay="indefinite"/>
                      </p:stCondLst>
                      <p:childTnLst>
                        <p:par>
                          <p:cTn id="290" fill="hold">
                            <p:stCondLst>
                              <p:cond delay="0"/>
                            </p:stCondLst>
                            <p:childTnLst>
                              <p:par>
                                <p:cTn id="291" presetID="3" presetClass="entr" presetSubtype="10" fill="hold" nodeType="clickEffect">
                                  <p:stCondLst>
                                    <p:cond delay="0"/>
                                  </p:stCondLst>
                                  <p:childTnLst>
                                    <p:set>
                                      <p:cBhvr>
                                        <p:cTn id="292" dur="1" fill="hold">
                                          <p:stCondLst>
                                            <p:cond delay="0"/>
                                          </p:stCondLst>
                                        </p:cTn>
                                        <p:tgtEl>
                                          <p:spTgt spid="928842"/>
                                        </p:tgtEl>
                                        <p:attrNameLst>
                                          <p:attrName>style.visibility</p:attrName>
                                        </p:attrNameLst>
                                      </p:cBhvr>
                                      <p:to>
                                        <p:strVal val="visible"/>
                                      </p:to>
                                    </p:set>
                                    <p:animEffect transition="in" filter="blinds(horizontal)">
                                      <p:cBhvr>
                                        <p:cTn id="293" dur="500"/>
                                        <p:tgtEl>
                                          <p:spTgt spid="928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5" grpId="0" animBg="1"/>
      <p:bldP spid="928778" grpId="0" animBg="1"/>
      <p:bldP spid="928779" grpId="0" animBg="1"/>
      <p:bldP spid="928780" grpId="0" animBg="1"/>
      <p:bldP spid="928781" grpId="0" animBg="1"/>
      <p:bldP spid="928782" grpId="0" animBg="1"/>
      <p:bldP spid="928783" grpId="0" animBg="1"/>
      <p:bldP spid="928784" grpId="0" animBg="1"/>
      <p:bldP spid="928785" grpId="0" animBg="1"/>
      <p:bldP spid="928786" grpId="0" animBg="1"/>
      <p:bldP spid="928787" grpId="0" animBg="1"/>
      <p:bldP spid="928788" grpId="0" animBg="1"/>
      <p:bldP spid="928789" grpId="0" animBg="1"/>
      <p:bldP spid="928795" grpId="0"/>
      <p:bldP spid="928797" grpId="0" animBg="1"/>
      <p:bldP spid="928798" grpId="0"/>
      <p:bldP spid="928801" grpId="0" animBg="1"/>
      <p:bldP spid="928810" grpId="0" animBg="1"/>
      <p:bldP spid="928811" grpId="0" animBg="1"/>
      <p:bldP spid="928812" grpId="0" animBg="1"/>
      <p:bldP spid="928813" grpId="0" animBg="1"/>
      <p:bldP spid="928814"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9794" name="AutoShape 2"/>
          <p:cNvSpPr>
            <a:spLocks noChangeArrowheads="1"/>
          </p:cNvSpPr>
          <p:nvPr/>
        </p:nvSpPr>
        <p:spPr bwMode="auto">
          <a:xfrm>
            <a:off x="2124075" y="333375"/>
            <a:ext cx="5402263" cy="720725"/>
          </a:xfrm>
          <a:prstGeom prst="parallelogram">
            <a:avLst>
              <a:gd name="adj" fmla="val 187390"/>
            </a:avLst>
          </a:prstGeom>
          <a:noFill/>
          <a:ln w="76200">
            <a:solidFill>
              <a:srgbClr val="800080"/>
            </a:solidFill>
            <a:miter lim="800000"/>
            <a:headEnd/>
            <a:tailEnd/>
          </a:ln>
          <a:effectLst/>
        </p:spPr>
        <p:txBody>
          <a:bodyPr wrap="none" anchor="ctr"/>
          <a:lstStyle/>
          <a:p>
            <a:endParaRPr lang="zh-CN" altLang="en-US"/>
          </a:p>
        </p:txBody>
      </p:sp>
      <p:sp>
        <p:nvSpPr>
          <p:cNvPr id="929795" name="Line 3"/>
          <p:cNvSpPr>
            <a:spLocks noChangeShapeType="1"/>
          </p:cNvSpPr>
          <p:nvPr/>
        </p:nvSpPr>
        <p:spPr bwMode="auto">
          <a:xfrm>
            <a:off x="2124075" y="1052513"/>
            <a:ext cx="0" cy="4248150"/>
          </a:xfrm>
          <a:prstGeom prst="line">
            <a:avLst/>
          </a:prstGeom>
          <a:noFill/>
          <a:ln w="76200">
            <a:solidFill>
              <a:srgbClr val="800080"/>
            </a:solidFill>
            <a:round/>
            <a:headEnd/>
            <a:tailEnd/>
          </a:ln>
          <a:effectLst/>
        </p:spPr>
        <p:txBody>
          <a:bodyPr/>
          <a:lstStyle/>
          <a:p>
            <a:endParaRPr lang="zh-CN" altLang="en-US"/>
          </a:p>
        </p:txBody>
      </p:sp>
      <p:sp>
        <p:nvSpPr>
          <p:cNvPr id="929796" name="Line 4"/>
          <p:cNvSpPr>
            <a:spLocks noChangeShapeType="1"/>
          </p:cNvSpPr>
          <p:nvPr/>
        </p:nvSpPr>
        <p:spPr bwMode="auto">
          <a:xfrm>
            <a:off x="2124075" y="5300663"/>
            <a:ext cx="4103688" cy="0"/>
          </a:xfrm>
          <a:prstGeom prst="line">
            <a:avLst/>
          </a:prstGeom>
          <a:noFill/>
          <a:ln w="76200">
            <a:solidFill>
              <a:srgbClr val="800080"/>
            </a:solidFill>
            <a:round/>
            <a:headEnd/>
            <a:tailEnd/>
          </a:ln>
          <a:effectLst/>
        </p:spPr>
        <p:txBody>
          <a:bodyPr/>
          <a:lstStyle/>
          <a:p>
            <a:endParaRPr lang="zh-CN" altLang="en-US"/>
          </a:p>
        </p:txBody>
      </p:sp>
      <p:sp>
        <p:nvSpPr>
          <p:cNvPr id="929797" name="Line 5"/>
          <p:cNvSpPr>
            <a:spLocks noChangeShapeType="1"/>
          </p:cNvSpPr>
          <p:nvPr/>
        </p:nvSpPr>
        <p:spPr bwMode="auto">
          <a:xfrm>
            <a:off x="6156325" y="1052513"/>
            <a:ext cx="0" cy="2736850"/>
          </a:xfrm>
          <a:prstGeom prst="line">
            <a:avLst/>
          </a:prstGeom>
          <a:noFill/>
          <a:ln w="76200">
            <a:solidFill>
              <a:srgbClr val="800080"/>
            </a:solidFill>
            <a:round/>
            <a:headEnd/>
            <a:tailEnd/>
          </a:ln>
          <a:effectLst/>
        </p:spPr>
        <p:txBody>
          <a:bodyPr/>
          <a:lstStyle/>
          <a:p>
            <a:endParaRPr lang="zh-CN" altLang="en-US"/>
          </a:p>
        </p:txBody>
      </p:sp>
      <p:sp>
        <p:nvSpPr>
          <p:cNvPr id="929798" name="Line 6"/>
          <p:cNvSpPr>
            <a:spLocks noChangeShapeType="1"/>
          </p:cNvSpPr>
          <p:nvPr/>
        </p:nvSpPr>
        <p:spPr bwMode="auto">
          <a:xfrm>
            <a:off x="2987675" y="1844675"/>
            <a:ext cx="2305050" cy="0"/>
          </a:xfrm>
          <a:prstGeom prst="line">
            <a:avLst/>
          </a:prstGeom>
          <a:noFill/>
          <a:ln w="76200">
            <a:solidFill>
              <a:srgbClr val="800080"/>
            </a:solidFill>
            <a:round/>
            <a:headEnd/>
            <a:tailEnd/>
          </a:ln>
          <a:effectLst/>
        </p:spPr>
        <p:txBody>
          <a:bodyPr/>
          <a:lstStyle/>
          <a:p>
            <a:endParaRPr lang="zh-CN" altLang="en-US"/>
          </a:p>
        </p:txBody>
      </p:sp>
      <p:sp>
        <p:nvSpPr>
          <p:cNvPr id="929799" name="Line 7"/>
          <p:cNvSpPr>
            <a:spLocks noChangeShapeType="1"/>
          </p:cNvSpPr>
          <p:nvPr/>
        </p:nvSpPr>
        <p:spPr bwMode="auto">
          <a:xfrm>
            <a:off x="2987675" y="1844675"/>
            <a:ext cx="0" cy="2663825"/>
          </a:xfrm>
          <a:prstGeom prst="line">
            <a:avLst/>
          </a:prstGeom>
          <a:noFill/>
          <a:ln w="76200">
            <a:solidFill>
              <a:srgbClr val="800080"/>
            </a:solidFill>
            <a:round/>
            <a:headEnd/>
            <a:tailEnd/>
          </a:ln>
          <a:effectLst/>
        </p:spPr>
        <p:txBody>
          <a:bodyPr/>
          <a:lstStyle/>
          <a:p>
            <a:endParaRPr lang="zh-CN" altLang="en-US"/>
          </a:p>
        </p:txBody>
      </p:sp>
      <p:sp>
        <p:nvSpPr>
          <p:cNvPr id="929800" name="Line 8"/>
          <p:cNvSpPr>
            <a:spLocks noChangeShapeType="1"/>
          </p:cNvSpPr>
          <p:nvPr/>
        </p:nvSpPr>
        <p:spPr bwMode="auto">
          <a:xfrm>
            <a:off x="2987675" y="4508500"/>
            <a:ext cx="3240088" cy="0"/>
          </a:xfrm>
          <a:prstGeom prst="line">
            <a:avLst/>
          </a:prstGeom>
          <a:noFill/>
          <a:ln w="76200">
            <a:solidFill>
              <a:srgbClr val="800080"/>
            </a:solidFill>
            <a:round/>
            <a:headEnd/>
            <a:tailEnd/>
          </a:ln>
          <a:effectLst/>
        </p:spPr>
        <p:txBody>
          <a:bodyPr/>
          <a:lstStyle/>
          <a:p>
            <a:endParaRPr lang="zh-CN" altLang="en-US"/>
          </a:p>
        </p:txBody>
      </p:sp>
      <p:sp>
        <p:nvSpPr>
          <p:cNvPr id="929801" name="Line 9"/>
          <p:cNvSpPr>
            <a:spLocks noChangeShapeType="1"/>
          </p:cNvSpPr>
          <p:nvPr/>
        </p:nvSpPr>
        <p:spPr bwMode="auto">
          <a:xfrm>
            <a:off x="6227763" y="4508500"/>
            <a:ext cx="0" cy="792163"/>
          </a:xfrm>
          <a:prstGeom prst="line">
            <a:avLst/>
          </a:prstGeom>
          <a:noFill/>
          <a:ln w="76200">
            <a:solidFill>
              <a:srgbClr val="800080"/>
            </a:solidFill>
            <a:round/>
            <a:headEnd/>
            <a:tailEnd/>
          </a:ln>
          <a:effectLst/>
        </p:spPr>
        <p:txBody>
          <a:bodyPr/>
          <a:lstStyle/>
          <a:p>
            <a:endParaRPr lang="zh-CN" altLang="en-US"/>
          </a:p>
        </p:txBody>
      </p:sp>
      <p:sp>
        <p:nvSpPr>
          <p:cNvPr id="929802" name="Line 10"/>
          <p:cNvSpPr>
            <a:spLocks noChangeShapeType="1"/>
          </p:cNvSpPr>
          <p:nvPr/>
        </p:nvSpPr>
        <p:spPr bwMode="auto">
          <a:xfrm>
            <a:off x="5292725" y="1844675"/>
            <a:ext cx="0" cy="1944688"/>
          </a:xfrm>
          <a:prstGeom prst="line">
            <a:avLst/>
          </a:prstGeom>
          <a:noFill/>
          <a:ln w="76200">
            <a:solidFill>
              <a:srgbClr val="800080"/>
            </a:solidFill>
            <a:round/>
            <a:headEnd/>
            <a:tailEnd/>
          </a:ln>
          <a:effectLst/>
        </p:spPr>
        <p:txBody>
          <a:bodyPr/>
          <a:lstStyle/>
          <a:p>
            <a:endParaRPr lang="zh-CN" altLang="en-US"/>
          </a:p>
        </p:txBody>
      </p:sp>
      <p:sp>
        <p:nvSpPr>
          <p:cNvPr id="929803" name="Line 11"/>
          <p:cNvSpPr>
            <a:spLocks noChangeShapeType="1"/>
          </p:cNvSpPr>
          <p:nvPr/>
        </p:nvSpPr>
        <p:spPr bwMode="auto">
          <a:xfrm>
            <a:off x="5292725" y="3789363"/>
            <a:ext cx="863600" cy="0"/>
          </a:xfrm>
          <a:prstGeom prst="line">
            <a:avLst/>
          </a:prstGeom>
          <a:noFill/>
          <a:ln w="76200">
            <a:solidFill>
              <a:srgbClr val="800080"/>
            </a:solidFill>
            <a:round/>
            <a:headEnd/>
            <a:tailEnd/>
          </a:ln>
          <a:effectLst/>
        </p:spPr>
        <p:txBody>
          <a:bodyPr/>
          <a:lstStyle/>
          <a:p>
            <a:endParaRPr lang="zh-CN" altLang="en-US"/>
          </a:p>
        </p:txBody>
      </p:sp>
      <p:sp>
        <p:nvSpPr>
          <p:cNvPr id="929804" name="Line 12"/>
          <p:cNvSpPr>
            <a:spLocks noChangeShapeType="1"/>
          </p:cNvSpPr>
          <p:nvPr/>
        </p:nvSpPr>
        <p:spPr bwMode="auto">
          <a:xfrm flipV="1">
            <a:off x="6227763" y="4365625"/>
            <a:ext cx="1439862" cy="935038"/>
          </a:xfrm>
          <a:prstGeom prst="line">
            <a:avLst/>
          </a:prstGeom>
          <a:noFill/>
          <a:ln w="76200">
            <a:solidFill>
              <a:srgbClr val="800080"/>
            </a:solidFill>
            <a:round/>
            <a:headEnd/>
            <a:tailEnd/>
          </a:ln>
          <a:effectLst/>
        </p:spPr>
        <p:txBody>
          <a:bodyPr/>
          <a:lstStyle/>
          <a:p>
            <a:endParaRPr lang="zh-CN" altLang="en-US"/>
          </a:p>
        </p:txBody>
      </p:sp>
      <p:sp>
        <p:nvSpPr>
          <p:cNvPr id="929805" name="Line 13"/>
          <p:cNvSpPr>
            <a:spLocks noChangeShapeType="1"/>
          </p:cNvSpPr>
          <p:nvPr/>
        </p:nvSpPr>
        <p:spPr bwMode="auto">
          <a:xfrm flipV="1">
            <a:off x="6227763" y="3573463"/>
            <a:ext cx="1439862" cy="935037"/>
          </a:xfrm>
          <a:prstGeom prst="line">
            <a:avLst/>
          </a:prstGeom>
          <a:noFill/>
          <a:ln w="76200">
            <a:solidFill>
              <a:srgbClr val="800080"/>
            </a:solidFill>
            <a:round/>
            <a:headEnd/>
            <a:tailEnd/>
          </a:ln>
          <a:effectLst/>
        </p:spPr>
        <p:txBody>
          <a:bodyPr/>
          <a:lstStyle/>
          <a:p>
            <a:endParaRPr lang="zh-CN" altLang="en-US"/>
          </a:p>
        </p:txBody>
      </p:sp>
      <p:sp>
        <p:nvSpPr>
          <p:cNvPr id="929806" name="Line 14"/>
          <p:cNvSpPr>
            <a:spLocks noChangeShapeType="1"/>
          </p:cNvSpPr>
          <p:nvPr/>
        </p:nvSpPr>
        <p:spPr bwMode="auto">
          <a:xfrm>
            <a:off x="7596188" y="333375"/>
            <a:ext cx="0" cy="2735263"/>
          </a:xfrm>
          <a:prstGeom prst="line">
            <a:avLst/>
          </a:prstGeom>
          <a:noFill/>
          <a:ln w="76200">
            <a:solidFill>
              <a:srgbClr val="800080"/>
            </a:solidFill>
            <a:round/>
            <a:headEnd/>
            <a:tailEnd/>
          </a:ln>
          <a:effectLst/>
        </p:spPr>
        <p:txBody>
          <a:bodyPr/>
          <a:lstStyle/>
          <a:p>
            <a:endParaRPr lang="zh-CN" altLang="en-US"/>
          </a:p>
        </p:txBody>
      </p:sp>
      <p:sp>
        <p:nvSpPr>
          <p:cNvPr id="929807" name="Line 15"/>
          <p:cNvSpPr>
            <a:spLocks noChangeShapeType="1"/>
          </p:cNvSpPr>
          <p:nvPr/>
        </p:nvSpPr>
        <p:spPr bwMode="auto">
          <a:xfrm flipV="1">
            <a:off x="6084888" y="2997200"/>
            <a:ext cx="1511300" cy="792163"/>
          </a:xfrm>
          <a:prstGeom prst="line">
            <a:avLst/>
          </a:prstGeom>
          <a:noFill/>
          <a:ln w="76200">
            <a:solidFill>
              <a:srgbClr val="800080"/>
            </a:solidFill>
            <a:round/>
            <a:headEnd/>
            <a:tailEnd/>
          </a:ln>
          <a:effectLst/>
        </p:spPr>
        <p:txBody>
          <a:bodyPr/>
          <a:lstStyle/>
          <a:p>
            <a:endParaRPr lang="zh-CN" altLang="en-US"/>
          </a:p>
        </p:txBody>
      </p:sp>
      <p:sp>
        <p:nvSpPr>
          <p:cNvPr id="929808" name="Line 16"/>
          <p:cNvSpPr>
            <a:spLocks noChangeShapeType="1"/>
          </p:cNvSpPr>
          <p:nvPr/>
        </p:nvSpPr>
        <p:spPr bwMode="auto">
          <a:xfrm>
            <a:off x="7667625" y="3573463"/>
            <a:ext cx="0" cy="792162"/>
          </a:xfrm>
          <a:prstGeom prst="line">
            <a:avLst/>
          </a:prstGeom>
          <a:noFill/>
          <a:ln w="76200">
            <a:solidFill>
              <a:srgbClr val="800080"/>
            </a:solidFill>
            <a:round/>
            <a:headEnd/>
            <a:tailEnd/>
          </a:ln>
          <a:effectLst/>
        </p:spPr>
        <p:txBody>
          <a:bodyPr/>
          <a:lstStyle/>
          <a:p>
            <a:endParaRPr lang="zh-CN" altLang="en-US"/>
          </a:p>
        </p:txBody>
      </p:sp>
      <p:sp>
        <p:nvSpPr>
          <p:cNvPr id="929809" name="Line 17"/>
          <p:cNvSpPr>
            <a:spLocks noChangeShapeType="1"/>
          </p:cNvSpPr>
          <p:nvPr/>
        </p:nvSpPr>
        <p:spPr bwMode="auto">
          <a:xfrm flipV="1">
            <a:off x="2987675" y="3644900"/>
            <a:ext cx="1368425" cy="863600"/>
          </a:xfrm>
          <a:prstGeom prst="line">
            <a:avLst/>
          </a:prstGeom>
          <a:noFill/>
          <a:ln w="76200">
            <a:solidFill>
              <a:srgbClr val="800080"/>
            </a:solidFill>
            <a:round/>
            <a:headEnd/>
            <a:tailEnd/>
          </a:ln>
          <a:effectLst/>
        </p:spPr>
        <p:txBody>
          <a:bodyPr/>
          <a:lstStyle/>
          <a:p>
            <a:endParaRPr lang="zh-CN" altLang="en-US"/>
          </a:p>
        </p:txBody>
      </p:sp>
      <p:sp>
        <p:nvSpPr>
          <p:cNvPr id="929810" name="Line 18"/>
          <p:cNvSpPr>
            <a:spLocks noChangeShapeType="1"/>
          </p:cNvSpPr>
          <p:nvPr/>
        </p:nvSpPr>
        <p:spPr bwMode="auto">
          <a:xfrm flipH="1">
            <a:off x="6372225" y="3573463"/>
            <a:ext cx="1296988" cy="71437"/>
          </a:xfrm>
          <a:prstGeom prst="line">
            <a:avLst/>
          </a:prstGeom>
          <a:noFill/>
          <a:ln w="76200">
            <a:solidFill>
              <a:srgbClr val="800080"/>
            </a:solidFill>
            <a:round/>
            <a:headEnd/>
            <a:tailEnd/>
          </a:ln>
          <a:effectLst/>
        </p:spPr>
        <p:txBody>
          <a:bodyPr/>
          <a:lstStyle/>
          <a:p>
            <a:endParaRPr lang="zh-CN" altLang="en-US"/>
          </a:p>
        </p:txBody>
      </p:sp>
      <p:sp>
        <p:nvSpPr>
          <p:cNvPr id="929811" name="Line 19"/>
          <p:cNvSpPr>
            <a:spLocks noChangeShapeType="1"/>
          </p:cNvSpPr>
          <p:nvPr/>
        </p:nvSpPr>
        <p:spPr bwMode="auto">
          <a:xfrm flipH="1">
            <a:off x="4356100" y="3644900"/>
            <a:ext cx="936625" cy="0"/>
          </a:xfrm>
          <a:prstGeom prst="line">
            <a:avLst/>
          </a:prstGeom>
          <a:noFill/>
          <a:ln w="76200">
            <a:solidFill>
              <a:srgbClr val="800080"/>
            </a:solidFill>
            <a:round/>
            <a:headEnd/>
            <a:tailEnd/>
          </a:ln>
          <a:effectLst/>
        </p:spPr>
        <p:txBody>
          <a:bodyPr/>
          <a:lstStyle/>
          <a:p>
            <a:endParaRPr lang="zh-CN" altLang="en-US"/>
          </a:p>
        </p:txBody>
      </p:sp>
      <p:sp>
        <p:nvSpPr>
          <p:cNvPr id="929812" name="Line 20"/>
          <p:cNvSpPr>
            <a:spLocks noChangeShapeType="1"/>
          </p:cNvSpPr>
          <p:nvPr/>
        </p:nvSpPr>
        <p:spPr bwMode="auto">
          <a:xfrm flipV="1">
            <a:off x="4427538" y="1844675"/>
            <a:ext cx="0" cy="1800225"/>
          </a:xfrm>
          <a:prstGeom prst="line">
            <a:avLst/>
          </a:prstGeom>
          <a:noFill/>
          <a:ln w="76200">
            <a:solidFill>
              <a:srgbClr val="800080"/>
            </a:solidFill>
            <a:round/>
            <a:headEnd/>
            <a:tailEnd/>
          </a:ln>
          <a:effectLst/>
        </p:spPr>
        <p:txBody>
          <a:bodyPr/>
          <a:lstStyle/>
          <a:p>
            <a:endParaRPr lang="zh-CN" altLang="en-US"/>
          </a:p>
        </p:txBody>
      </p:sp>
      <p:sp>
        <p:nvSpPr>
          <p:cNvPr id="929813" name="Line 21"/>
          <p:cNvSpPr>
            <a:spLocks noChangeShapeType="1"/>
          </p:cNvSpPr>
          <p:nvPr/>
        </p:nvSpPr>
        <p:spPr bwMode="auto">
          <a:xfrm flipH="1">
            <a:off x="2124075" y="4508500"/>
            <a:ext cx="863600" cy="0"/>
          </a:xfrm>
          <a:prstGeom prst="line">
            <a:avLst/>
          </a:prstGeom>
          <a:noFill/>
          <a:ln w="76200">
            <a:solidFill>
              <a:srgbClr val="800080"/>
            </a:solidFill>
            <a:round/>
            <a:headEnd/>
            <a:tailEnd/>
          </a:ln>
          <a:effectLst/>
        </p:spPr>
        <p:txBody>
          <a:bodyPr/>
          <a:lstStyle/>
          <a:p>
            <a:endParaRPr lang="zh-CN" altLang="en-US"/>
          </a:p>
        </p:txBody>
      </p:sp>
      <p:sp>
        <p:nvSpPr>
          <p:cNvPr id="929814" name="Line 22"/>
          <p:cNvSpPr>
            <a:spLocks noChangeShapeType="1"/>
          </p:cNvSpPr>
          <p:nvPr/>
        </p:nvSpPr>
        <p:spPr bwMode="auto">
          <a:xfrm flipV="1">
            <a:off x="3924300" y="3644900"/>
            <a:ext cx="1295400" cy="863600"/>
          </a:xfrm>
          <a:prstGeom prst="line">
            <a:avLst/>
          </a:prstGeom>
          <a:noFill/>
          <a:ln w="38100">
            <a:solidFill>
              <a:srgbClr val="800080"/>
            </a:solidFill>
            <a:round/>
            <a:headEnd/>
            <a:tailEnd/>
          </a:ln>
          <a:effectLst/>
        </p:spPr>
        <p:txBody>
          <a:bodyPr/>
          <a:lstStyle/>
          <a:p>
            <a:endParaRPr lang="zh-CN" altLang="en-US"/>
          </a:p>
        </p:txBody>
      </p:sp>
      <p:sp>
        <p:nvSpPr>
          <p:cNvPr id="929815" name="Line 23"/>
          <p:cNvSpPr>
            <a:spLocks noChangeShapeType="1"/>
          </p:cNvSpPr>
          <p:nvPr/>
        </p:nvSpPr>
        <p:spPr bwMode="auto">
          <a:xfrm>
            <a:off x="3924300" y="4508500"/>
            <a:ext cx="0" cy="792163"/>
          </a:xfrm>
          <a:prstGeom prst="line">
            <a:avLst/>
          </a:prstGeom>
          <a:noFill/>
          <a:ln w="38100">
            <a:solidFill>
              <a:srgbClr val="800080"/>
            </a:solidFill>
            <a:round/>
            <a:headEnd/>
            <a:tailEnd/>
          </a:ln>
          <a:effectLst/>
        </p:spPr>
        <p:txBody>
          <a:bodyPr/>
          <a:lstStyle/>
          <a:p>
            <a:endParaRPr lang="zh-CN" altLang="en-US"/>
          </a:p>
        </p:txBody>
      </p:sp>
      <p:sp>
        <p:nvSpPr>
          <p:cNvPr id="929816" name="Line 24"/>
          <p:cNvSpPr>
            <a:spLocks noChangeShapeType="1"/>
          </p:cNvSpPr>
          <p:nvPr/>
        </p:nvSpPr>
        <p:spPr bwMode="auto">
          <a:xfrm flipV="1">
            <a:off x="3924300" y="4437063"/>
            <a:ext cx="1295400" cy="863600"/>
          </a:xfrm>
          <a:prstGeom prst="line">
            <a:avLst/>
          </a:prstGeom>
          <a:noFill/>
          <a:ln w="38100">
            <a:solidFill>
              <a:srgbClr val="800080"/>
            </a:solidFill>
            <a:prstDash val="dash"/>
            <a:round/>
            <a:headEnd/>
            <a:tailEnd/>
          </a:ln>
          <a:effectLst/>
        </p:spPr>
        <p:txBody>
          <a:bodyPr/>
          <a:lstStyle/>
          <a:p>
            <a:endParaRPr lang="zh-CN" altLang="en-US"/>
          </a:p>
        </p:txBody>
      </p:sp>
      <p:sp>
        <p:nvSpPr>
          <p:cNvPr id="929817" name="Line 25"/>
          <p:cNvSpPr>
            <a:spLocks noChangeShapeType="1"/>
          </p:cNvSpPr>
          <p:nvPr/>
        </p:nvSpPr>
        <p:spPr bwMode="auto">
          <a:xfrm>
            <a:off x="5219700" y="3644900"/>
            <a:ext cx="0" cy="863600"/>
          </a:xfrm>
          <a:prstGeom prst="line">
            <a:avLst/>
          </a:prstGeom>
          <a:noFill/>
          <a:ln w="38100">
            <a:solidFill>
              <a:srgbClr val="800080"/>
            </a:solidFill>
            <a:prstDash val="dash"/>
            <a:round/>
            <a:headEnd/>
            <a:tailEnd/>
          </a:ln>
          <a:effectLst/>
        </p:spPr>
        <p:txBody>
          <a:bodyPr/>
          <a:lstStyle/>
          <a:p>
            <a:endParaRPr lang="zh-CN" altLang="en-US"/>
          </a:p>
        </p:txBody>
      </p:sp>
      <p:sp>
        <p:nvSpPr>
          <p:cNvPr id="929818" name="Line 26"/>
          <p:cNvSpPr>
            <a:spLocks noChangeShapeType="1"/>
          </p:cNvSpPr>
          <p:nvPr/>
        </p:nvSpPr>
        <p:spPr bwMode="auto">
          <a:xfrm flipV="1">
            <a:off x="3708400" y="333375"/>
            <a:ext cx="1368425" cy="719138"/>
          </a:xfrm>
          <a:prstGeom prst="line">
            <a:avLst/>
          </a:prstGeom>
          <a:noFill/>
          <a:ln w="76200">
            <a:solidFill>
              <a:srgbClr val="3366FF"/>
            </a:solidFill>
            <a:round/>
            <a:headEnd/>
            <a:tailEnd/>
          </a:ln>
          <a:effectLst/>
        </p:spPr>
        <p:txBody>
          <a:bodyPr/>
          <a:lstStyle/>
          <a:p>
            <a:endParaRPr lang="zh-CN" altLang="en-US"/>
          </a:p>
        </p:txBody>
      </p:sp>
      <p:sp>
        <p:nvSpPr>
          <p:cNvPr id="929819" name="Line 27"/>
          <p:cNvSpPr>
            <a:spLocks noChangeShapeType="1"/>
          </p:cNvSpPr>
          <p:nvPr/>
        </p:nvSpPr>
        <p:spPr bwMode="auto">
          <a:xfrm>
            <a:off x="3708400" y="1052513"/>
            <a:ext cx="0" cy="792162"/>
          </a:xfrm>
          <a:prstGeom prst="line">
            <a:avLst/>
          </a:prstGeom>
          <a:noFill/>
          <a:ln w="76200">
            <a:solidFill>
              <a:srgbClr val="3366FF"/>
            </a:solidFill>
            <a:round/>
            <a:headEnd/>
            <a:tailEnd/>
          </a:ln>
          <a:effectLst/>
        </p:spPr>
        <p:txBody>
          <a:bodyPr/>
          <a:lstStyle/>
          <a:p>
            <a:endParaRPr lang="zh-CN" altLang="en-US"/>
          </a:p>
        </p:txBody>
      </p:sp>
      <p:sp>
        <p:nvSpPr>
          <p:cNvPr id="929820" name="Line 28"/>
          <p:cNvSpPr>
            <a:spLocks noChangeShapeType="1"/>
          </p:cNvSpPr>
          <p:nvPr/>
        </p:nvSpPr>
        <p:spPr bwMode="auto">
          <a:xfrm flipV="1">
            <a:off x="3708400" y="1196975"/>
            <a:ext cx="1295400" cy="647700"/>
          </a:xfrm>
          <a:prstGeom prst="line">
            <a:avLst/>
          </a:prstGeom>
          <a:noFill/>
          <a:ln w="76200">
            <a:solidFill>
              <a:srgbClr val="3366FF"/>
            </a:solidFill>
            <a:prstDash val="dash"/>
            <a:round/>
            <a:headEnd/>
            <a:tailEnd/>
          </a:ln>
          <a:effectLst/>
        </p:spPr>
        <p:txBody>
          <a:bodyPr/>
          <a:lstStyle/>
          <a:p>
            <a:endParaRPr lang="zh-CN" altLang="en-US"/>
          </a:p>
        </p:txBody>
      </p:sp>
      <p:sp>
        <p:nvSpPr>
          <p:cNvPr id="929821" name="Line 29"/>
          <p:cNvSpPr>
            <a:spLocks noChangeShapeType="1"/>
          </p:cNvSpPr>
          <p:nvPr/>
        </p:nvSpPr>
        <p:spPr bwMode="auto">
          <a:xfrm>
            <a:off x="5076825" y="333375"/>
            <a:ext cx="0" cy="863600"/>
          </a:xfrm>
          <a:prstGeom prst="line">
            <a:avLst/>
          </a:prstGeom>
          <a:noFill/>
          <a:ln w="76200">
            <a:solidFill>
              <a:srgbClr val="3366FF"/>
            </a:solidFill>
            <a:prstDash val="dash"/>
            <a:round/>
            <a:headEnd/>
            <a:tailEnd/>
          </a:ln>
          <a:effectLst/>
        </p:spPr>
        <p:txBody>
          <a:bodyPr/>
          <a:lstStyle/>
          <a:p>
            <a:endParaRPr lang="zh-CN" altLang="en-US"/>
          </a:p>
        </p:txBody>
      </p:sp>
      <p:sp>
        <p:nvSpPr>
          <p:cNvPr id="929822" name="Line 30"/>
          <p:cNvSpPr>
            <a:spLocks noChangeShapeType="1"/>
          </p:cNvSpPr>
          <p:nvPr/>
        </p:nvSpPr>
        <p:spPr bwMode="auto">
          <a:xfrm flipV="1">
            <a:off x="3924300" y="3644900"/>
            <a:ext cx="1295400" cy="863600"/>
          </a:xfrm>
          <a:prstGeom prst="line">
            <a:avLst/>
          </a:prstGeom>
          <a:noFill/>
          <a:ln w="76200">
            <a:solidFill>
              <a:srgbClr val="FF3399"/>
            </a:solidFill>
            <a:round/>
            <a:headEnd/>
            <a:tailEnd/>
          </a:ln>
          <a:effectLst/>
        </p:spPr>
        <p:txBody>
          <a:bodyPr/>
          <a:lstStyle/>
          <a:p>
            <a:endParaRPr lang="zh-CN" altLang="en-US"/>
          </a:p>
        </p:txBody>
      </p:sp>
      <p:sp>
        <p:nvSpPr>
          <p:cNvPr id="929823" name="Line 31"/>
          <p:cNvSpPr>
            <a:spLocks noChangeShapeType="1"/>
          </p:cNvSpPr>
          <p:nvPr/>
        </p:nvSpPr>
        <p:spPr bwMode="auto">
          <a:xfrm>
            <a:off x="3924300" y="4508500"/>
            <a:ext cx="0" cy="792163"/>
          </a:xfrm>
          <a:prstGeom prst="line">
            <a:avLst/>
          </a:prstGeom>
          <a:noFill/>
          <a:ln w="76200">
            <a:solidFill>
              <a:srgbClr val="FF3399"/>
            </a:solidFill>
            <a:round/>
            <a:headEnd/>
            <a:tailEnd/>
          </a:ln>
          <a:effectLst/>
        </p:spPr>
        <p:txBody>
          <a:bodyPr/>
          <a:lstStyle/>
          <a:p>
            <a:endParaRPr lang="zh-CN" altLang="en-US"/>
          </a:p>
        </p:txBody>
      </p:sp>
      <p:sp>
        <p:nvSpPr>
          <p:cNvPr id="929824" name="Line 32"/>
          <p:cNvSpPr>
            <a:spLocks noChangeShapeType="1"/>
          </p:cNvSpPr>
          <p:nvPr/>
        </p:nvSpPr>
        <p:spPr bwMode="auto">
          <a:xfrm flipV="1">
            <a:off x="3924300" y="4437063"/>
            <a:ext cx="1295400" cy="863600"/>
          </a:xfrm>
          <a:prstGeom prst="line">
            <a:avLst/>
          </a:prstGeom>
          <a:noFill/>
          <a:ln w="76200">
            <a:solidFill>
              <a:srgbClr val="FF3399"/>
            </a:solidFill>
            <a:prstDash val="dash"/>
            <a:round/>
            <a:headEnd/>
            <a:tailEnd/>
          </a:ln>
          <a:effectLst/>
        </p:spPr>
        <p:txBody>
          <a:bodyPr/>
          <a:lstStyle/>
          <a:p>
            <a:endParaRPr lang="zh-CN" altLang="en-US"/>
          </a:p>
        </p:txBody>
      </p:sp>
      <p:sp>
        <p:nvSpPr>
          <p:cNvPr id="929825" name="Line 33"/>
          <p:cNvSpPr>
            <a:spLocks noChangeShapeType="1"/>
          </p:cNvSpPr>
          <p:nvPr/>
        </p:nvSpPr>
        <p:spPr bwMode="auto">
          <a:xfrm>
            <a:off x="5219700" y="3644900"/>
            <a:ext cx="0" cy="863600"/>
          </a:xfrm>
          <a:prstGeom prst="line">
            <a:avLst/>
          </a:prstGeom>
          <a:noFill/>
          <a:ln w="76200">
            <a:solidFill>
              <a:srgbClr val="FF3399"/>
            </a:solidFill>
            <a:prstDash val="dash"/>
            <a:round/>
            <a:headEnd/>
            <a:tailEnd/>
          </a:ln>
          <a:effectLst/>
        </p:spPr>
        <p:txBody>
          <a:bodyPr/>
          <a:lstStyle/>
          <a:p>
            <a:endParaRPr lang="zh-CN" altLang="en-US"/>
          </a:p>
        </p:txBody>
      </p:sp>
      <p:sp>
        <p:nvSpPr>
          <p:cNvPr id="929826" name="Line 34"/>
          <p:cNvSpPr>
            <a:spLocks noChangeShapeType="1"/>
          </p:cNvSpPr>
          <p:nvPr/>
        </p:nvSpPr>
        <p:spPr bwMode="auto">
          <a:xfrm flipV="1">
            <a:off x="2484438" y="4508500"/>
            <a:ext cx="0" cy="433388"/>
          </a:xfrm>
          <a:prstGeom prst="line">
            <a:avLst/>
          </a:prstGeom>
          <a:noFill/>
          <a:ln w="76200" cap="rnd">
            <a:solidFill>
              <a:srgbClr val="FF3399"/>
            </a:solidFill>
            <a:prstDash val="sysDot"/>
            <a:round/>
            <a:headEnd/>
            <a:tailEnd type="triangle" w="med" len="med"/>
          </a:ln>
          <a:effectLst/>
        </p:spPr>
        <p:txBody>
          <a:bodyPr/>
          <a:lstStyle/>
          <a:p>
            <a:endParaRPr lang="zh-CN" altLang="en-US"/>
          </a:p>
        </p:txBody>
      </p:sp>
      <p:sp>
        <p:nvSpPr>
          <p:cNvPr id="929827" name="Line 35"/>
          <p:cNvSpPr>
            <a:spLocks noChangeShapeType="1"/>
          </p:cNvSpPr>
          <p:nvPr/>
        </p:nvSpPr>
        <p:spPr bwMode="auto">
          <a:xfrm flipV="1">
            <a:off x="5724525" y="4508500"/>
            <a:ext cx="0" cy="433388"/>
          </a:xfrm>
          <a:prstGeom prst="line">
            <a:avLst/>
          </a:prstGeom>
          <a:noFill/>
          <a:ln w="76200" cap="rnd">
            <a:solidFill>
              <a:srgbClr val="FF3399"/>
            </a:solidFill>
            <a:prstDash val="sysDot"/>
            <a:round/>
            <a:headEnd/>
            <a:tailEnd type="triangle" w="med" len="med"/>
          </a:ln>
          <a:effectLst/>
        </p:spPr>
        <p:txBody>
          <a:bodyPr/>
          <a:lstStyle/>
          <a:p>
            <a:endParaRPr lang="zh-CN" altLang="en-US"/>
          </a:p>
        </p:txBody>
      </p:sp>
      <p:sp>
        <p:nvSpPr>
          <p:cNvPr id="929828" name="Line 36"/>
          <p:cNvSpPr>
            <a:spLocks noChangeShapeType="1"/>
          </p:cNvSpPr>
          <p:nvPr/>
        </p:nvSpPr>
        <p:spPr bwMode="auto">
          <a:xfrm>
            <a:off x="2411413" y="4941888"/>
            <a:ext cx="3240087" cy="0"/>
          </a:xfrm>
          <a:prstGeom prst="line">
            <a:avLst/>
          </a:prstGeom>
          <a:noFill/>
          <a:ln w="76200" cap="rnd">
            <a:solidFill>
              <a:srgbClr val="FF3399"/>
            </a:solidFill>
            <a:prstDash val="sysDot"/>
            <a:round/>
            <a:headEnd/>
            <a:tailEnd/>
          </a:ln>
          <a:effectLst/>
        </p:spPr>
        <p:txBody>
          <a:bodyPr/>
          <a:lstStyle/>
          <a:p>
            <a:endParaRPr lang="zh-CN" altLang="en-US"/>
          </a:p>
        </p:txBody>
      </p:sp>
      <p:sp>
        <p:nvSpPr>
          <p:cNvPr id="929829" name="Line 37"/>
          <p:cNvSpPr>
            <a:spLocks noChangeShapeType="1"/>
          </p:cNvSpPr>
          <p:nvPr/>
        </p:nvSpPr>
        <p:spPr bwMode="auto">
          <a:xfrm>
            <a:off x="2484438" y="1412875"/>
            <a:ext cx="3167062" cy="0"/>
          </a:xfrm>
          <a:prstGeom prst="line">
            <a:avLst/>
          </a:prstGeom>
          <a:noFill/>
          <a:ln w="76200" cap="rnd">
            <a:solidFill>
              <a:srgbClr val="0000FF"/>
            </a:solidFill>
            <a:prstDash val="sysDot"/>
            <a:round/>
            <a:headEnd/>
            <a:tailEnd/>
          </a:ln>
          <a:effectLst/>
        </p:spPr>
        <p:txBody>
          <a:bodyPr/>
          <a:lstStyle/>
          <a:p>
            <a:endParaRPr lang="zh-CN" altLang="en-US"/>
          </a:p>
        </p:txBody>
      </p:sp>
      <p:sp>
        <p:nvSpPr>
          <p:cNvPr id="929830" name="Line 38"/>
          <p:cNvSpPr>
            <a:spLocks noChangeShapeType="1"/>
          </p:cNvSpPr>
          <p:nvPr/>
        </p:nvSpPr>
        <p:spPr bwMode="auto">
          <a:xfrm>
            <a:off x="2484438" y="1412875"/>
            <a:ext cx="0" cy="3095625"/>
          </a:xfrm>
          <a:prstGeom prst="line">
            <a:avLst/>
          </a:prstGeom>
          <a:noFill/>
          <a:ln w="76200" cap="rnd">
            <a:solidFill>
              <a:srgbClr val="0000FF"/>
            </a:solidFill>
            <a:prstDash val="sysDot"/>
            <a:round/>
            <a:headEnd/>
            <a:tailEnd type="triangle" w="med" len="med"/>
          </a:ln>
          <a:effectLst/>
        </p:spPr>
        <p:txBody>
          <a:bodyPr/>
          <a:lstStyle/>
          <a:p>
            <a:endParaRPr lang="zh-CN" altLang="en-US"/>
          </a:p>
        </p:txBody>
      </p:sp>
      <p:sp>
        <p:nvSpPr>
          <p:cNvPr id="929831" name="Line 39"/>
          <p:cNvSpPr>
            <a:spLocks noChangeShapeType="1"/>
          </p:cNvSpPr>
          <p:nvPr/>
        </p:nvSpPr>
        <p:spPr bwMode="auto">
          <a:xfrm>
            <a:off x="5651500" y="1412875"/>
            <a:ext cx="0" cy="2376488"/>
          </a:xfrm>
          <a:prstGeom prst="line">
            <a:avLst/>
          </a:prstGeom>
          <a:noFill/>
          <a:ln w="76200" cap="rnd">
            <a:solidFill>
              <a:srgbClr val="0000FF"/>
            </a:solidFill>
            <a:prstDash val="sysDot"/>
            <a:round/>
            <a:headEnd/>
            <a:tailEnd type="triangle" w="med" len="med"/>
          </a:ln>
          <a:effectLst/>
        </p:spPr>
        <p:txBody>
          <a:bodyPr/>
          <a:lstStyle/>
          <a:p>
            <a:endParaRPr lang="zh-CN" altLang="en-US"/>
          </a:p>
        </p:txBody>
      </p:sp>
      <p:sp>
        <p:nvSpPr>
          <p:cNvPr id="929832" name="Line 40"/>
          <p:cNvSpPr>
            <a:spLocks noChangeShapeType="1"/>
          </p:cNvSpPr>
          <p:nvPr/>
        </p:nvSpPr>
        <p:spPr bwMode="auto">
          <a:xfrm>
            <a:off x="7596188" y="2997200"/>
            <a:ext cx="936625" cy="0"/>
          </a:xfrm>
          <a:prstGeom prst="line">
            <a:avLst/>
          </a:prstGeom>
          <a:noFill/>
          <a:ln w="57150">
            <a:solidFill>
              <a:schemeClr val="folHlink"/>
            </a:solidFill>
            <a:round/>
            <a:headEnd/>
            <a:tailEnd/>
          </a:ln>
          <a:effectLst/>
        </p:spPr>
        <p:txBody>
          <a:bodyPr/>
          <a:lstStyle/>
          <a:p>
            <a:endParaRPr lang="zh-CN" altLang="en-US"/>
          </a:p>
        </p:txBody>
      </p:sp>
      <p:sp>
        <p:nvSpPr>
          <p:cNvPr id="929833" name="Line 41"/>
          <p:cNvSpPr>
            <a:spLocks noChangeShapeType="1"/>
          </p:cNvSpPr>
          <p:nvPr/>
        </p:nvSpPr>
        <p:spPr bwMode="auto">
          <a:xfrm>
            <a:off x="7667625" y="3573463"/>
            <a:ext cx="936625" cy="0"/>
          </a:xfrm>
          <a:prstGeom prst="line">
            <a:avLst/>
          </a:prstGeom>
          <a:noFill/>
          <a:ln w="57150">
            <a:solidFill>
              <a:schemeClr val="folHlink"/>
            </a:solidFill>
            <a:round/>
            <a:headEnd/>
            <a:tailEnd/>
          </a:ln>
          <a:effectLst/>
        </p:spPr>
        <p:txBody>
          <a:bodyPr/>
          <a:lstStyle/>
          <a:p>
            <a:endParaRPr lang="zh-CN" altLang="en-US"/>
          </a:p>
        </p:txBody>
      </p:sp>
      <p:sp>
        <p:nvSpPr>
          <p:cNvPr id="929834" name="Line 42"/>
          <p:cNvSpPr>
            <a:spLocks noChangeShapeType="1"/>
          </p:cNvSpPr>
          <p:nvPr/>
        </p:nvSpPr>
        <p:spPr bwMode="auto">
          <a:xfrm>
            <a:off x="8243888" y="2276475"/>
            <a:ext cx="0" cy="720725"/>
          </a:xfrm>
          <a:prstGeom prst="line">
            <a:avLst/>
          </a:prstGeom>
          <a:noFill/>
          <a:ln w="57150">
            <a:solidFill>
              <a:schemeClr val="folHlink"/>
            </a:solidFill>
            <a:round/>
            <a:headEnd/>
            <a:tailEnd type="triangle" w="med" len="med"/>
          </a:ln>
          <a:effectLst/>
        </p:spPr>
        <p:txBody>
          <a:bodyPr/>
          <a:lstStyle/>
          <a:p>
            <a:endParaRPr lang="zh-CN" altLang="en-US"/>
          </a:p>
        </p:txBody>
      </p:sp>
      <p:sp>
        <p:nvSpPr>
          <p:cNvPr id="929835" name="Line 43"/>
          <p:cNvSpPr>
            <a:spLocks noChangeShapeType="1"/>
          </p:cNvSpPr>
          <p:nvPr/>
        </p:nvSpPr>
        <p:spPr bwMode="auto">
          <a:xfrm flipV="1">
            <a:off x="8243888" y="3573463"/>
            <a:ext cx="0" cy="576262"/>
          </a:xfrm>
          <a:prstGeom prst="line">
            <a:avLst/>
          </a:prstGeom>
          <a:noFill/>
          <a:ln w="57150">
            <a:solidFill>
              <a:schemeClr val="folHlink"/>
            </a:solidFill>
            <a:round/>
            <a:headEnd/>
            <a:tailEnd type="triangle" w="med" len="med"/>
          </a:ln>
          <a:effectLst/>
        </p:spPr>
        <p:txBody>
          <a:bodyPr/>
          <a:lstStyle/>
          <a:p>
            <a:endParaRPr lang="zh-CN" altLang="en-US"/>
          </a:p>
        </p:txBody>
      </p:sp>
      <p:sp>
        <p:nvSpPr>
          <p:cNvPr id="929836" name="Line 44"/>
          <p:cNvSpPr>
            <a:spLocks noChangeShapeType="1"/>
          </p:cNvSpPr>
          <p:nvPr/>
        </p:nvSpPr>
        <p:spPr bwMode="auto">
          <a:xfrm>
            <a:off x="8243888" y="2852738"/>
            <a:ext cx="0" cy="720725"/>
          </a:xfrm>
          <a:prstGeom prst="line">
            <a:avLst/>
          </a:prstGeom>
          <a:noFill/>
          <a:ln w="57150">
            <a:solidFill>
              <a:schemeClr val="folHlink"/>
            </a:solidFill>
            <a:round/>
            <a:headEnd/>
            <a:tailEnd/>
          </a:ln>
          <a:effectLst/>
        </p:spPr>
        <p:txBody>
          <a:bodyPr/>
          <a:lstStyle/>
          <a:p>
            <a:endParaRPr lang="zh-CN" altLang="en-US"/>
          </a:p>
        </p:txBody>
      </p:sp>
      <p:sp>
        <p:nvSpPr>
          <p:cNvPr id="929837" name="Oval 45"/>
          <p:cNvSpPr>
            <a:spLocks noChangeArrowheads="1"/>
          </p:cNvSpPr>
          <p:nvPr/>
        </p:nvSpPr>
        <p:spPr bwMode="auto">
          <a:xfrm>
            <a:off x="827088" y="1989138"/>
            <a:ext cx="215900" cy="215900"/>
          </a:xfrm>
          <a:prstGeom prst="ellipse">
            <a:avLst/>
          </a:prstGeom>
          <a:solidFill>
            <a:schemeClr val="accent1"/>
          </a:solidFill>
          <a:ln w="76200">
            <a:solidFill>
              <a:schemeClr val="tx1"/>
            </a:solidFill>
            <a:round/>
            <a:headEnd/>
            <a:tailEnd/>
          </a:ln>
          <a:effectLst/>
        </p:spPr>
        <p:txBody>
          <a:bodyPr wrap="none" anchor="ctr"/>
          <a:lstStyle/>
          <a:p>
            <a:endParaRPr lang="zh-CN" altLang="en-US"/>
          </a:p>
        </p:txBody>
      </p:sp>
      <p:sp>
        <p:nvSpPr>
          <p:cNvPr id="929838" name="Oval 46"/>
          <p:cNvSpPr>
            <a:spLocks noChangeArrowheads="1"/>
          </p:cNvSpPr>
          <p:nvPr/>
        </p:nvSpPr>
        <p:spPr bwMode="auto">
          <a:xfrm>
            <a:off x="827088" y="4127500"/>
            <a:ext cx="215900" cy="215900"/>
          </a:xfrm>
          <a:prstGeom prst="ellipse">
            <a:avLst/>
          </a:prstGeom>
          <a:solidFill>
            <a:schemeClr val="accent1"/>
          </a:solidFill>
          <a:ln w="76200">
            <a:solidFill>
              <a:schemeClr val="tx1"/>
            </a:solidFill>
            <a:round/>
            <a:headEnd/>
            <a:tailEnd/>
          </a:ln>
          <a:effectLst/>
        </p:spPr>
        <p:txBody>
          <a:bodyPr wrap="none" anchor="ctr"/>
          <a:lstStyle/>
          <a:p>
            <a:endParaRPr lang="zh-CN" altLang="en-US"/>
          </a:p>
        </p:txBody>
      </p:sp>
      <p:sp>
        <p:nvSpPr>
          <p:cNvPr id="929839" name="Line 47"/>
          <p:cNvSpPr>
            <a:spLocks noChangeShapeType="1"/>
          </p:cNvSpPr>
          <p:nvPr/>
        </p:nvSpPr>
        <p:spPr bwMode="auto">
          <a:xfrm>
            <a:off x="1042988" y="2133600"/>
            <a:ext cx="1081087" cy="0"/>
          </a:xfrm>
          <a:prstGeom prst="line">
            <a:avLst/>
          </a:prstGeom>
          <a:noFill/>
          <a:ln w="76200">
            <a:solidFill>
              <a:srgbClr val="00FF00"/>
            </a:solidFill>
            <a:round/>
            <a:headEnd/>
            <a:tailEnd/>
          </a:ln>
          <a:effectLst/>
        </p:spPr>
        <p:txBody>
          <a:bodyPr/>
          <a:lstStyle/>
          <a:p>
            <a:endParaRPr lang="zh-CN" altLang="en-US"/>
          </a:p>
        </p:txBody>
      </p:sp>
      <p:sp>
        <p:nvSpPr>
          <p:cNvPr id="929840" name="Freeform 48"/>
          <p:cNvSpPr>
            <a:spLocks/>
          </p:cNvSpPr>
          <p:nvPr/>
        </p:nvSpPr>
        <p:spPr bwMode="auto">
          <a:xfrm>
            <a:off x="2971800" y="1970088"/>
            <a:ext cx="1719263" cy="762000"/>
          </a:xfrm>
          <a:custGeom>
            <a:avLst/>
            <a:gdLst/>
            <a:ahLst/>
            <a:cxnLst>
              <a:cxn ang="0">
                <a:pos x="907" y="0"/>
              </a:cxn>
              <a:cxn ang="0">
                <a:pos x="998" y="45"/>
              </a:cxn>
              <a:cxn ang="0">
                <a:pos x="907" y="181"/>
              </a:cxn>
              <a:cxn ang="0">
                <a:pos x="0" y="589"/>
              </a:cxn>
            </a:cxnLst>
            <a:rect l="0" t="0" r="r" b="b"/>
            <a:pathLst>
              <a:path w="1073" h="589">
                <a:moveTo>
                  <a:pt x="907" y="0"/>
                </a:moveTo>
                <a:cubicBezTo>
                  <a:pt x="952" y="7"/>
                  <a:pt x="998" y="15"/>
                  <a:pt x="998" y="45"/>
                </a:cubicBezTo>
                <a:cubicBezTo>
                  <a:pt x="998" y="75"/>
                  <a:pt x="1073" y="90"/>
                  <a:pt x="907" y="181"/>
                </a:cubicBezTo>
                <a:cubicBezTo>
                  <a:pt x="741" y="272"/>
                  <a:pt x="151" y="521"/>
                  <a:pt x="0" y="589"/>
                </a:cubicBezTo>
              </a:path>
            </a:pathLst>
          </a:custGeom>
          <a:noFill/>
          <a:ln w="76200">
            <a:solidFill>
              <a:srgbClr val="00FF00"/>
            </a:solidFill>
            <a:round/>
            <a:headEnd/>
            <a:tailEnd/>
          </a:ln>
          <a:effectLst/>
        </p:spPr>
        <p:txBody>
          <a:bodyPr/>
          <a:lstStyle/>
          <a:p>
            <a:endParaRPr lang="zh-CN" altLang="en-US"/>
          </a:p>
        </p:txBody>
      </p:sp>
      <p:sp>
        <p:nvSpPr>
          <p:cNvPr id="929841" name="Freeform 49"/>
          <p:cNvSpPr>
            <a:spLocks/>
          </p:cNvSpPr>
          <p:nvPr/>
        </p:nvSpPr>
        <p:spPr bwMode="auto">
          <a:xfrm>
            <a:off x="1808163" y="2736850"/>
            <a:ext cx="1173162" cy="290513"/>
          </a:xfrm>
          <a:custGeom>
            <a:avLst/>
            <a:gdLst/>
            <a:ahLst/>
            <a:cxnLst>
              <a:cxn ang="0">
                <a:pos x="172" y="183"/>
              </a:cxn>
              <a:cxn ang="0">
                <a:pos x="1" y="105"/>
              </a:cxn>
              <a:cxn ang="0">
                <a:pos x="168" y="21"/>
              </a:cxn>
              <a:cxn ang="0">
                <a:pos x="739" y="0"/>
              </a:cxn>
            </a:cxnLst>
            <a:rect l="0" t="0" r="r" b="b"/>
            <a:pathLst>
              <a:path w="739" h="183">
                <a:moveTo>
                  <a:pt x="172" y="183"/>
                </a:moveTo>
                <a:cubicBezTo>
                  <a:pt x="143" y="170"/>
                  <a:pt x="2" y="132"/>
                  <a:pt x="1" y="105"/>
                </a:cubicBezTo>
                <a:cubicBezTo>
                  <a:pt x="0" y="78"/>
                  <a:pt x="45" y="38"/>
                  <a:pt x="168" y="21"/>
                </a:cubicBezTo>
                <a:cubicBezTo>
                  <a:pt x="291" y="4"/>
                  <a:pt x="620" y="4"/>
                  <a:pt x="739" y="0"/>
                </a:cubicBezTo>
              </a:path>
            </a:pathLst>
          </a:custGeom>
          <a:noFill/>
          <a:ln w="76200">
            <a:solidFill>
              <a:srgbClr val="00FF00"/>
            </a:solidFill>
            <a:round/>
            <a:headEnd/>
            <a:tailEnd/>
          </a:ln>
          <a:effectLst/>
        </p:spPr>
        <p:txBody>
          <a:bodyPr/>
          <a:lstStyle/>
          <a:p>
            <a:endParaRPr lang="zh-CN" altLang="en-US"/>
          </a:p>
        </p:txBody>
      </p:sp>
      <p:sp>
        <p:nvSpPr>
          <p:cNvPr id="929842" name="Freeform 50"/>
          <p:cNvSpPr>
            <a:spLocks/>
          </p:cNvSpPr>
          <p:nvPr/>
        </p:nvSpPr>
        <p:spPr bwMode="auto">
          <a:xfrm>
            <a:off x="1838325" y="3429000"/>
            <a:ext cx="1138238" cy="285750"/>
          </a:xfrm>
          <a:custGeom>
            <a:avLst/>
            <a:gdLst/>
            <a:ahLst/>
            <a:cxnLst>
              <a:cxn ang="0">
                <a:pos x="147" y="180"/>
              </a:cxn>
              <a:cxn ang="0">
                <a:pos x="3" y="96"/>
              </a:cxn>
              <a:cxn ang="0">
                <a:pos x="163" y="24"/>
              </a:cxn>
              <a:cxn ang="0">
                <a:pos x="717" y="0"/>
              </a:cxn>
            </a:cxnLst>
            <a:rect l="0" t="0" r="r" b="b"/>
            <a:pathLst>
              <a:path w="717" h="180">
                <a:moveTo>
                  <a:pt x="147" y="180"/>
                </a:moveTo>
                <a:cubicBezTo>
                  <a:pt x="123" y="166"/>
                  <a:pt x="0" y="122"/>
                  <a:pt x="3" y="96"/>
                </a:cubicBezTo>
                <a:cubicBezTo>
                  <a:pt x="6" y="70"/>
                  <a:pt x="44" y="40"/>
                  <a:pt x="163" y="24"/>
                </a:cubicBezTo>
                <a:cubicBezTo>
                  <a:pt x="282" y="8"/>
                  <a:pt x="602" y="5"/>
                  <a:pt x="717" y="0"/>
                </a:cubicBezTo>
              </a:path>
            </a:pathLst>
          </a:custGeom>
          <a:noFill/>
          <a:ln w="76200">
            <a:solidFill>
              <a:srgbClr val="00FF00"/>
            </a:solidFill>
            <a:round/>
            <a:headEnd/>
            <a:tailEnd/>
          </a:ln>
          <a:effectLst/>
        </p:spPr>
        <p:txBody>
          <a:bodyPr/>
          <a:lstStyle/>
          <a:p>
            <a:endParaRPr lang="zh-CN" altLang="en-US"/>
          </a:p>
        </p:txBody>
      </p:sp>
      <p:sp>
        <p:nvSpPr>
          <p:cNvPr id="929843" name="Freeform 51"/>
          <p:cNvSpPr>
            <a:spLocks/>
          </p:cNvSpPr>
          <p:nvPr/>
        </p:nvSpPr>
        <p:spPr bwMode="auto">
          <a:xfrm>
            <a:off x="2971800" y="2667000"/>
            <a:ext cx="1719263" cy="762000"/>
          </a:xfrm>
          <a:custGeom>
            <a:avLst/>
            <a:gdLst/>
            <a:ahLst/>
            <a:cxnLst>
              <a:cxn ang="0">
                <a:pos x="907" y="0"/>
              </a:cxn>
              <a:cxn ang="0">
                <a:pos x="998" y="45"/>
              </a:cxn>
              <a:cxn ang="0">
                <a:pos x="907" y="181"/>
              </a:cxn>
              <a:cxn ang="0">
                <a:pos x="0" y="589"/>
              </a:cxn>
            </a:cxnLst>
            <a:rect l="0" t="0" r="r" b="b"/>
            <a:pathLst>
              <a:path w="1073" h="589">
                <a:moveTo>
                  <a:pt x="907" y="0"/>
                </a:moveTo>
                <a:cubicBezTo>
                  <a:pt x="952" y="7"/>
                  <a:pt x="998" y="15"/>
                  <a:pt x="998" y="45"/>
                </a:cubicBezTo>
                <a:cubicBezTo>
                  <a:pt x="998" y="75"/>
                  <a:pt x="1073" y="90"/>
                  <a:pt x="907" y="181"/>
                </a:cubicBezTo>
                <a:cubicBezTo>
                  <a:pt x="741" y="272"/>
                  <a:pt x="151" y="521"/>
                  <a:pt x="0" y="589"/>
                </a:cubicBezTo>
              </a:path>
            </a:pathLst>
          </a:custGeom>
          <a:noFill/>
          <a:ln w="76200">
            <a:solidFill>
              <a:srgbClr val="00FF00"/>
            </a:solidFill>
            <a:round/>
            <a:headEnd/>
            <a:tailEnd/>
          </a:ln>
          <a:effectLst/>
        </p:spPr>
        <p:txBody>
          <a:bodyPr/>
          <a:lstStyle/>
          <a:p>
            <a:endParaRPr lang="zh-CN" altLang="en-US"/>
          </a:p>
        </p:txBody>
      </p:sp>
      <p:sp>
        <p:nvSpPr>
          <p:cNvPr id="929844" name="Freeform 52"/>
          <p:cNvSpPr>
            <a:spLocks/>
          </p:cNvSpPr>
          <p:nvPr/>
        </p:nvSpPr>
        <p:spPr bwMode="auto">
          <a:xfrm>
            <a:off x="2990850" y="3352800"/>
            <a:ext cx="1674813" cy="790575"/>
          </a:xfrm>
          <a:custGeom>
            <a:avLst/>
            <a:gdLst/>
            <a:ahLst/>
            <a:cxnLst>
              <a:cxn ang="0">
                <a:pos x="933" y="0"/>
              </a:cxn>
              <a:cxn ang="0">
                <a:pos x="999" y="38"/>
              </a:cxn>
              <a:cxn ang="0">
                <a:pos x="888" y="129"/>
              </a:cxn>
              <a:cxn ang="0">
                <a:pos x="0" y="498"/>
              </a:cxn>
            </a:cxnLst>
            <a:rect l="0" t="0" r="r" b="b"/>
            <a:pathLst>
              <a:path w="1055" h="498">
                <a:moveTo>
                  <a:pt x="933" y="0"/>
                </a:moveTo>
                <a:cubicBezTo>
                  <a:pt x="944" y="6"/>
                  <a:pt x="1006" y="17"/>
                  <a:pt x="999" y="38"/>
                </a:cubicBezTo>
                <a:cubicBezTo>
                  <a:pt x="992" y="59"/>
                  <a:pt x="1055" y="52"/>
                  <a:pt x="888" y="129"/>
                </a:cubicBezTo>
                <a:cubicBezTo>
                  <a:pt x="721" y="206"/>
                  <a:pt x="185" y="421"/>
                  <a:pt x="0" y="498"/>
                </a:cubicBezTo>
              </a:path>
            </a:pathLst>
          </a:custGeom>
          <a:noFill/>
          <a:ln w="76200">
            <a:solidFill>
              <a:srgbClr val="00FF00"/>
            </a:solidFill>
            <a:round/>
            <a:headEnd/>
            <a:tailEnd/>
          </a:ln>
          <a:effectLst/>
        </p:spPr>
        <p:txBody>
          <a:bodyPr/>
          <a:lstStyle/>
          <a:p>
            <a:endParaRPr lang="zh-CN" altLang="en-US"/>
          </a:p>
        </p:txBody>
      </p:sp>
      <p:sp>
        <p:nvSpPr>
          <p:cNvPr id="929845" name="Line 53"/>
          <p:cNvSpPr>
            <a:spLocks noChangeShapeType="1"/>
          </p:cNvSpPr>
          <p:nvPr/>
        </p:nvSpPr>
        <p:spPr bwMode="auto">
          <a:xfrm flipH="1">
            <a:off x="1042988" y="4144963"/>
            <a:ext cx="1944687" cy="0"/>
          </a:xfrm>
          <a:prstGeom prst="line">
            <a:avLst/>
          </a:prstGeom>
          <a:noFill/>
          <a:ln w="76200">
            <a:solidFill>
              <a:srgbClr val="00FF00"/>
            </a:solidFill>
            <a:round/>
            <a:headEnd/>
            <a:tailEnd/>
          </a:ln>
          <a:effectLst/>
        </p:spPr>
        <p:txBody>
          <a:bodyPr/>
          <a:lstStyle/>
          <a:p>
            <a:endParaRPr lang="zh-CN" altLang="en-US"/>
          </a:p>
        </p:txBody>
      </p:sp>
      <p:sp>
        <p:nvSpPr>
          <p:cNvPr id="929846" name="Line 54"/>
          <p:cNvSpPr>
            <a:spLocks noChangeShapeType="1"/>
          </p:cNvSpPr>
          <p:nvPr/>
        </p:nvSpPr>
        <p:spPr bwMode="auto">
          <a:xfrm>
            <a:off x="2339975" y="2732088"/>
            <a:ext cx="431800" cy="0"/>
          </a:xfrm>
          <a:prstGeom prst="line">
            <a:avLst/>
          </a:prstGeom>
          <a:noFill/>
          <a:ln w="76200">
            <a:solidFill>
              <a:srgbClr val="00FF00"/>
            </a:solidFill>
            <a:round/>
            <a:headEnd/>
            <a:tailEnd type="triangle" w="med" len="med"/>
          </a:ln>
          <a:effectLst/>
        </p:spPr>
        <p:txBody>
          <a:bodyPr/>
          <a:lstStyle/>
          <a:p>
            <a:endParaRPr lang="zh-CN" altLang="en-US"/>
          </a:p>
        </p:txBody>
      </p:sp>
      <p:sp>
        <p:nvSpPr>
          <p:cNvPr id="929847" name="Line 55"/>
          <p:cNvSpPr>
            <a:spLocks noChangeShapeType="1"/>
          </p:cNvSpPr>
          <p:nvPr/>
        </p:nvSpPr>
        <p:spPr bwMode="auto">
          <a:xfrm>
            <a:off x="2339975" y="3429000"/>
            <a:ext cx="360363" cy="0"/>
          </a:xfrm>
          <a:prstGeom prst="line">
            <a:avLst/>
          </a:prstGeom>
          <a:noFill/>
          <a:ln w="76200">
            <a:solidFill>
              <a:srgbClr val="00FF00"/>
            </a:solidFill>
            <a:round/>
            <a:headEnd/>
            <a:tailEnd type="triangle" w="med" len="med"/>
          </a:ln>
          <a:effectLst/>
        </p:spPr>
        <p:txBody>
          <a:bodyPr/>
          <a:lstStyle/>
          <a:p>
            <a:endParaRPr lang="zh-CN" altLang="en-US"/>
          </a:p>
        </p:txBody>
      </p:sp>
      <p:sp>
        <p:nvSpPr>
          <p:cNvPr id="929848" name="Line 56"/>
          <p:cNvSpPr>
            <a:spLocks noChangeShapeType="1"/>
          </p:cNvSpPr>
          <p:nvPr/>
        </p:nvSpPr>
        <p:spPr bwMode="auto">
          <a:xfrm>
            <a:off x="2124075" y="4144963"/>
            <a:ext cx="576263" cy="0"/>
          </a:xfrm>
          <a:prstGeom prst="line">
            <a:avLst/>
          </a:prstGeom>
          <a:noFill/>
          <a:ln w="76200">
            <a:solidFill>
              <a:srgbClr val="00FF00"/>
            </a:solidFill>
            <a:round/>
            <a:headEnd/>
            <a:tailEnd type="triangle" w="med" len="med"/>
          </a:ln>
          <a:effectLst/>
        </p:spPr>
        <p:txBody>
          <a:bodyPr/>
          <a:lstStyle/>
          <a:p>
            <a:endParaRPr lang="zh-CN" altLang="en-US"/>
          </a:p>
        </p:txBody>
      </p:sp>
      <p:sp>
        <p:nvSpPr>
          <p:cNvPr id="929849" name="Line 57"/>
          <p:cNvSpPr>
            <a:spLocks noChangeShapeType="1"/>
          </p:cNvSpPr>
          <p:nvPr/>
        </p:nvSpPr>
        <p:spPr bwMode="auto">
          <a:xfrm flipH="1">
            <a:off x="3276600" y="4724400"/>
            <a:ext cx="647700" cy="0"/>
          </a:xfrm>
          <a:prstGeom prst="line">
            <a:avLst/>
          </a:prstGeom>
          <a:noFill/>
          <a:ln w="76200">
            <a:solidFill>
              <a:srgbClr val="FF3399"/>
            </a:solidFill>
            <a:round/>
            <a:headEnd/>
            <a:tailEnd type="triangle" w="med" len="med"/>
          </a:ln>
          <a:effectLst/>
        </p:spPr>
        <p:txBody>
          <a:bodyPr/>
          <a:lstStyle/>
          <a:p>
            <a:endParaRPr lang="zh-CN" altLang="en-US"/>
          </a:p>
        </p:txBody>
      </p:sp>
      <p:sp>
        <p:nvSpPr>
          <p:cNvPr id="929850" name="Line 58"/>
          <p:cNvSpPr>
            <a:spLocks noChangeShapeType="1"/>
          </p:cNvSpPr>
          <p:nvPr/>
        </p:nvSpPr>
        <p:spPr bwMode="auto">
          <a:xfrm>
            <a:off x="4284663" y="1196975"/>
            <a:ext cx="935037" cy="0"/>
          </a:xfrm>
          <a:prstGeom prst="line">
            <a:avLst/>
          </a:prstGeom>
          <a:noFill/>
          <a:ln w="76200">
            <a:solidFill>
              <a:srgbClr val="3366FF"/>
            </a:solidFill>
            <a:round/>
            <a:headEnd/>
            <a:tailEnd type="triangle" w="med" len="med"/>
          </a:ln>
          <a:effectLst/>
        </p:spPr>
        <p:txBody>
          <a:bodyPr/>
          <a:lstStyle/>
          <a:p>
            <a:endParaRPr lang="zh-CN" altLang="en-US"/>
          </a:p>
        </p:txBody>
      </p:sp>
      <p:sp>
        <p:nvSpPr>
          <p:cNvPr id="929851" name="Text Box 59"/>
          <p:cNvSpPr txBox="1">
            <a:spLocks noChangeArrowheads="1"/>
          </p:cNvSpPr>
          <p:nvPr/>
        </p:nvSpPr>
        <p:spPr bwMode="auto">
          <a:xfrm>
            <a:off x="1331913" y="5734050"/>
            <a:ext cx="6985000" cy="579438"/>
          </a:xfrm>
          <a:prstGeom prst="rect">
            <a:avLst/>
          </a:prstGeom>
          <a:noFill/>
          <a:ln w="38100">
            <a:noFill/>
            <a:miter lim="800000"/>
            <a:headEnd/>
            <a:tailEnd/>
          </a:ln>
          <a:effectLst/>
        </p:spPr>
        <p:txBody>
          <a:bodyPr>
            <a:spAutoFit/>
          </a:bodyPr>
          <a:lstStyle/>
          <a:p>
            <a:pPr>
              <a:spcBef>
                <a:spcPct val="50000"/>
              </a:spcBef>
            </a:pPr>
            <a:r>
              <a:rPr lang="zh-CN" altLang="en-US" sz="3200">
                <a:latin typeface="宋体" charset="-122"/>
              </a:rPr>
              <a:t>图</a:t>
            </a:r>
            <a:r>
              <a:rPr lang="en-US" altLang="zh-CN" sz="3200">
                <a:latin typeface="宋体" charset="-122"/>
              </a:rPr>
              <a:t>1-5 </a:t>
            </a:r>
            <a:r>
              <a:rPr lang="zh-CN" altLang="en-US" sz="3200">
                <a:latin typeface="宋体" charset="-122"/>
              </a:rPr>
              <a:t>磁路的基尔霍夫第二定律</a:t>
            </a:r>
          </a:p>
        </p:txBody>
      </p:sp>
      <p:graphicFrame>
        <p:nvGraphicFramePr>
          <p:cNvPr id="929852" name="Object 60"/>
          <p:cNvGraphicFramePr>
            <a:graphicFrameLocks noChangeAspect="1"/>
          </p:cNvGraphicFramePr>
          <p:nvPr>
            <p:ph type="title" sz="quarter"/>
          </p:nvPr>
        </p:nvGraphicFramePr>
        <p:xfrm>
          <a:off x="4572000" y="3933825"/>
          <a:ext cx="571500" cy="647700"/>
        </p:xfrm>
        <a:graphic>
          <a:graphicData uri="http://schemas.openxmlformats.org/presentationml/2006/ole">
            <p:oleObj spid="_x0000_s929852" name="公式" r:id="rId3" imgW="190440" imgH="215640" progId="Equation.3">
              <p:embed/>
            </p:oleObj>
          </a:graphicData>
        </a:graphic>
      </p:graphicFrame>
      <p:graphicFrame>
        <p:nvGraphicFramePr>
          <p:cNvPr id="929853" name="Object 61"/>
          <p:cNvGraphicFramePr>
            <a:graphicFrameLocks noChangeAspect="1"/>
          </p:cNvGraphicFramePr>
          <p:nvPr>
            <p:ph sz="quarter" idx="2"/>
          </p:nvPr>
        </p:nvGraphicFramePr>
        <p:xfrm>
          <a:off x="3563938" y="260350"/>
          <a:ext cx="635000" cy="771525"/>
        </p:xfrm>
        <a:graphic>
          <a:graphicData uri="http://schemas.openxmlformats.org/presentationml/2006/ole">
            <p:oleObj spid="_x0000_s929853" name="公式" r:id="rId4" imgW="177569" imgH="215619" progId="Equation.3">
              <p:embed/>
            </p:oleObj>
          </a:graphicData>
        </a:graphic>
      </p:graphicFrame>
      <p:graphicFrame>
        <p:nvGraphicFramePr>
          <p:cNvPr id="929854" name="Object 62"/>
          <p:cNvGraphicFramePr>
            <a:graphicFrameLocks noChangeAspect="1"/>
          </p:cNvGraphicFramePr>
          <p:nvPr>
            <p:ph sz="quarter" idx="3"/>
          </p:nvPr>
        </p:nvGraphicFramePr>
        <p:xfrm>
          <a:off x="4468813" y="2587625"/>
          <a:ext cx="738187" cy="703263"/>
        </p:xfrm>
        <a:graphic>
          <a:graphicData uri="http://schemas.openxmlformats.org/presentationml/2006/ole">
            <p:oleObj spid="_x0000_s929854" name="公式" r:id="rId5" imgW="177492" imgH="177492" progId="Equation.3">
              <p:embed/>
            </p:oleObj>
          </a:graphicData>
        </a:graphic>
      </p:graphicFrame>
      <p:graphicFrame>
        <p:nvGraphicFramePr>
          <p:cNvPr id="929855" name="Object 63"/>
          <p:cNvGraphicFramePr>
            <a:graphicFrameLocks noChangeAspect="1"/>
          </p:cNvGraphicFramePr>
          <p:nvPr>
            <p:ph sz="quarter" idx="4"/>
          </p:nvPr>
        </p:nvGraphicFramePr>
        <p:xfrm>
          <a:off x="5334000" y="533400"/>
          <a:ext cx="758825" cy="936625"/>
        </p:xfrm>
        <a:graphic>
          <a:graphicData uri="http://schemas.openxmlformats.org/presentationml/2006/ole">
            <p:oleObj spid="_x0000_s929855" name="公式" r:id="rId6" imgW="203024" imgH="215713" progId="Equation.3">
              <p:embed/>
            </p:oleObj>
          </a:graphicData>
        </a:graphic>
      </p:graphicFrame>
      <p:graphicFrame>
        <p:nvGraphicFramePr>
          <p:cNvPr id="929856" name="Object 64"/>
          <p:cNvGraphicFramePr>
            <a:graphicFrameLocks noChangeAspect="1"/>
          </p:cNvGraphicFramePr>
          <p:nvPr/>
        </p:nvGraphicFramePr>
        <p:xfrm>
          <a:off x="2916238" y="981075"/>
          <a:ext cx="493712" cy="935038"/>
        </p:xfrm>
        <a:graphic>
          <a:graphicData uri="http://schemas.openxmlformats.org/presentationml/2006/ole">
            <p:oleObj spid="_x0000_s929856" name="公式" r:id="rId7" imgW="114151" imgH="215619" progId="Equation.3">
              <p:embed/>
            </p:oleObj>
          </a:graphicData>
        </a:graphic>
      </p:graphicFrame>
      <p:graphicFrame>
        <p:nvGraphicFramePr>
          <p:cNvPr id="929857" name="Object 65"/>
          <p:cNvGraphicFramePr>
            <a:graphicFrameLocks noChangeAspect="1"/>
          </p:cNvGraphicFramePr>
          <p:nvPr/>
        </p:nvGraphicFramePr>
        <p:xfrm>
          <a:off x="4284663" y="4868863"/>
          <a:ext cx="720725" cy="1042987"/>
        </p:xfrm>
        <a:graphic>
          <a:graphicData uri="http://schemas.openxmlformats.org/presentationml/2006/ole">
            <p:oleObj spid="_x0000_s929857" name="公式" r:id="rId8" imgW="139680" imgH="215640" progId="Equation.3">
              <p:embed/>
            </p:oleObj>
          </a:graphicData>
        </a:graphic>
      </p:graphicFrame>
      <p:graphicFrame>
        <p:nvGraphicFramePr>
          <p:cNvPr id="929858" name="Object 66"/>
          <p:cNvGraphicFramePr>
            <a:graphicFrameLocks noChangeAspect="1"/>
          </p:cNvGraphicFramePr>
          <p:nvPr/>
        </p:nvGraphicFramePr>
        <p:xfrm>
          <a:off x="7524750" y="2781300"/>
          <a:ext cx="720725" cy="936625"/>
        </p:xfrm>
        <a:graphic>
          <a:graphicData uri="http://schemas.openxmlformats.org/presentationml/2006/ole">
            <p:oleObj spid="_x0000_s929858" name="公式" r:id="rId9" imgW="139579" imgH="177646" progId="Equation.3">
              <p:embed/>
            </p:oleObj>
          </a:graphicData>
        </a:graphic>
      </p:graphicFrame>
      <p:pic>
        <p:nvPicPr>
          <p:cNvPr id="929859" name="Picture 67" descr="WDB01SRG"/>
          <p:cNvPicPr>
            <a:picLocks noChangeAspect="1" noChangeArrowheads="1" noCrop="1"/>
          </p:cNvPicPr>
          <p:nvPr/>
        </p:nvPicPr>
        <p:blipFill>
          <a:blip r:embed="rId10"/>
          <a:srcRect/>
          <a:stretch>
            <a:fillRect/>
          </a:stretch>
        </p:blipFill>
        <p:spPr bwMode="auto">
          <a:xfrm>
            <a:off x="1331913" y="4102100"/>
            <a:ext cx="857250" cy="95250"/>
          </a:xfrm>
          <a:prstGeom prst="rect">
            <a:avLst/>
          </a:prstGeom>
          <a:noFill/>
        </p:spPr>
      </p:pic>
      <p:pic>
        <p:nvPicPr>
          <p:cNvPr id="929860" name="Picture 68" descr="WDB01SLG"/>
          <p:cNvPicPr>
            <a:picLocks noChangeAspect="1" noChangeArrowheads="1" noCrop="1"/>
          </p:cNvPicPr>
          <p:nvPr/>
        </p:nvPicPr>
        <p:blipFill>
          <a:blip r:embed="rId11"/>
          <a:srcRect/>
          <a:stretch>
            <a:fillRect/>
          </a:stretch>
        </p:blipFill>
        <p:spPr bwMode="auto">
          <a:xfrm>
            <a:off x="1258888" y="2060575"/>
            <a:ext cx="857250" cy="95250"/>
          </a:xfrm>
          <a:prstGeom prst="rect">
            <a:avLst/>
          </a:prstGeom>
          <a:noFill/>
        </p:spPr>
      </p:pic>
      <p:sp>
        <p:nvSpPr>
          <p:cNvPr id="929861" name="Line 69"/>
          <p:cNvSpPr>
            <a:spLocks noChangeShapeType="1"/>
          </p:cNvSpPr>
          <p:nvPr/>
        </p:nvSpPr>
        <p:spPr bwMode="auto">
          <a:xfrm flipH="1">
            <a:off x="990600" y="2133600"/>
            <a:ext cx="228600" cy="0"/>
          </a:xfrm>
          <a:prstGeom prst="line">
            <a:avLst/>
          </a:prstGeom>
          <a:noFill/>
          <a:ln w="76200">
            <a:solidFill>
              <a:srgbClr val="66FF33"/>
            </a:solidFill>
            <a:round/>
            <a:headEnd/>
            <a:tailEnd type="triangle" w="med" len="med"/>
          </a:ln>
          <a:effectLst/>
        </p:spPr>
        <p:txBody>
          <a:bodyPr/>
          <a:lstStyle/>
          <a:p>
            <a:endParaRPr lang="zh-CN" altLang="en-US"/>
          </a:p>
        </p:txBody>
      </p:sp>
      <p:sp>
        <p:nvSpPr>
          <p:cNvPr id="929862" name="Text Box 70"/>
          <p:cNvSpPr txBox="1">
            <a:spLocks noChangeArrowheads="1"/>
          </p:cNvSpPr>
          <p:nvPr/>
        </p:nvSpPr>
        <p:spPr bwMode="auto">
          <a:xfrm>
            <a:off x="755650" y="2924175"/>
            <a:ext cx="865188" cy="1006475"/>
          </a:xfrm>
          <a:prstGeom prst="rect">
            <a:avLst/>
          </a:prstGeom>
          <a:noFill/>
          <a:ln w="38100">
            <a:noFill/>
            <a:miter lim="800000"/>
            <a:headEnd/>
            <a:tailEnd/>
          </a:ln>
          <a:effectLst/>
        </p:spPr>
        <p:txBody>
          <a:bodyPr>
            <a:spAutoFit/>
          </a:bodyPr>
          <a:lstStyle/>
          <a:p>
            <a:pPr>
              <a:spcBef>
                <a:spcPct val="50000"/>
              </a:spcBef>
            </a:pPr>
            <a:r>
              <a:rPr lang="en-US" altLang="zh-CN" sz="6000" b="1">
                <a:solidFill>
                  <a:srgbClr val="00FF00"/>
                </a:solidFill>
                <a:latin typeface="宋体" charset="-122"/>
              </a:rPr>
              <a:t>i</a:t>
            </a:r>
          </a:p>
        </p:txBody>
      </p:sp>
      <p:sp>
        <p:nvSpPr>
          <p:cNvPr id="929863" name="Text Box 71">
            <a:hlinkClick r:id="rId12" action="ppaction://hlinksldjump"/>
          </p:cNvPr>
          <p:cNvSpPr txBox="1">
            <a:spLocks noChangeArrowheads="1"/>
          </p:cNvSpPr>
          <p:nvPr/>
        </p:nvSpPr>
        <p:spPr bwMode="auto">
          <a:xfrm>
            <a:off x="7488238" y="6118225"/>
            <a:ext cx="1655762" cy="739775"/>
          </a:xfrm>
          <a:prstGeom prst="rect">
            <a:avLst/>
          </a:prstGeom>
          <a:solidFill>
            <a:srgbClr val="66FF33"/>
          </a:solidFill>
          <a:ln w="38100">
            <a:miter lim="800000"/>
            <a:headEnd/>
            <a:tailEnd/>
          </a:ln>
          <a:effectLst/>
          <a:scene3d>
            <a:camera prst="legacyPerspectiveTop"/>
            <a:lightRig rig="legacyFlat3" dir="b"/>
          </a:scene3d>
          <a:sp3d extrusionH="887400" prstMaterial="legacyMatte">
            <a:bevelT w="13500" h="13500" prst="angle"/>
            <a:bevelB w="13500" h="13500" prst="angle"/>
            <a:extrusionClr>
              <a:srgbClr val="66FF33"/>
            </a:extrusionClr>
          </a:sp3d>
        </p:spPr>
        <p:txBody>
          <a:bodyPr>
            <a:spAutoFit/>
            <a:flatTx/>
          </a:bodyPr>
          <a:lstStyle/>
          <a:p>
            <a:pPr>
              <a:spcBef>
                <a:spcPct val="50000"/>
              </a:spcBef>
            </a:pPr>
            <a:r>
              <a:rPr lang="zh-CN" altLang="en-US" sz="4000" b="1">
                <a:latin typeface="宋体" charset="-122"/>
              </a:rPr>
              <a:t>返回</a:t>
            </a:r>
          </a:p>
        </p:txBody>
      </p:sp>
      <p:graphicFrame>
        <p:nvGraphicFramePr>
          <p:cNvPr id="929864" name="Object 72"/>
          <p:cNvGraphicFramePr>
            <a:graphicFrameLocks noChangeAspect="1"/>
          </p:cNvGraphicFramePr>
          <p:nvPr/>
        </p:nvGraphicFramePr>
        <p:xfrm>
          <a:off x="2555875" y="4365625"/>
          <a:ext cx="1152525" cy="1089025"/>
        </p:xfrm>
        <a:graphic>
          <a:graphicData uri="http://schemas.openxmlformats.org/presentationml/2006/ole">
            <p:oleObj spid="_x0000_s929864" name="公式" r:id="rId13" imgW="228600" imgH="215640" progId="Equation.3">
              <p:embed/>
            </p:oleObj>
          </a:graphicData>
        </a:graphic>
      </p:graphicFrame>
      <p:sp>
        <p:nvSpPr>
          <p:cNvPr id="929865" name="Text Box 73"/>
          <p:cNvSpPr txBox="1">
            <a:spLocks noChangeArrowheads="1"/>
          </p:cNvSpPr>
          <p:nvPr/>
        </p:nvSpPr>
        <p:spPr bwMode="auto">
          <a:xfrm>
            <a:off x="457200" y="228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29866" name="Text Box 74"/>
          <p:cNvSpPr txBox="1">
            <a:spLocks noChangeArrowheads="1"/>
          </p:cNvSpPr>
          <p:nvPr/>
        </p:nvSpPr>
        <p:spPr bwMode="auto">
          <a:xfrm>
            <a:off x="609600" y="381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29867" name="Text Box 75"/>
          <p:cNvSpPr txBox="1">
            <a:spLocks noChangeArrowheads="1"/>
          </p:cNvSpPr>
          <p:nvPr/>
        </p:nvSpPr>
        <p:spPr bwMode="auto">
          <a:xfrm>
            <a:off x="762000" y="533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29868" name="Text Box 76"/>
          <p:cNvSpPr txBox="1">
            <a:spLocks noChangeArrowheads="1"/>
          </p:cNvSpPr>
          <p:nvPr/>
        </p:nvSpPr>
        <p:spPr bwMode="auto">
          <a:xfrm>
            <a:off x="914400" y="685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29869" name="Text Box 77"/>
          <p:cNvSpPr txBox="1">
            <a:spLocks noChangeArrowheads="1"/>
          </p:cNvSpPr>
          <p:nvPr/>
        </p:nvSpPr>
        <p:spPr bwMode="auto">
          <a:xfrm>
            <a:off x="609600" y="228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29870" name="Text Box 78"/>
          <p:cNvSpPr txBox="1">
            <a:spLocks noChangeArrowheads="1"/>
          </p:cNvSpPr>
          <p:nvPr/>
        </p:nvSpPr>
        <p:spPr bwMode="auto">
          <a:xfrm>
            <a:off x="304800" y="838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29871" name="Text Box 79"/>
          <p:cNvSpPr txBox="1">
            <a:spLocks noChangeArrowheads="1"/>
          </p:cNvSpPr>
          <p:nvPr/>
        </p:nvSpPr>
        <p:spPr bwMode="auto">
          <a:xfrm>
            <a:off x="228600" y="1143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29872" name="Text Box 80"/>
          <p:cNvSpPr txBox="1">
            <a:spLocks noChangeArrowheads="1"/>
          </p:cNvSpPr>
          <p:nvPr/>
        </p:nvSpPr>
        <p:spPr bwMode="auto">
          <a:xfrm>
            <a:off x="381000" y="228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29873" name="Text Box 81"/>
          <p:cNvSpPr txBox="1">
            <a:spLocks noChangeArrowheads="1"/>
          </p:cNvSpPr>
          <p:nvPr/>
        </p:nvSpPr>
        <p:spPr bwMode="auto">
          <a:xfrm>
            <a:off x="304800" y="1143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29874" name="Text Box 82"/>
          <p:cNvSpPr txBox="1">
            <a:spLocks noChangeArrowheads="1"/>
          </p:cNvSpPr>
          <p:nvPr/>
        </p:nvSpPr>
        <p:spPr bwMode="auto">
          <a:xfrm flipV="1">
            <a:off x="1066800" y="1006475"/>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29875" name="Text Box 83"/>
          <p:cNvSpPr txBox="1">
            <a:spLocks noChangeArrowheads="1"/>
          </p:cNvSpPr>
          <p:nvPr/>
        </p:nvSpPr>
        <p:spPr bwMode="auto">
          <a:xfrm>
            <a:off x="533400" y="457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29876" name="Text Box 84"/>
          <p:cNvSpPr txBox="1">
            <a:spLocks noChangeArrowheads="1"/>
          </p:cNvSpPr>
          <p:nvPr/>
        </p:nvSpPr>
        <p:spPr bwMode="auto">
          <a:xfrm>
            <a:off x="1219200" y="990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29877" name="Text Box 85"/>
          <p:cNvSpPr txBox="1">
            <a:spLocks noChangeArrowheads="1"/>
          </p:cNvSpPr>
          <p:nvPr/>
        </p:nvSpPr>
        <p:spPr bwMode="auto">
          <a:xfrm>
            <a:off x="381000" y="838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29878" name="Text Box 86"/>
          <p:cNvSpPr txBox="1">
            <a:spLocks noChangeArrowheads="1"/>
          </p:cNvSpPr>
          <p:nvPr/>
        </p:nvSpPr>
        <p:spPr bwMode="auto">
          <a:xfrm>
            <a:off x="457200" y="1295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29879" name="Text Box 87"/>
          <p:cNvSpPr txBox="1">
            <a:spLocks noChangeArrowheads="1"/>
          </p:cNvSpPr>
          <p:nvPr/>
        </p:nvSpPr>
        <p:spPr bwMode="auto">
          <a:xfrm>
            <a:off x="1066800" y="838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29880" name="Text Box 88"/>
          <p:cNvSpPr txBox="1">
            <a:spLocks noChangeArrowheads="1"/>
          </p:cNvSpPr>
          <p:nvPr/>
        </p:nvSpPr>
        <p:spPr bwMode="auto">
          <a:xfrm>
            <a:off x="304800" y="1066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29881" name="Text Box 89"/>
          <p:cNvSpPr txBox="1">
            <a:spLocks noChangeArrowheads="1"/>
          </p:cNvSpPr>
          <p:nvPr/>
        </p:nvSpPr>
        <p:spPr bwMode="auto">
          <a:xfrm>
            <a:off x="1219200" y="990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29882" name="Text Box 90"/>
          <p:cNvSpPr txBox="1">
            <a:spLocks noChangeArrowheads="1"/>
          </p:cNvSpPr>
          <p:nvPr/>
        </p:nvSpPr>
        <p:spPr bwMode="auto">
          <a:xfrm>
            <a:off x="0" y="1143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29883" name="Text Box 91"/>
          <p:cNvSpPr txBox="1">
            <a:spLocks noChangeArrowheads="1"/>
          </p:cNvSpPr>
          <p:nvPr/>
        </p:nvSpPr>
        <p:spPr bwMode="auto">
          <a:xfrm>
            <a:off x="685800" y="685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29884" name="Text Box 92"/>
          <p:cNvSpPr txBox="1">
            <a:spLocks noChangeArrowheads="1"/>
          </p:cNvSpPr>
          <p:nvPr/>
        </p:nvSpPr>
        <p:spPr bwMode="auto">
          <a:xfrm>
            <a:off x="609600" y="533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29885" name="Text Box 93"/>
          <p:cNvSpPr txBox="1">
            <a:spLocks noChangeArrowheads="1"/>
          </p:cNvSpPr>
          <p:nvPr/>
        </p:nvSpPr>
        <p:spPr bwMode="auto">
          <a:xfrm>
            <a:off x="609600" y="609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9845"/>
                                        </p:tgtEl>
                                        <p:attrNameLst>
                                          <p:attrName>style.visibility</p:attrName>
                                        </p:attrNameLst>
                                      </p:cBhvr>
                                      <p:to>
                                        <p:strVal val="visible"/>
                                      </p:to>
                                    </p:set>
                                    <p:animEffect transition="in" filter="wipe(left)">
                                      <p:cBhvr>
                                        <p:cTn id="7" dur="500"/>
                                        <p:tgtEl>
                                          <p:spTgt spid="92984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29844"/>
                                        </p:tgtEl>
                                        <p:attrNameLst>
                                          <p:attrName>style.visibility</p:attrName>
                                        </p:attrNameLst>
                                      </p:cBhvr>
                                      <p:to>
                                        <p:strVal val="visible"/>
                                      </p:to>
                                    </p:set>
                                    <p:animEffect transition="in" filter="wipe(down)">
                                      <p:cBhvr>
                                        <p:cTn id="11" dur="500"/>
                                        <p:tgtEl>
                                          <p:spTgt spid="929844"/>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29842"/>
                                        </p:tgtEl>
                                        <p:attrNameLst>
                                          <p:attrName>style.visibility</p:attrName>
                                        </p:attrNameLst>
                                      </p:cBhvr>
                                      <p:to>
                                        <p:strVal val="visible"/>
                                      </p:to>
                                    </p:set>
                                    <p:animEffect transition="in" filter="wipe(down)">
                                      <p:cBhvr>
                                        <p:cTn id="15" dur="500"/>
                                        <p:tgtEl>
                                          <p:spTgt spid="92984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929847"/>
                                        </p:tgtEl>
                                        <p:attrNameLst>
                                          <p:attrName>style.visibility</p:attrName>
                                        </p:attrNameLst>
                                      </p:cBhvr>
                                      <p:to>
                                        <p:strVal val="visible"/>
                                      </p:to>
                                    </p:set>
                                    <p:animEffect transition="in" filter="wipe(down)">
                                      <p:cBhvr>
                                        <p:cTn id="19" dur="500"/>
                                        <p:tgtEl>
                                          <p:spTgt spid="929847"/>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929843"/>
                                        </p:tgtEl>
                                        <p:attrNameLst>
                                          <p:attrName>style.visibility</p:attrName>
                                        </p:attrNameLst>
                                      </p:cBhvr>
                                      <p:to>
                                        <p:strVal val="visible"/>
                                      </p:to>
                                    </p:set>
                                    <p:animEffect transition="in" filter="wipe(down)">
                                      <p:cBhvr>
                                        <p:cTn id="23" dur="500"/>
                                        <p:tgtEl>
                                          <p:spTgt spid="929843"/>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929841"/>
                                        </p:tgtEl>
                                        <p:attrNameLst>
                                          <p:attrName>style.visibility</p:attrName>
                                        </p:attrNameLst>
                                      </p:cBhvr>
                                      <p:to>
                                        <p:strVal val="visible"/>
                                      </p:to>
                                    </p:set>
                                    <p:animEffect transition="in" filter="wipe(down)">
                                      <p:cBhvr>
                                        <p:cTn id="27" dur="500"/>
                                        <p:tgtEl>
                                          <p:spTgt spid="929841"/>
                                        </p:tgtEl>
                                      </p:cBhvr>
                                    </p:animEffect>
                                  </p:childTnLst>
                                </p:cTn>
                              </p:par>
                            </p:childTnLst>
                          </p:cTn>
                        </p:par>
                        <p:par>
                          <p:cTn id="28" fill="hold">
                            <p:stCondLst>
                              <p:cond delay="3000"/>
                            </p:stCondLst>
                            <p:childTnLst>
                              <p:par>
                                <p:cTn id="29" presetID="17" presetClass="entr" presetSubtype="10" fill="hold" grpId="0" nodeType="afterEffect">
                                  <p:stCondLst>
                                    <p:cond delay="0"/>
                                  </p:stCondLst>
                                  <p:childTnLst>
                                    <p:set>
                                      <p:cBhvr>
                                        <p:cTn id="30" dur="1" fill="hold">
                                          <p:stCondLst>
                                            <p:cond delay="0"/>
                                          </p:stCondLst>
                                        </p:cTn>
                                        <p:tgtEl>
                                          <p:spTgt spid="929846"/>
                                        </p:tgtEl>
                                        <p:attrNameLst>
                                          <p:attrName>style.visibility</p:attrName>
                                        </p:attrNameLst>
                                      </p:cBhvr>
                                      <p:to>
                                        <p:strVal val="visible"/>
                                      </p:to>
                                    </p:set>
                                    <p:anim calcmode="lin" valueType="num">
                                      <p:cBhvr>
                                        <p:cTn id="31" dur="500" fill="hold"/>
                                        <p:tgtEl>
                                          <p:spTgt spid="929846"/>
                                        </p:tgtEl>
                                        <p:attrNameLst>
                                          <p:attrName>ppt_w</p:attrName>
                                        </p:attrNameLst>
                                      </p:cBhvr>
                                      <p:tavLst>
                                        <p:tav tm="0">
                                          <p:val>
                                            <p:fltVal val="0"/>
                                          </p:val>
                                        </p:tav>
                                        <p:tav tm="100000">
                                          <p:val>
                                            <p:strVal val="#ppt_w"/>
                                          </p:val>
                                        </p:tav>
                                      </p:tavLst>
                                    </p:anim>
                                    <p:anim calcmode="lin" valueType="num">
                                      <p:cBhvr>
                                        <p:cTn id="32" dur="500" fill="hold"/>
                                        <p:tgtEl>
                                          <p:spTgt spid="929846"/>
                                        </p:tgtEl>
                                        <p:attrNameLst>
                                          <p:attrName>ppt_h</p:attrName>
                                        </p:attrNameLst>
                                      </p:cBhvr>
                                      <p:tavLst>
                                        <p:tav tm="0">
                                          <p:val>
                                            <p:strVal val="#ppt_h"/>
                                          </p:val>
                                        </p:tav>
                                        <p:tav tm="100000">
                                          <p:val>
                                            <p:strVal val="#ppt_h"/>
                                          </p:val>
                                        </p:tav>
                                      </p:tavLst>
                                    </p:anim>
                                  </p:childTnLst>
                                </p:cTn>
                              </p:par>
                            </p:childTnLst>
                          </p:cTn>
                        </p:par>
                        <p:par>
                          <p:cTn id="33" fill="hold">
                            <p:stCondLst>
                              <p:cond delay="3500"/>
                            </p:stCondLst>
                            <p:childTnLst>
                              <p:par>
                                <p:cTn id="34" presetID="22" presetClass="entr" presetSubtype="4" fill="hold" grpId="0" nodeType="afterEffect">
                                  <p:stCondLst>
                                    <p:cond delay="0"/>
                                  </p:stCondLst>
                                  <p:childTnLst>
                                    <p:set>
                                      <p:cBhvr>
                                        <p:cTn id="35" dur="1" fill="hold">
                                          <p:stCondLst>
                                            <p:cond delay="0"/>
                                          </p:stCondLst>
                                        </p:cTn>
                                        <p:tgtEl>
                                          <p:spTgt spid="929840"/>
                                        </p:tgtEl>
                                        <p:attrNameLst>
                                          <p:attrName>style.visibility</p:attrName>
                                        </p:attrNameLst>
                                      </p:cBhvr>
                                      <p:to>
                                        <p:strVal val="visible"/>
                                      </p:to>
                                    </p:set>
                                    <p:animEffect transition="in" filter="wipe(down)">
                                      <p:cBhvr>
                                        <p:cTn id="36" dur="500"/>
                                        <p:tgtEl>
                                          <p:spTgt spid="929840"/>
                                        </p:tgtEl>
                                      </p:cBhvr>
                                    </p:animEffect>
                                  </p:childTnLst>
                                </p:cTn>
                              </p:par>
                            </p:childTnLst>
                          </p:cTn>
                        </p:par>
                        <p:par>
                          <p:cTn id="37" fill="hold">
                            <p:stCondLst>
                              <p:cond delay="4000"/>
                            </p:stCondLst>
                            <p:childTnLst>
                              <p:par>
                                <p:cTn id="38" presetID="22" presetClass="entr" presetSubtype="2" fill="hold" grpId="0" nodeType="afterEffect">
                                  <p:stCondLst>
                                    <p:cond delay="0"/>
                                  </p:stCondLst>
                                  <p:childTnLst>
                                    <p:set>
                                      <p:cBhvr>
                                        <p:cTn id="39" dur="1" fill="hold">
                                          <p:stCondLst>
                                            <p:cond delay="0"/>
                                          </p:stCondLst>
                                        </p:cTn>
                                        <p:tgtEl>
                                          <p:spTgt spid="929839"/>
                                        </p:tgtEl>
                                        <p:attrNameLst>
                                          <p:attrName>style.visibility</p:attrName>
                                        </p:attrNameLst>
                                      </p:cBhvr>
                                      <p:to>
                                        <p:strVal val="visible"/>
                                      </p:to>
                                    </p:set>
                                    <p:animEffect transition="in" filter="wipe(right)">
                                      <p:cBhvr>
                                        <p:cTn id="40" dur="500"/>
                                        <p:tgtEl>
                                          <p:spTgt spid="929839"/>
                                        </p:tgtEl>
                                      </p:cBhvr>
                                    </p:animEffect>
                                  </p:childTnLst>
                                </p:cTn>
                              </p:par>
                            </p:childTnLst>
                          </p:cTn>
                        </p:par>
                        <p:par>
                          <p:cTn id="41" fill="hold">
                            <p:stCondLst>
                              <p:cond delay="4500"/>
                            </p:stCondLst>
                            <p:childTnLst>
                              <p:par>
                                <p:cTn id="42" presetID="22" presetClass="entr" presetSubtype="8" fill="hold" nodeType="afterEffect">
                                  <p:stCondLst>
                                    <p:cond delay="0"/>
                                  </p:stCondLst>
                                  <p:childTnLst>
                                    <p:set>
                                      <p:cBhvr>
                                        <p:cTn id="43" dur="1" fill="hold">
                                          <p:stCondLst>
                                            <p:cond delay="0"/>
                                          </p:stCondLst>
                                        </p:cTn>
                                        <p:tgtEl>
                                          <p:spTgt spid="929859"/>
                                        </p:tgtEl>
                                        <p:attrNameLst>
                                          <p:attrName>style.visibility</p:attrName>
                                        </p:attrNameLst>
                                      </p:cBhvr>
                                      <p:to>
                                        <p:strVal val="visible"/>
                                      </p:to>
                                    </p:set>
                                    <p:animEffect transition="in" filter="wipe(left)">
                                      <p:cBhvr>
                                        <p:cTn id="44" dur="500"/>
                                        <p:tgtEl>
                                          <p:spTgt spid="929859"/>
                                        </p:tgtEl>
                                      </p:cBhvr>
                                    </p:animEffect>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929848"/>
                                        </p:tgtEl>
                                        <p:attrNameLst>
                                          <p:attrName>style.visibility</p:attrName>
                                        </p:attrNameLst>
                                      </p:cBhvr>
                                      <p:to>
                                        <p:strVal val="visible"/>
                                      </p:to>
                                    </p:set>
                                    <p:animEffect transition="in" filter="wipe(left)">
                                      <p:cBhvr>
                                        <p:cTn id="48" dur="500"/>
                                        <p:tgtEl>
                                          <p:spTgt spid="929848"/>
                                        </p:tgtEl>
                                      </p:cBhvr>
                                    </p:animEffect>
                                  </p:childTnLst>
                                </p:cTn>
                              </p:par>
                            </p:childTnLst>
                          </p:cTn>
                        </p:par>
                        <p:par>
                          <p:cTn id="49" fill="hold">
                            <p:stCondLst>
                              <p:cond delay="5500"/>
                            </p:stCondLst>
                            <p:childTnLst>
                              <p:par>
                                <p:cTn id="50" presetID="22" presetClass="entr" presetSubtype="2" fill="hold" nodeType="afterEffect">
                                  <p:stCondLst>
                                    <p:cond delay="0"/>
                                  </p:stCondLst>
                                  <p:childTnLst>
                                    <p:set>
                                      <p:cBhvr>
                                        <p:cTn id="51" dur="1" fill="hold">
                                          <p:stCondLst>
                                            <p:cond delay="0"/>
                                          </p:stCondLst>
                                        </p:cTn>
                                        <p:tgtEl>
                                          <p:spTgt spid="929860"/>
                                        </p:tgtEl>
                                        <p:attrNameLst>
                                          <p:attrName>style.visibility</p:attrName>
                                        </p:attrNameLst>
                                      </p:cBhvr>
                                      <p:to>
                                        <p:strVal val="visible"/>
                                      </p:to>
                                    </p:set>
                                    <p:animEffect transition="in" filter="wipe(right)">
                                      <p:cBhvr>
                                        <p:cTn id="52" dur="500"/>
                                        <p:tgtEl>
                                          <p:spTgt spid="929860"/>
                                        </p:tgtEl>
                                      </p:cBhvr>
                                    </p:animEffect>
                                  </p:childTnLst>
                                </p:cTn>
                              </p:par>
                            </p:childTnLst>
                          </p:cTn>
                        </p:par>
                        <p:par>
                          <p:cTn id="53" fill="hold">
                            <p:stCondLst>
                              <p:cond delay="6000"/>
                            </p:stCondLst>
                            <p:childTnLst>
                              <p:par>
                                <p:cTn id="54" presetID="22" presetClass="entr" presetSubtype="2" fill="hold" grpId="0" nodeType="afterEffect">
                                  <p:stCondLst>
                                    <p:cond delay="0"/>
                                  </p:stCondLst>
                                  <p:childTnLst>
                                    <p:set>
                                      <p:cBhvr>
                                        <p:cTn id="55" dur="1" fill="hold">
                                          <p:stCondLst>
                                            <p:cond delay="0"/>
                                          </p:stCondLst>
                                        </p:cTn>
                                        <p:tgtEl>
                                          <p:spTgt spid="929861"/>
                                        </p:tgtEl>
                                        <p:attrNameLst>
                                          <p:attrName>style.visibility</p:attrName>
                                        </p:attrNameLst>
                                      </p:cBhvr>
                                      <p:to>
                                        <p:strVal val="visible"/>
                                      </p:to>
                                    </p:set>
                                    <p:animEffect transition="in" filter="wipe(right)">
                                      <p:cBhvr>
                                        <p:cTn id="56" dur="2000"/>
                                        <p:tgtEl>
                                          <p:spTgt spid="929861"/>
                                        </p:tgtEl>
                                      </p:cBhvr>
                                    </p:animEffect>
                                  </p:childTnLst>
                                </p:cTn>
                              </p:par>
                            </p:childTnLst>
                          </p:cTn>
                        </p:par>
                      </p:childTnLst>
                    </p:cTn>
                  </p:par>
                  <p:par>
                    <p:cTn id="57" fill="hold">
                      <p:stCondLst>
                        <p:cond delay="indefinite"/>
                      </p:stCondLst>
                      <p:childTnLst>
                        <p:par>
                          <p:cTn id="58" fill="hold">
                            <p:stCondLst>
                              <p:cond delay="0"/>
                            </p:stCondLst>
                            <p:childTnLst>
                              <p:par>
                                <p:cTn id="59" presetID="17" presetClass="entr" presetSubtype="10" fill="hold" grpId="0" nodeType="clickEffect">
                                  <p:stCondLst>
                                    <p:cond delay="0"/>
                                  </p:stCondLst>
                                  <p:childTnLst>
                                    <p:set>
                                      <p:cBhvr>
                                        <p:cTn id="60" dur="1" fill="hold">
                                          <p:stCondLst>
                                            <p:cond delay="0"/>
                                          </p:stCondLst>
                                        </p:cTn>
                                        <p:tgtEl>
                                          <p:spTgt spid="929826"/>
                                        </p:tgtEl>
                                        <p:attrNameLst>
                                          <p:attrName>style.visibility</p:attrName>
                                        </p:attrNameLst>
                                      </p:cBhvr>
                                      <p:to>
                                        <p:strVal val="visible"/>
                                      </p:to>
                                    </p:set>
                                    <p:anim calcmode="lin" valueType="num">
                                      <p:cBhvr>
                                        <p:cTn id="61" dur="500" fill="hold"/>
                                        <p:tgtEl>
                                          <p:spTgt spid="929826"/>
                                        </p:tgtEl>
                                        <p:attrNameLst>
                                          <p:attrName>ppt_w</p:attrName>
                                        </p:attrNameLst>
                                      </p:cBhvr>
                                      <p:tavLst>
                                        <p:tav tm="0">
                                          <p:val>
                                            <p:fltVal val="0"/>
                                          </p:val>
                                        </p:tav>
                                        <p:tav tm="100000">
                                          <p:val>
                                            <p:strVal val="#ppt_w"/>
                                          </p:val>
                                        </p:tav>
                                      </p:tavLst>
                                    </p:anim>
                                    <p:anim calcmode="lin" valueType="num">
                                      <p:cBhvr>
                                        <p:cTn id="62" dur="500" fill="hold"/>
                                        <p:tgtEl>
                                          <p:spTgt spid="929826"/>
                                        </p:tgtEl>
                                        <p:attrNameLst>
                                          <p:attrName>ppt_h</p:attrName>
                                        </p:attrNameLst>
                                      </p:cBhvr>
                                      <p:tavLst>
                                        <p:tav tm="0">
                                          <p:val>
                                            <p:strVal val="#ppt_h"/>
                                          </p:val>
                                        </p:tav>
                                        <p:tav tm="100000">
                                          <p:val>
                                            <p:strVal val="#ppt_h"/>
                                          </p:val>
                                        </p:tav>
                                      </p:tavLst>
                                    </p:anim>
                                  </p:childTnLst>
                                </p:cTn>
                              </p:par>
                            </p:childTnLst>
                          </p:cTn>
                        </p:par>
                        <p:par>
                          <p:cTn id="63" fill="hold">
                            <p:stCondLst>
                              <p:cond delay="500"/>
                            </p:stCondLst>
                            <p:childTnLst>
                              <p:par>
                                <p:cTn id="64" presetID="17" presetClass="entr" presetSubtype="10" fill="hold" grpId="0" nodeType="afterEffect">
                                  <p:stCondLst>
                                    <p:cond delay="0"/>
                                  </p:stCondLst>
                                  <p:childTnLst>
                                    <p:set>
                                      <p:cBhvr>
                                        <p:cTn id="65" dur="1" fill="hold">
                                          <p:stCondLst>
                                            <p:cond delay="0"/>
                                          </p:stCondLst>
                                        </p:cTn>
                                        <p:tgtEl>
                                          <p:spTgt spid="929828"/>
                                        </p:tgtEl>
                                        <p:attrNameLst>
                                          <p:attrName>style.visibility</p:attrName>
                                        </p:attrNameLst>
                                      </p:cBhvr>
                                      <p:to>
                                        <p:strVal val="visible"/>
                                      </p:to>
                                    </p:set>
                                    <p:anim calcmode="lin" valueType="num">
                                      <p:cBhvr>
                                        <p:cTn id="66" dur="500" fill="hold"/>
                                        <p:tgtEl>
                                          <p:spTgt spid="929828"/>
                                        </p:tgtEl>
                                        <p:attrNameLst>
                                          <p:attrName>ppt_w</p:attrName>
                                        </p:attrNameLst>
                                      </p:cBhvr>
                                      <p:tavLst>
                                        <p:tav tm="0">
                                          <p:val>
                                            <p:fltVal val="0"/>
                                          </p:val>
                                        </p:tav>
                                        <p:tav tm="100000">
                                          <p:val>
                                            <p:strVal val="#ppt_w"/>
                                          </p:val>
                                        </p:tav>
                                      </p:tavLst>
                                    </p:anim>
                                    <p:anim calcmode="lin" valueType="num">
                                      <p:cBhvr>
                                        <p:cTn id="67" dur="500" fill="hold"/>
                                        <p:tgtEl>
                                          <p:spTgt spid="929828"/>
                                        </p:tgtEl>
                                        <p:attrNameLst>
                                          <p:attrName>ppt_h</p:attrName>
                                        </p:attrNameLst>
                                      </p:cBhvr>
                                      <p:tavLst>
                                        <p:tav tm="0">
                                          <p:val>
                                            <p:strVal val="#ppt_h"/>
                                          </p:val>
                                        </p:tav>
                                        <p:tav tm="100000">
                                          <p:val>
                                            <p:strVal val="#ppt_h"/>
                                          </p:val>
                                        </p:tav>
                                      </p:tavLst>
                                    </p:anim>
                                  </p:childTnLst>
                                </p:cTn>
                              </p:par>
                            </p:childTnLst>
                          </p:cTn>
                        </p:par>
                        <p:par>
                          <p:cTn id="68" fill="hold">
                            <p:stCondLst>
                              <p:cond delay="1000"/>
                            </p:stCondLst>
                            <p:childTnLst>
                              <p:par>
                                <p:cTn id="69" presetID="48" presetClass="entr" presetSubtype="0" accel="50000" fill="hold" grpId="0" nodeType="afterEffect">
                                  <p:stCondLst>
                                    <p:cond delay="0"/>
                                  </p:stCondLst>
                                  <p:childTnLst>
                                    <p:set>
                                      <p:cBhvr>
                                        <p:cTn id="70" dur="1" fill="hold">
                                          <p:stCondLst>
                                            <p:cond delay="0"/>
                                          </p:stCondLst>
                                        </p:cTn>
                                        <p:tgtEl>
                                          <p:spTgt spid="929827"/>
                                        </p:tgtEl>
                                        <p:attrNameLst>
                                          <p:attrName>style.visibility</p:attrName>
                                        </p:attrNameLst>
                                      </p:cBhvr>
                                      <p:to>
                                        <p:strVal val="visible"/>
                                      </p:to>
                                    </p:set>
                                    <p:anim calcmode="lin" valueType="num">
                                      <p:cBhvr>
                                        <p:cTn id="71" dur="500" fill="hold"/>
                                        <p:tgtEl>
                                          <p:spTgt spid="92982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72" dur="500" fill="hold"/>
                                        <p:tgtEl>
                                          <p:spTgt spid="929827"/>
                                        </p:tgtEl>
                                        <p:attrNameLst>
                                          <p:attrName>ppt_x</p:attrName>
                                        </p:attrNameLst>
                                      </p:cBhvr>
                                      <p:tavLst>
                                        <p:tav tm="0">
                                          <p:val>
                                            <p:fltVal val="-1"/>
                                          </p:val>
                                        </p:tav>
                                        <p:tav tm="50000">
                                          <p:val>
                                            <p:fltVal val="0.95"/>
                                          </p:val>
                                        </p:tav>
                                        <p:tav tm="100000">
                                          <p:val>
                                            <p:strVal val="#ppt_x"/>
                                          </p:val>
                                        </p:tav>
                                      </p:tavLst>
                                    </p:anim>
                                    <p:anim calcmode="lin" valueType="num">
                                      <p:cBhvr>
                                        <p:cTn id="73" dur="500" fill="hold"/>
                                        <p:tgtEl>
                                          <p:spTgt spid="929827"/>
                                        </p:tgtEl>
                                        <p:attrNameLst>
                                          <p:attrName>ppt_y</p:attrName>
                                        </p:attrNameLst>
                                      </p:cBhvr>
                                      <p:tavLst>
                                        <p:tav tm="0">
                                          <p:val>
                                            <p:strVal val="#ppt_y"/>
                                          </p:val>
                                        </p:tav>
                                        <p:tav tm="100000">
                                          <p:val>
                                            <p:strVal val="#ppt_y"/>
                                          </p:val>
                                        </p:tav>
                                      </p:tavLst>
                                    </p:anim>
                                    <p:animEffect transition="in" filter="fade">
                                      <p:cBhvr>
                                        <p:cTn id="74" dur="500"/>
                                        <p:tgtEl>
                                          <p:spTgt spid="92982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929830"/>
                                        </p:tgtEl>
                                        <p:attrNameLst>
                                          <p:attrName>style.visibility</p:attrName>
                                        </p:attrNameLst>
                                      </p:cBhvr>
                                      <p:to>
                                        <p:strVal val="visible"/>
                                      </p:to>
                                    </p:set>
                                    <p:animEffect transition="in" filter="wipe(up)">
                                      <p:cBhvr>
                                        <p:cTn id="79" dur="500"/>
                                        <p:tgtEl>
                                          <p:spTgt spid="929830"/>
                                        </p:tgtEl>
                                      </p:cBhvr>
                                    </p:animEffect>
                                  </p:childTnLst>
                                </p:cTn>
                              </p:par>
                            </p:childTnLst>
                          </p:cTn>
                        </p:par>
                        <p:par>
                          <p:cTn id="80" fill="hold">
                            <p:stCondLst>
                              <p:cond delay="500"/>
                            </p:stCondLst>
                            <p:childTnLst>
                              <p:par>
                                <p:cTn id="81" presetID="20" presetClass="entr" presetSubtype="0" fill="hold" grpId="0" nodeType="afterEffect">
                                  <p:stCondLst>
                                    <p:cond delay="0"/>
                                  </p:stCondLst>
                                  <p:childTnLst>
                                    <p:set>
                                      <p:cBhvr>
                                        <p:cTn id="82" dur="1" fill="hold">
                                          <p:stCondLst>
                                            <p:cond delay="0"/>
                                          </p:stCondLst>
                                        </p:cTn>
                                        <p:tgtEl>
                                          <p:spTgt spid="929829"/>
                                        </p:tgtEl>
                                        <p:attrNameLst>
                                          <p:attrName>style.visibility</p:attrName>
                                        </p:attrNameLst>
                                      </p:cBhvr>
                                      <p:to>
                                        <p:strVal val="visible"/>
                                      </p:to>
                                    </p:set>
                                    <p:animEffect transition="in" filter="wedge">
                                      <p:cBhvr>
                                        <p:cTn id="83" dur="500"/>
                                        <p:tgtEl>
                                          <p:spTgt spid="929829"/>
                                        </p:tgtEl>
                                      </p:cBhvr>
                                    </p:animEffect>
                                  </p:childTnLst>
                                </p:cTn>
                              </p:par>
                            </p:childTnLst>
                          </p:cTn>
                        </p:par>
                        <p:par>
                          <p:cTn id="84" fill="hold">
                            <p:stCondLst>
                              <p:cond delay="1000"/>
                            </p:stCondLst>
                            <p:childTnLst>
                              <p:par>
                                <p:cTn id="85" presetID="22" presetClass="entr" presetSubtype="1" fill="hold" grpId="0" nodeType="afterEffect">
                                  <p:stCondLst>
                                    <p:cond delay="0"/>
                                  </p:stCondLst>
                                  <p:childTnLst>
                                    <p:set>
                                      <p:cBhvr>
                                        <p:cTn id="86" dur="1" fill="hold">
                                          <p:stCondLst>
                                            <p:cond delay="0"/>
                                          </p:stCondLst>
                                        </p:cTn>
                                        <p:tgtEl>
                                          <p:spTgt spid="929831"/>
                                        </p:tgtEl>
                                        <p:attrNameLst>
                                          <p:attrName>style.visibility</p:attrName>
                                        </p:attrNameLst>
                                      </p:cBhvr>
                                      <p:to>
                                        <p:strVal val="visible"/>
                                      </p:to>
                                    </p:set>
                                    <p:animEffect transition="in" filter="wipe(up)">
                                      <p:cBhvr>
                                        <p:cTn id="87" dur="500"/>
                                        <p:tgtEl>
                                          <p:spTgt spid="929831"/>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929865"/>
                                        </p:tgtEl>
                                        <p:attrNameLst>
                                          <p:attrName>style.visibility</p:attrName>
                                        </p:attrNameLst>
                                      </p:cBhvr>
                                      <p:to>
                                        <p:strVal val="visible"/>
                                      </p:to>
                                    </p:set>
                                    <p:animEffect transition="in" filter="blinds(horizontal)">
                                      <p:cBhvr>
                                        <p:cTn id="92" dur="500"/>
                                        <p:tgtEl>
                                          <p:spTgt spid="929865"/>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929866"/>
                                        </p:tgtEl>
                                        <p:attrNameLst>
                                          <p:attrName>style.visibility</p:attrName>
                                        </p:attrNameLst>
                                      </p:cBhvr>
                                      <p:to>
                                        <p:strVal val="visible"/>
                                      </p:to>
                                    </p:set>
                                    <p:animEffect transition="in" filter="blinds(horizontal)">
                                      <p:cBhvr>
                                        <p:cTn id="97" dur="500"/>
                                        <p:tgtEl>
                                          <p:spTgt spid="929866"/>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929867"/>
                                        </p:tgtEl>
                                        <p:attrNameLst>
                                          <p:attrName>style.visibility</p:attrName>
                                        </p:attrNameLst>
                                      </p:cBhvr>
                                      <p:to>
                                        <p:strVal val="visible"/>
                                      </p:to>
                                    </p:set>
                                    <p:animEffect transition="in" filter="blinds(horizontal)">
                                      <p:cBhvr>
                                        <p:cTn id="102" dur="500"/>
                                        <p:tgtEl>
                                          <p:spTgt spid="929867"/>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929868"/>
                                        </p:tgtEl>
                                        <p:attrNameLst>
                                          <p:attrName>style.visibility</p:attrName>
                                        </p:attrNameLst>
                                      </p:cBhvr>
                                      <p:to>
                                        <p:strVal val="visible"/>
                                      </p:to>
                                    </p:set>
                                    <p:animEffect transition="in" filter="blinds(horizontal)">
                                      <p:cBhvr>
                                        <p:cTn id="107" dur="500"/>
                                        <p:tgtEl>
                                          <p:spTgt spid="929868"/>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929869"/>
                                        </p:tgtEl>
                                        <p:attrNameLst>
                                          <p:attrName>style.visibility</p:attrName>
                                        </p:attrNameLst>
                                      </p:cBhvr>
                                      <p:to>
                                        <p:strVal val="visible"/>
                                      </p:to>
                                    </p:set>
                                    <p:animEffect transition="in" filter="blinds(horizontal)">
                                      <p:cBhvr>
                                        <p:cTn id="112" dur="500"/>
                                        <p:tgtEl>
                                          <p:spTgt spid="929869"/>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929870"/>
                                        </p:tgtEl>
                                        <p:attrNameLst>
                                          <p:attrName>style.visibility</p:attrName>
                                        </p:attrNameLst>
                                      </p:cBhvr>
                                      <p:to>
                                        <p:strVal val="visible"/>
                                      </p:to>
                                    </p:set>
                                    <p:animEffect transition="in" filter="blinds(horizontal)">
                                      <p:cBhvr>
                                        <p:cTn id="117" dur="500"/>
                                        <p:tgtEl>
                                          <p:spTgt spid="929870"/>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929871"/>
                                        </p:tgtEl>
                                        <p:attrNameLst>
                                          <p:attrName>style.visibility</p:attrName>
                                        </p:attrNameLst>
                                      </p:cBhvr>
                                      <p:to>
                                        <p:strVal val="visible"/>
                                      </p:to>
                                    </p:set>
                                    <p:animEffect transition="in" filter="blinds(horizontal)">
                                      <p:cBhvr>
                                        <p:cTn id="122" dur="500"/>
                                        <p:tgtEl>
                                          <p:spTgt spid="929871"/>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929872"/>
                                        </p:tgtEl>
                                        <p:attrNameLst>
                                          <p:attrName>style.visibility</p:attrName>
                                        </p:attrNameLst>
                                      </p:cBhvr>
                                      <p:to>
                                        <p:strVal val="visible"/>
                                      </p:to>
                                    </p:set>
                                    <p:animEffect transition="in" filter="blinds(horizontal)">
                                      <p:cBhvr>
                                        <p:cTn id="127" dur="500"/>
                                        <p:tgtEl>
                                          <p:spTgt spid="929872"/>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929873"/>
                                        </p:tgtEl>
                                        <p:attrNameLst>
                                          <p:attrName>style.visibility</p:attrName>
                                        </p:attrNameLst>
                                      </p:cBhvr>
                                      <p:to>
                                        <p:strVal val="visible"/>
                                      </p:to>
                                    </p:set>
                                    <p:animEffect transition="in" filter="blinds(horizontal)">
                                      <p:cBhvr>
                                        <p:cTn id="132" dur="500"/>
                                        <p:tgtEl>
                                          <p:spTgt spid="929873"/>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929874"/>
                                        </p:tgtEl>
                                        <p:attrNameLst>
                                          <p:attrName>style.visibility</p:attrName>
                                        </p:attrNameLst>
                                      </p:cBhvr>
                                      <p:to>
                                        <p:strVal val="visible"/>
                                      </p:to>
                                    </p:set>
                                    <p:animEffect transition="in" filter="blinds(horizontal)">
                                      <p:cBhvr>
                                        <p:cTn id="137" dur="500"/>
                                        <p:tgtEl>
                                          <p:spTgt spid="929874"/>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929875"/>
                                        </p:tgtEl>
                                        <p:attrNameLst>
                                          <p:attrName>style.visibility</p:attrName>
                                        </p:attrNameLst>
                                      </p:cBhvr>
                                      <p:to>
                                        <p:strVal val="visible"/>
                                      </p:to>
                                    </p:set>
                                    <p:animEffect transition="in" filter="blinds(horizontal)">
                                      <p:cBhvr>
                                        <p:cTn id="142" dur="500"/>
                                        <p:tgtEl>
                                          <p:spTgt spid="929875"/>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929876"/>
                                        </p:tgtEl>
                                        <p:attrNameLst>
                                          <p:attrName>style.visibility</p:attrName>
                                        </p:attrNameLst>
                                      </p:cBhvr>
                                      <p:to>
                                        <p:strVal val="visible"/>
                                      </p:to>
                                    </p:set>
                                    <p:animEffect transition="in" filter="blinds(horizontal)">
                                      <p:cBhvr>
                                        <p:cTn id="147" dur="500"/>
                                        <p:tgtEl>
                                          <p:spTgt spid="929876"/>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929877"/>
                                        </p:tgtEl>
                                        <p:attrNameLst>
                                          <p:attrName>style.visibility</p:attrName>
                                        </p:attrNameLst>
                                      </p:cBhvr>
                                      <p:to>
                                        <p:strVal val="visible"/>
                                      </p:to>
                                    </p:set>
                                    <p:animEffect transition="in" filter="blinds(horizontal)">
                                      <p:cBhvr>
                                        <p:cTn id="152" dur="500"/>
                                        <p:tgtEl>
                                          <p:spTgt spid="929877"/>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929878"/>
                                        </p:tgtEl>
                                        <p:attrNameLst>
                                          <p:attrName>style.visibility</p:attrName>
                                        </p:attrNameLst>
                                      </p:cBhvr>
                                      <p:to>
                                        <p:strVal val="visible"/>
                                      </p:to>
                                    </p:set>
                                    <p:animEffect transition="in" filter="blinds(horizontal)">
                                      <p:cBhvr>
                                        <p:cTn id="157" dur="500"/>
                                        <p:tgtEl>
                                          <p:spTgt spid="929878"/>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929879"/>
                                        </p:tgtEl>
                                        <p:attrNameLst>
                                          <p:attrName>style.visibility</p:attrName>
                                        </p:attrNameLst>
                                      </p:cBhvr>
                                      <p:to>
                                        <p:strVal val="visible"/>
                                      </p:to>
                                    </p:set>
                                    <p:animEffect transition="in" filter="blinds(horizontal)">
                                      <p:cBhvr>
                                        <p:cTn id="162" dur="500"/>
                                        <p:tgtEl>
                                          <p:spTgt spid="929879"/>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grpId="0" nodeType="clickEffect">
                                  <p:stCondLst>
                                    <p:cond delay="0"/>
                                  </p:stCondLst>
                                  <p:childTnLst>
                                    <p:set>
                                      <p:cBhvr>
                                        <p:cTn id="166" dur="1" fill="hold">
                                          <p:stCondLst>
                                            <p:cond delay="0"/>
                                          </p:stCondLst>
                                        </p:cTn>
                                        <p:tgtEl>
                                          <p:spTgt spid="929880"/>
                                        </p:tgtEl>
                                        <p:attrNameLst>
                                          <p:attrName>style.visibility</p:attrName>
                                        </p:attrNameLst>
                                      </p:cBhvr>
                                      <p:to>
                                        <p:strVal val="visible"/>
                                      </p:to>
                                    </p:set>
                                    <p:animEffect transition="in" filter="blinds(horizontal)">
                                      <p:cBhvr>
                                        <p:cTn id="167" dur="500"/>
                                        <p:tgtEl>
                                          <p:spTgt spid="929880"/>
                                        </p:tgtEl>
                                      </p:cBhvr>
                                    </p:animEffect>
                                  </p:childTnLst>
                                </p:cTn>
                              </p:par>
                            </p:childTnLst>
                          </p:cTn>
                        </p:par>
                      </p:childTnLst>
                    </p:cTn>
                  </p:par>
                  <p:par>
                    <p:cTn id="168" fill="hold">
                      <p:stCondLst>
                        <p:cond delay="indefinite"/>
                      </p:stCondLst>
                      <p:childTnLst>
                        <p:par>
                          <p:cTn id="169" fill="hold">
                            <p:stCondLst>
                              <p:cond delay="0"/>
                            </p:stCondLst>
                            <p:childTnLst>
                              <p:par>
                                <p:cTn id="170" presetID="3" presetClass="entr" presetSubtype="10" fill="hold" grpId="0" nodeType="clickEffect">
                                  <p:stCondLst>
                                    <p:cond delay="0"/>
                                  </p:stCondLst>
                                  <p:childTnLst>
                                    <p:set>
                                      <p:cBhvr>
                                        <p:cTn id="171" dur="1" fill="hold">
                                          <p:stCondLst>
                                            <p:cond delay="0"/>
                                          </p:stCondLst>
                                        </p:cTn>
                                        <p:tgtEl>
                                          <p:spTgt spid="929881"/>
                                        </p:tgtEl>
                                        <p:attrNameLst>
                                          <p:attrName>style.visibility</p:attrName>
                                        </p:attrNameLst>
                                      </p:cBhvr>
                                      <p:to>
                                        <p:strVal val="visible"/>
                                      </p:to>
                                    </p:set>
                                    <p:animEffect transition="in" filter="blinds(horizontal)">
                                      <p:cBhvr>
                                        <p:cTn id="172" dur="500"/>
                                        <p:tgtEl>
                                          <p:spTgt spid="929881"/>
                                        </p:tgtEl>
                                      </p:cBhvr>
                                    </p:animEffect>
                                  </p:childTnLst>
                                </p:cTn>
                              </p:par>
                            </p:childTnLst>
                          </p:cTn>
                        </p:par>
                      </p:childTnLst>
                    </p:cTn>
                  </p:par>
                  <p:par>
                    <p:cTn id="173" fill="hold">
                      <p:stCondLst>
                        <p:cond delay="indefinite"/>
                      </p:stCondLst>
                      <p:childTnLst>
                        <p:par>
                          <p:cTn id="174" fill="hold">
                            <p:stCondLst>
                              <p:cond delay="0"/>
                            </p:stCondLst>
                            <p:childTnLst>
                              <p:par>
                                <p:cTn id="175" presetID="3" presetClass="entr" presetSubtype="10" fill="hold" grpId="0" nodeType="clickEffect">
                                  <p:stCondLst>
                                    <p:cond delay="0"/>
                                  </p:stCondLst>
                                  <p:childTnLst>
                                    <p:set>
                                      <p:cBhvr>
                                        <p:cTn id="176" dur="1" fill="hold">
                                          <p:stCondLst>
                                            <p:cond delay="0"/>
                                          </p:stCondLst>
                                        </p:cTn>
                                        <p:tgtEl>
                                          <p:spTgt spid="929882"/>
                                        </p:tgtEl>
                                        <p:attrNameLst>
                                          <p:attrName>style.visibility</p:attrName>
                                        </p:attrNameLst>
                                      </p:cBhvr>
                                      <p:to>
                                        <p:strVal val="visible"/>
                                      </p:to>
                                    </p:set>
                                    <p:animEffect transition="in" filter="blinds(horizontal)">
                                      <p:cBhvr>
                                        <p:cTn id="177" dur="500"/>
                                        <p:tgtEl>
                                          <p:spTgt spid="929882"/>
                                        </p:tgtEl>
                                      </p:cBhvr>
                                    </p:animEffect>
                                  </p:childTnLst>
                                </p:cTn>
                              </p:par>
                            </p:childTnLst>
                          </p:cTn>
                        </p:par>
                      </p:childTnLst>
                    </p:cTn>
                  </p:par>
                  <p:par>
                    <p:cTn id="178" fill="hold">
                      <p:stCondLst>
                        <p:cond delay="indefinite"/>
                      </p:stCondLst>
                      <p:childTnLst>
                        <p:par>
                          <p:cTn id="179" fill="hold">
                            <p:stCondLst>
                              <p:cond delay="0"/>
                            </p:stCondLst>
                            <p:childTnLst>
                              <p:par>
                                <p:cTn id="180" presetID="3" presetClass="entr" presetSubtype="10" fill="hold" grpId="0" nodeType="clickEffect">
                                  <p:stCondLst>
                                    <p:cond delay="0"/>
                                  </p:stCondLst>
                                  <p:childTnLst>
                                    <p:set>
                                      <p:cBhvr>
                                        <p:cTn id="181" dur="1" fill="hold">
                                          <p:stCondLst>
                                            <p:cond delay="0"/>
                                          </p:stCondLst>
                                        </p:cTn>
                                        <p:tgtEl>
                                          <p:spTgt spid="929883"/>
                                        </p:tgtEl>
                                        <p:attrNameLst>
                                          <p:attrName>style.visibility</p:attrName>
                                        </p:attrNameLst>
                                      </p:cBhvr>
                                      <p:to>
                                        <p:strVal val="visible"/>
                                      </p:to>
                                    </p:set>
                                    <p:animEffect transition="in" filter="blinds(horizontal)">
                                      <p:cBhvr>
                                        <p:cTn id="182" dur="500"/>
                                        <p:tgtEl>
                                          <p:spTgt spid="929883"/>
                                        </p:tgtEl>
                                      </p:cBhvr>
                                    </p:animEffect>
                                  </p:childTnLst>
                                </p:cTn>
                              </p:par>
                            </p:childTnLst>
                          </p:cTn>
                        </p:par>
                      </p:childTnLst>
                    </p:cTn>
                  </p:par>
                  <p:par>
                    <p:cTn id="183" fill="hold">
                      <p:stCondLst>
                        <p:cond delay="indefinite"/>
                      </p:stCondLst>
                      <p:childTnLst>
                        <p:par>
                          <p:cTn id="184" fill="hold">
                            <p:stCondLst>
                              <p:cond delay="0"/>
                            </p:stCondLst>
                            <p:childTnLst>
                              <p:par>
                                <p:cTn id="185" presetID="3" presetClass="entr" presetSubtype="10" fill="hold" grpId="0" nodeType="clickEffect">
                                  <p:stCondLst>
                                    <p:cond delay="0"/>
                                  </p:stCondLst>
                                  <p:childTnLst>
                                    <p:set>
                                      <p:cBhvr>
                                        <p:cTn id="186" dur="1" fill="hold">
                                          <p:stCondLst>
                                            <p:cond delay="0"/>
                                          </p:stCondLst>
                                        </p:cTn>
                                        <p:tgtEl>
                                          <p:spTgt spid="929884"/>
                                        </p:tgtEl>
                                        <p:attrNameLst>
                                          <p:attrName>style.visibility</p:attrName>
                                        </p:attrNameLst>
                                      </p:cBhvr>
                                      <p:to>
                                        <p:strVal val="visible"/>
                                      </p:to>
                                    </p:set>
                                    <p:animEffect transition="in" filter="blinds(horizontal)">
                                      <p:cBhvr>
                                        <p:cTn id="187" dur="500"/>
                                        <p:tgtEl>
                                          <p:spTgt spid="929884"/>
                                        </p:tgtEl>
                                      </p:cBhvr>
                                    </p:animEffect>
                                  </p:childTnLst>
                                </p:cTn>
                              </p:par>
                            </p:childTnLst>
                          </p:cTn>
                        </p:par>
                      </p:childTnLst>
                    </p:cTn>
                  </p:par>
                  <p:par>
                    <p:cTn id="188" fill="hold">
                      <p:stCondLst>
                        <p:cond delay="indefinite"/>
                      </p:stCondLst>
                      <p:childTnLst>
                        <p:par>
                          <p:cTn id="189" fill="hold">
                            <p:stCondLst>
                              <p:cond delay="0"/>
                            </p:stCondLst>
                            <p:childTnLst>
                              <p:par>
                                <p:cTn id="190" presetID="3" presetClass="entr" presetSubtype="10" fill="hold" grpId="0" nodeType="clickEffect">
                                  <p:stCondLst>
                                    <p:cond delay="0"/>
                                  </p:stCondLst>
                                  <p:childTnLst>
                                    <p:set>
                                      <p:cBhvr>
                                        <p:cTn id="191" dur="1" fill="hold">
                                          <p:stCondLst>
                                            <p:cond delay="0"/>
                                          </p:stCondLst>
                                        </p:cTn>
                                        <p:tgtEl>
                                          <p:spTgt spid="929885"/>
                                        </p:tgtEl>
                                        <p:attrNameLst>
                                          <p:attrName>style.visibility</p:attrName>
                                        </p:attrNameLst>
                                      </p:cBhvr>
                                      <p:to>
                                        <p:strVal val="visible"/>
                                      </p:to>
                                    </p:set>
                                    <p:animEffect transition="in" filter="blinds(horizontal)">
                                      <p:cBhvr>
                                        <p:cTn id="192" dur="500"/>
                                        <p:tgtEl>
                                          <p:spTgt spid="929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826" grpId="0" animBg="1"/>
      <p:bldP spid="929827" grpId="0" animBg="1"/>
      <p:bldP spid="929828" grpId="0" animBg="1"/>
      <p:bldP spid="929829" grpId="0" animBg="1"/>
      <p:bldP spid="929830" grpId="0" animBg="1"/>
      <p:bldP spid="929831" grpId="0" animBg="1"/>
      <p:bldP spid="929839" grpId="0" animBg="1"/>
      <p:bldP spid="929840" grpId="0" animBg="1"/>
      <p:bldP spid="929841" grpId="0" animBg="1"/>
      <p:bldP spid="929842" grpId="0" animBg="1"/>
      <p:bldP spid="929843" grpId="0" animBg="1"/>
      <p:bldP spid="929844" grpId="0" animBg="1"/>
      <p:bldP spid="929845" grpId="0" animBg="1"/>
      <p:bldP spid="929846" grpId="0" animBg="1"/>
      <p:bldP spid="929847" grpId="0" animBg="1"/>
      <p:bldP spid="929848" grpId="0" animBg="1"/>
      <p:bldP spid="929861" grpId="0" animBg="1"/>
      <p:bldP spid="929865" grpId="0"/>
      <p:bldP spid="929866" grpId="0"/>
      <p:bldP spid="929867" grpId="0"/>
      <p:bldP spid="929868" grpId="0"/>
      <p:bldP spid="929869" grpId="0"/>
      <p:bldP spid="929870" grpId="0"/>
      <p:bldP spid="929871" grpId="0"/>
      <p:bldP spid="929872" grpId="0"/>
      <p:bldP spid="929873" grpId="0"/>
      <p:bldP spid="929874" grpId="0"/>
      <p:bldP spid="929875" grpId="0"/>
      <p:bldP spid="929876" grpId="0"/>
      <p:bldP spid="929877" grpId="0"/>
      <p:bldP spid="929878" grpId="0"/>
      <p:bldP spid="929879" grpId="0"/>
      <p:bldP spid="929880" grpId="0"/>
      <p:bldP spid="929881" grpId="0"/>
      <p:bldP spid="929882" grpId="0"/>
      <p:bldP spid="929883" grpId="0"/>
      <p:bldP spid="929884" grpId="0"/>
      <p:bldP spid="929885"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0818" name="Rectangle 2"/>
          <p:cNvSpPr>
            <a:spLocks noChangeArrowheads="1"/>
          </p:cNvSpPr>
          <p:nvPr/>
        </p:nvSpPr>
        <p:spPr bwMode="auto">
          <a:xfrm>
            <a:off x="1143000" y="381000"/>
            <a:ext cx="6638925" cy="2016125"/>
          </a:xfrm>
          <a:prstGeom prst="rect">
            <a:avLst/>
          </a:prstGeom>
          <a:solidFill>
            <a:srgbClr val="00FF00"/>
          </a:solidFill>
          <a:ln w="76200">
            <a:solidFill>
              <a:srgbClr val="800080"/>
            </a:solidFill>
            <a:miter lim="800000"/>
            <a:headEnd/>
            <a:tailEnd/>
          </a:ln>
          <a:effectLst/>
        </p:spPr>
        <p:txBody>
          <a:bodyPr wrap="none" anchor="ctr"/>
          <a:lstStyle/>
          <a:p>
            <a:endParaRPr lang="zh-CN" altLang="en-US"/>
          </a:p>
        </p:txBody>
      </p:sp>
      <p:sp>
        <p:nvSpPr>
          <p:cNvPr id="930819" name="Rectangle 3"/>
          <p:cNvSpPr>
            <a:spLocks noChangeArrowheads="1"/>
          </p:cNvSpPr>
          <p:nvPr/>
        </p:nvSpPr>
        <p:spPr bwMode="auto">
          <a:xfrm>
            <a:off x="1143000" y="3657600"/>
            <a:ext cx="6638925" cy="1981200"/>
          </a:xfrm>
          <a:prstGeom prst="rect">
            <a:avLst/>
          </a:prstGeom>
          <a:solidFill>
            <a:srgbClr val="FFFF00"/>
          </a:solidFill>
          <a:ln w="76200">
            <a:solidFill>
              <a:srgbClr val="800080"/>
            </a:solidFill>
            <a:miter lim="800000"/>
            <a:headEnd/>
            <a:tailEnd/>
          </a:ln>
          <a:effectLst/>
        </p:spPr>
        <p:txBody>
          <a:bodyPr wrap="none" anchor="ctr"/>
          <a:lstStyle/>
          <a:p>
            <a:endParaRPr lang="zh-CN" altLang="en-US"/>
          </a:p>
        </p:txBody>
      </p:sp>
      <p:sp>
        <p:nvSpPr>
          <p:cNvPr id="930820" name="Rectangle 4"/>
          <p:cNvSpPr>
            <a:spLocks noChangeArrowheads="1"/>
          </p:cNvSpPr>
          <p:nvPr/>
        </p:nvSpPr>
        <p:spPr bwMode="auto">
          <a:xfrm rot="-893686">
            <a:off x="2954338" y="912813"/>
            <a:ext cx="719137" cy="498475"/>
          </a:xfrm>
          <a:prstGeom prst="rect">
            <a:avLst/>
          </a:prstGeom>
          <a:solidFill>
            <a:schemeClr val="tx2"/>
          </a:solidFill>
          <a:ln w="38100">
            <a:solidFill>
              <a:srgbClr val="800080"/>
            </a:solidFill>
            <a:miter lim="800000"/>
            <a:headEnd/>
            <a:tailEnd/>
          </a:ln>
          <a:effectLst/>
        </p:spPr>
        <p:txBody>
          <a:bodyPr wrap="none" anchor="ctr"/>
          <a:lstStyle/>
          <a:p>
            <a:endParaRPr lang="zh-CN" altLang="en-US"/>
          </a:p>
        </p:txBody>
      </p:sp>
      <p:sp>
        <p:nvSpPr>
          <p:cNvPr id="930821" name="Rectangle 5"/>
          <p:cNvSpPr>
            <a:spLocks noChangeArrowheads="1"/>
          </p:cNvSpPr>
          <p:nvPr/>
        </p:nvSpPr>
        <p:spPr bwMode="auto">
          <a:xfrm rot="-893686">
            <a:off x="3673475" y="692150"/>
            <a:ext cx="719138" cy="503238"/>
          </a:xfrm>
          <a:prstGeom prst="rect">
            <a:avLst/>
          </a:prstGeom>
          <a:noFill/>
          <a:ln w="38100">
            <a:solidFill>
              <a:srgbClr val="800080"/>
            </a:solidFill>
            <a:miter lim="800000"/>
            <a:headEnd/>
            <a:tailEnd/>
          </a:ln>
          <a:effectLst/>
        </p:spPr>
        <p:txBody>
          <a:bodyPr wrap="none" anchor="ctr"/>
          <a:lstStyle/>
          <a:p>
            <a:endParaRPr lang="zh-CN" altLang="en-US"/>
          </a:p>
        </p:txBody>
      </p:sp>
      <p:sp>
        <p:nvSpPr>
          <p:cNvPr id="930822" name="Rectangle 6"/>
          <p:cNvSpPr>
            <a:spLocks noChangeArrowheads="1"/>
          </p:cNvSpPr>
          <p:nvPr/>
        </p:nvSpPr>
        <p:spPr bwMode="auto">
          <a:xfrm>
            <a:off x="3581400" y="3933825"/>
            <a:ext cx="838200" cy="504825"/>
          </a:xfrm>
          <a:prstGeom prst="rect">
            <a:avLst/>
          </a:prstGeom>
          <a:solidFill>
            <a:schemeClr val="tx1"/>
          </a:solidFill>
          <a:ln w="38100">
            <a:solidFill>
              <a:srgbClr val="800080"/>
            </a:solidFill>
            <a:miter lim="800000"/>
            <a:headEnd/>
            <a:tailEnd/>
          </a:ln>
          <a:effectLst/>
        </p:spPr>
        <p:txBody>
          <a:bodyPr wrap="none" anchor="ctr"/>
          <a:lstStyle/>
          <a:p>
            <a:endParaRPr lang="zh-CN" altLang="en-US"/>
          </a:p>
        </p:txBody>
      </p:sp>
      <p:sp>
        <p:nvSpPr>
          <p:cNvPr id="930823" name="Rectangle 7"/>
          <p:cNvSpPr>
            <a:spLocks noChangeArrowheads="1"/>
          </p:cNvSpPr>
          <p:nvPr/>
        </p:nvSpPr>
        <p:spPr bwMode="auto">
          <a:xfrm>
            <a:off x="4419600" y="3962400"/>
            <a:ext cx="762000" cy="457200"/>
          </a:xfrm>
          <a:prstGeom prst="rect">
            <a:avLst/>
          </a:prstGeom>
          <a:noFill/>
          <a:ln w="38100">
            <a:solidFill>
              <a:srgbClr val="800080"/>
            </a:solidFill>
            <a:miter lim="800000"/>
            <a:headEnd/>
            <a:tailEnd/>
          </a:ln>
          <a:effectLst/>
        </p:spPr>
        <p:txBody>
          <a:bodyPr wrap="none" anchor="ctr"/>
          <a:lstStyle/>
          <a:p>
            <a:endParaRPr lang="zh-CN" altLang="en-US"/>
          </a:p>
        </p:txBody>
      </p:sp>
      <p:sp>
        <p:nvSpPr>
          <p:cNvPr id="930824" name="Rectangle 8"/>
          <p:cNvSpPr>
            <a:spLocks noChangeArrowheads="1"/>
          </p:cNvSpPr>
          <p:nvPr/>
        </p:nvSpPr>
        <p:spPr bwMode="auto">
          <a:xfrm>
            <a:off x="6553200" y="4724400"/>
            <a:ext cx="642938" cy="457200"/>
          </a:xfrm>
          <a:prstGeom prst="rect">
            <a:avLst/>
          </a:prstGeom>
          <a:noFill/>
          <a:ln w="38100">
            <a:solidFill>
              <a:srgbClr val="800080"/>
            </a:solidFill>
            <a:miter lim="800000"/>
            <a:headEnd/>
            <a:tailEnd/>
          </a:ln>
          <a:effectLst/>
        </p:spPr>
        <p:txBody>
          <a:bodyPr wrap="none" anchor="ctr"/>
          <a:lstStyle/>
          <a:p>
            <a:endParaRPr lang="zh-CN" altLang="en-US"/>
          </a:p>
        </p:txBody>
      </p:sp>
      <p:sp>
        <p:nvSpPr>
          <p:cNvPr id="930825" name="Rectangle 9"/>
          <p:cNvSpPr>
            <a:spLocks noChangeArrowheads="1"/>
          </p:cNvSpPr>
          <p:nvPr/>
        </p:nvSpPr>
        <p:spPr bwMode="auto">
          <a:xfrm>
            <a:off x="5791200" y="4724400"/>
            <a:ext cx="762000" cy="504825"/>
          </a:xfrm>
          <a:prstGeom prst="rect">
            <a:avLst/>
          </a:prstGeom>
          <a:solidFill>
            <a:schemeClr val="tx1"/>
          </a:solidFill>
          <a:ln w="38100">
            <a:solidFill>
              <a:srgbClr val="800080"/>
            </a:solidFill>
            <a:miter lim="800000"/>
            <a:headEnd/>
            <a:tailEnd/>
          </a:ln>
          <a:effectLst/>
        </p:spPr>
        <p:txBody>
          <a:bodyPr wrap="none" anchor="ctr"/>
          <a:lstStyle/>
          <a:p>
            <a:endParaRPr lang="zh-CN" altLang="en-US"/>
          </a:p>
        </p:txBody>
      </p:sp>
      <p:sp>
        <p:nvSpPr>
          <p:cNvPr id="930826" name="Rectangle 10"/>
          <p:cNvSpPr>
            <a:spLocks noChangeArrowheads="1"/>
          </p:cNvSpPr>
          <p:nvPr/>
        </p:nvSpPr>
        <p:spPr bwMode="auto">
          <a:xfrm>
            <a:off x="6477000" y="3962400"/>
            <a:ext cx="719138" cy="504825"/>
          </a:xfrm>
          <a:prstGeom prst="rect">
            <a:avLst/>
          </a:prstGeom>
          <a:noFill/>
          <a:ln w="38100">
            <a:solidFill>
              <a:srgbClr val="800080"/>
            </a:solidFill>
            <a:miter lim="800000"/>
            <a:headEnd/>
            <a:tailEnd/>
          </a:ln>
          <a:effectLst/>
        </p:spPr>
        <p:txBody>
          <a:bodyPr wrap="none" anchor="ctr"/>
          <a:lstStyle/>
          <a:p>
            <a:endParaRPr lang="zh-CN" altLang="en-US"/>
          </a:p>
        </p:txBody>
      </p:sp>
      <p:sp>
        <p:nvSpPr>
          <p:cNvPr id="930827" name="Rectangle 11"/>
          <p:cNvSpPr>
            <a:spLocks noChangeArrowheads="1"/>
          </p:cNvSpPr>
          <p:nvPr/>
        </p:nvSpPr>
        <p:spPr bwMode="auto">
          <a:xfrm>
            <a:off x="5791200" y="3962400"/>
            <a:ext cx="719138" cy="504825"/>
          </a:xfrm>
          <a:prstGeom prst="rect">
            <a:avLst/>
          </a:prstGeom>
          <a:solidFill>
            <a:schemeClr val="tx1"/>
          </a:solidFill>
          <a:ln w="38100">
            <a:solidFill>
              <a:srgbClr val="800080"/>
            </a:solidFill>
            <a:miter lim="800000"/>
            <a:headEnd/>
            <a:tailEnd/>
          </a:ln>
          <a:effectLst/>
        </p:spPr>
        <p:txBody>
          <a:bodyPr wrap="none" anchor="ctr"/>
          <a:lstStyle/>
          <a:p>
            <a:endParaRPr lang="zh-CN" altLang="en-US"/>
          </a:p>
        </p:txBody>
      </p:sp>
      <p:sp>
        <p:nvSpPr>
          <p:cNvPr id="930828" name="Rectangle 12"/>
          <p:cNvSpPr>
            <a:spLocks noChangeArrowheads="1"/>
          </p:cNvSpPr>
          <p:nvPr/>
        </p:nvSpPr>
        <p:spPr bwMode="auto">
          <a:xfrm>
            <a:off x="4495800" y="4724400"/>
            <a:ext cx="685800" cy="504825"/>
          </a:xfrm>
          <a:prstGeom prst="rect">
            <a:avLst/>
          </a:prstGeom>
          <a:noFill/>
          <a:ln w="38100">
            <a:solidFill>
              <a:srgbClr val="800080"/>
            </a:solidFill>
            <a:miter lim="800000"/>
            <a:headEnd/>
            <a:tailEnd/>
          </a:ln>
          <a:effectLst/>
        </p:spPr>
        <p:txBody>
          <a:bodyPr wrap="none" anchor="ctr"/>
          <a:lstStyle/>
          <a:p>
            <a:endParaRPr lang="zh-CN" altLang="en-US"/>
          </a:p>
        </p:txBody>
      </p:sp>
      <p:sp>
        <p:nvSpPr>
          <p:cNvPr id="930829" name="Rectangle 13"/>
          <p:cNvSpPr>
            <a:spLocks noChangeArrowheads="1"/>
          </p:cNvSpPr>
          <p:nvPr/>
        </p:nvSpPr>
        <p:spPr bwMode="auto">
          <a:xfrm>
            <a:off x="3581400" y="4724400"/>
            <a:ext cx="914400" cy="503238"/>
          </a:xfrm>
          <a:prstGeom prst="rect">
            <a:avLst/>
          </a:prstGeom>
          <a:solidFill>
            <a:schemeClr val="tx1"/>
          </a:solidFill>
          <a:ln w="38100">
            <a:solidFill>
              <a:srgbClr val="800080"/>
            </a:solidFill>
            <a:miter lim="800000"/>
            <a:headEnd/>
            <a:tailEnd/>
          </a:ln>
          <a:effectLst/>
        </p:spPr>
        <p:txBody>
          <a:bodyPr wrap="none" anchor="ctr"/>
          <a:lstStyle/>
          <a:p>
            <a:endParaRPr lang="zh-CN" altLang="en-US"/>
          </a:p>
        </p:txBody>
      </p:sp>
      <p:sp>
        <p:nvSpPr>
          <p:cNvPr id="930830" name="Rectangle 14"/>
          <p:cNvSpPr>
            <a:spLocks noChangeArrowheads="1"/>
          </p:cNvSpPr>
          <p:nvPr/>
        </p:nvSpPr>
        <p:spPr bwMode="auto">
          <a:xfrm rot="1743083">
            <a:off x="3962400" y="1700213"/>
            <a:ext cx="719138" cy="504825"/>
          </a:xfrm>
          <a:prstGeom prst="rect">
            <a:avLst/>
          </a:prstGeom>
          <a:solidFill>
            <a:schemeClr val="tx1"/>
          </a:solidFill>
          <a:ln w="38100">
            <a:solidFill>
              <a:srgbClr val="800080"/>
            </a:solidFill>
            <a:miter lim="800000"/>
            <a:headEnd/>
            <a:tailEnd/>
          </a:ln>
          <a:effectLst/>
        </p:spPr>
        <p:txBody>
          <a:bodyPr wrap="none" anchor="ctr"/>
          <a:lstStyle/>
          <a:p>
            <a:endParaRPr lang="zh-CN" altLang="en-US"/>
          </a:p>
        </p:txBody>
      </p:sp>
      <p:sp>
        <p:nvSpPr>
          <p:cNvPr id="930831" name="Rectangle 15"/>
          <p:cNvSpPr>
            <a:spLocks noChangeArrowheads="1"/>
          </p:cNvSpPr>
          <p:nvPr/>
        </p:nvSpPr>
        <p:spPr bwMode="auto">
          <a:xfrm rot="1789532">
            <a:off x="3341688" y="1382713"/>
            <a:ext cx="719137" cy="450850"/>
          </a:xfrm>
          <a:prstGeom prst="rect">
            <a:avLst/>
          </a:prstGeom>
          <a:noFill/>
          <a:ln w="38100">
            <a:solidFill>
              <a:srgbClr val="800080"/>
            </a:solidFill>
            <a:miter lim="800000"/>
            <a:headEnd/>
            <a:tailEnd/>
          </a:ln>
          <a:effectLst/>
        </p:spPr>
        <p:txBody>
          <a:bodyPr wrap="none" anchor="ctr"/>
          <a:lstStyle/>
          <a:p>
            <a:endParaRPr lang="zh-CN" altLang="en-US"/>
          </a:p>
        </p:txBody>
      </p:sp>
      <p:sp>
        <p:nvSpPr>
          <p:cNvPr id="930832" name="Rectangle 16"/>
          <p:cNvSpPr>
            <a:spLocks noChangeArrowheads="1"/>
          </p:cNvSpPr>
          <p:nvPr/>
        </p:nvSpPr>
        <p:spPr bwMode="auto">
          <a:xfrm rot="-1398611">
            <a:off x="4826000" y="908050"/>
            <a:ext cx="719138" cy="504825"/>
          </a:xfrm>
          <a:prstGeom prst="rect">
            <a:avLst/>
          </a:prstGeom>
          <a:noFill/>
          <a:ln w="38100">
            <a:solidFill>
              <a:srgbClr val="800080"/>
            </a:solidFill>
            <a:miter lim="800000"/>
            <a:headEnd/>
            <a:tailEnd/>
          </a:ln>
          <a:effectLst/>
        </p:spPr>
        <p:txBody>
          <a:bodyPr wrap="none" anchor="ctr"/>
          <a:lstStyle/>
          <a:p>
            <a:endParaRPr lang="zh-CN" altLang="en-US"/>
          </a:p>
        </p:txBody>
      </p:sp>
      <p:sp>
        <p:nvSpPr>
          <p:cNvPr id="930833" name="Rectangle 17"/>
          <p:cNvSpPr>
            <a:spLocks noChangeArrowheads="1"/>
          </p:cNvSpPr>
          <p:nvPr/>
        </p:nvSpPr>
        <p:spPr bwMode="auto">
          <a:xfrm rot="-1219735">
            <a:off x="5473700" y="620713"/>
            <a:ext cx="719138" cy="504825"/>
          </a:xfrm>
          <a:prstGeom prst="rect">
            <a:avLst/>
          </a:prstGeom>
          <a:solidFill>
            <a:schemeClr val="tx1"/>
          </a:solidFill>
          <a:ln w="38100">
            <a:solidFill>
              <a:srgbClr val="800080"/>
            </a:solidFill>
            <a:miter lim="800000"/>
            <a:headEnd/>
            <a:tailEnd/>
          </a:ln>
          <a:effectLst/>
        </p:spPr>
        <p:txBody>
          <a:bodyPr wrap="none" anchor="ctr"/>
          <a:lstStyle/>
          <a:p>
            <a:endParaRPr lang="zh-CN" altLang="en-US"/>
          </a:p>
        </p:txBody>
      </p:sp>
      <p:sp>
        <p:nvSpPr>
          <p:cNvPr id="930834" name="Rectangle 18"/>
          <p:cNvSpPr>
            <a:spLocks noChangeArrowheads="1"/>
          </p:cNvSpPr>
          <p:nvPr/>
        </p:nvSpPr>
        <p:spPr bwMode="auto">
          <a:xfrm>
            <a:off x="6019800" y="1676400"/>
            <a:ext cx="719138" cy="504825"/>
          </a:xfrm>
          <a:prstGeom prst="rect">
            <a:avLst/>
          </a:prstGeom>
          <a:noFill/>
          <a:ln w="38100">
            <a:solidFill>
              <a:srgbClr val="800080"/>
            </a:solidFill>
            <a:miter lim="800000"/>
            <a:headEnd/>
            <a:tailEnd/>
          </a:ln>
          <a:effectLst/>
        </p:spPr>
        <p:txBody>
          <a:bodyPr wrap="none" anchor="ctr"/>
          <a:lstStyle/>
          <a:p>
            <a:endParaRPr lang="zh-CN" altLang="en-US"/>
          </a:p>
        </p:txBody>
      </p:sp>
      <p:sp>
        <p:nvSpPr>
          <p:cNvPr id="930835" name="Rectangle 19"/>
          <p:cNvSpPr>
            <a:spLocks noChangeArrowheads="1"/>
          </p:cNvSpPr>
          <p:nvPr/>
        </p:nvSpPr>
        <p:spPr bwMode="auto">
          <a:xfrm>
            <a:off x="5257800" y="1676400"/>
            <a:ext cx="719138" cy="504825"/>
          </a:xfrm>
          <a:prstGeom prst="rect">
            <a:avLst/>
          </a:prstGeom>
          <a:solidFill>
            <a:schemeClr val="tx2"/>
          </a:solidFill>
          <a:ln w="38100">
            <a:solidFill>
              <a:srgbClr val="800080"/>
            </a:solidFill>
            <a:miter lim="800000"/>
            <a:headEnd/>
            <a:tailEnd/>
          </a:ln>
          <a:effectLst/>
        </p:spPr>
        <p:txBody>
          <a:bodyPr wrap="none" anchor="ctr"/>
          <a:lstStyle/>
          <a:p>
            <a:endParaRPr lang="zh-CN" altLang="en-US"/>
          </a:p>
        </p:txBody>
      </p:sp>
      <p:sp>
        <p:nvSpPr>
          <p:cNvPr id="930836" name="Text Box 20"/>
          <p:cNvSpPr txBox="1">
            <a:spLocks noChangeArrowheads="1"/>
          </p:cNvSpPr>
          <p:nvPr/>
        </p:nvSpPr>
        <p:spPr bwMode="auto">
          <a:xfrm>
            <a:off x="1979613" y="6096000"/>
            <a:ext cx="5688012" cy="579438"/>
          </a:xfrm>
          <a:prstGeom prst="rect">
            <a:avLst/>
          </a:prstGeom>
          <a:noFill/>
          <a:ln w="38100">
            <a:noFill/>
            <a:miter lim="800000"/>
            <a:headEnd/>
            <a:tailEnd/>
          </a:ln>
          <a:effectLst/>
        </p:spPr>
        <p:txBody>
          <a:bodyPr>
            <a:spAutoFit/>
          </a:bodyPr>
          <a:lstStyle/>
          <a:p>
            <a:pPr>
              <a:spcBef>
                <a:spcPct val="50000"/>
              </a:spcBef>
            </a:pPr>
            <a:r>
              <a:rPr lang="zh-CN" altLang="en-US" sz="3200">
                <a:latin typeface="宋体" charset="-122"/>
              </a:rPr>
              <a:t>图</a:t>
            </a:r>
            <a:r>
              <a:rPr lang="en-US" altLang="zh-CN" sz="3200">
                <a:latin typeface="宋体" charset="-122"/>
              </a:rPr>
              <a:t>1-6     </a:t>
            </a:r>
            <a:r>
              <a:rPr lang="zh-CN" altLang="en-US" sz="3200">
                <a:latin typeface="宋体" charset="-122"/>
              </a:rPr>
              <a:t>磁畴</a:t>
            </a:r>
          </a:p>
        </p:txBody>
      </p:sp>
      <p:sp>
        <p:nvSpPr>
          <p:cNvPr id="930837" name="Text Box 21"/>
          <p:cNvSpPr txBox="1">
            <a:spLocks noChangeArrowheads="1"/>
          </p:cNvSpPr>
          <p:nvPr/>
        </p:nvSpPr>
        <p:spPr bwMode="auto">
          <a:xfrm>
            <a:off x="8115300" y="333375"/>
            <a:ext cx="671513" cy="2016125"/>
          </a:xfrm>
          <a:prstGeom prst="rect">
            <a:avLst/>
          </a:prstGeom>
          <a:noFill/>
          <a:ln w="38100">
            <a:noFill/>
            <a:miter lim="800000"/>
            <a:headEnd/>
            <a:tailEnd/>
          </a:ln>
          <a:effectLst/>
        </p:spPr>
        <p:txBody>
          <a:bodyPr vert="eaVert">
            <a:spAutoFit/>
          </a:bodyPr>
          <a:lstStyle/>
          <a:p>
            <a:pPr>
              <a:spcBef>
                <a:spcPct val="50000"/>
              </a:spcBef>
            </a:pPr>
            <a:r>
              <a:rPr lang="en-US" altLang="zh-CN" sz="3200">
                <a:latin typeface="宋体" charset="-122"/>
              </a:rPr>
              <a:t>(A)</a:t>
            </a:r>
            <a:r>
              <a:rPr lang="zh-CN" altLang="en-US" sz="3200">
                <a:latin typeface="宋体" charset="-122"/>
              </a:rPr>
              <a:t>未磁化</a:t>
            </a:r>
          </a:p>
        </p:txBody>
      </p:sp>
      <p:sp>
        <p:nvSpPr>
          <p:cNvPr id="930838" name="Text Box 22"/>
          <p:cNvSpPr txBox="1">
            <a:spLocks noChangeArrowheads="1"/>
          </p:cNvSpPr>
          <p:nvPr/>
        </p:nvSpPr>
        <p:spPr bwMode="auto">
          <a:xfrm>
            <a:off x="8286750" y="3429000"/>
            <a:ext cx="671513" cy="2160588"/>
          </a:xfrm>
          <a:prstGeom prst="rect">
            <a:avLst/>
          </a:prstGeom>
          <a:noFill/>
          <a:ln w="38100">
            <a:noFill/>
            <a:miter lim="800000"/>
            <a:headEnd/>
            <a:tailEnd/>
          </a:ln>
          <a:effectLst/>
        </p:spPr>
        <p:txBody>
          <a:bodyPr vert="eaVert">
            <a:spAutoFit/>
          </a:bodyPr>
          <a:lstStyle/>
          <a:p>
            <a:pPr>
              <a:spcBef>
                <a:spcPct val="50000"/>
              </a:spcBef>
            </a:pPr>
            <a:r>
              <a:rPr lang="en-US" altLang="zh-CN" sz="3200">
                <a:latin typeface="宋体" charset="-122"/>
              </a:rPr>
              <a:t> (B)</a:t>
            </a:r>
            <a:r>
              <a:rPr lang="zh-CN" altLang="en-US" sz="3200">
                <a:latin typeface="宋体" charset="-122"/>
              </a:rPr>
              <a:t>磁化</a:t>
            </a:r>
          </a:p>
        </p:txBody>
      </p:sp>
      <p:pic>
        <p:nvPicPr>
          <p:cNvPr id="930839" name="Picture 23" descr="TPDOWN"/>
          <p:cNvPicPr>
            <a:picLocks noChangeAspect="1" noChangeArrowheads="1" noCrop="1"/>
          </p:cNvPicPr>
          <p:nvPr/>
        </p:nvPicPr>
        <p:blipFill>
          <a:blip r:embed="rId2"/>
          <a:srcRect/>
          <a:stretch>
            <a:fillRect/>
          </a:stretch>
        </p:blipFill>
        <p:spPr bwMode="auto">
          <a:xfrm>
            <a:off x="4038600" y="2667000"/>
            <a:ext cx="1511300" cy="835025"/>
          </a:xfrm>
          <a:prstGeom prst="rect">
            <a:avLst/>
          </a:prstGeom>
          <a:noFill/>
        </p:spPr>
      </p:pic>
      <p:sp>
        <p:nvSpPr>
          <p:cNvPr id="930840" name="Text Box 24">
            <a:hlinkClick r:id="rId3" action="ppaction://hlinksldjump"/>
          </p:cNvPr>
          <p:cNvSpPr txBox="1">
            <a:spLocks noChangeArrowheads="1"/>
          </p:cNvSpPr>
          <p:nvPr/>
        </p:nvSpPr>
        <p:spPr bwMode="auto">
          <a:xfrm>
            <a:off x="7488238" y="6118225"/>
            <a:ext cx="1655762" cy="739775"/>
          </a:xfrm>
          <a:prstGeom prst="rect">
            <a:avLst/>
          </a:prstGeom>
          <a:solidFill>
            <a:srgbClr val="66FF33"/>
          </a:solidFill>
          <a:ln w="38100">
            <a:miter lim="800000"/>
            <a:headEnd/>
            <a:tailEnd/>
          </a:ln>
          <a:effectLst/>
          <a:scene3d>
            <a:camera prst="legacyPerspectiveTop"/>
            <a:lightRig rig="legacyFlat3" dir="b"/>
          </a:scene3d>
          <a:sp3d extrusionH="887400" prstMaterial="legacyMatte">
            <a:bevelT w="13500" h="13500" prst="angle"/>
            <a:bevelB w="13500" h="13500" prst="angle"/>
            <a:extrusionClr>
              <a:srgbClr val="66FF33"/>
            </a:extrusionClr>
          </a:sp3d>
        </p:spPr>
        <p:txBody>
          <a:bodyPr>
            <a:spAutoFit/>
            <a:flatTx/>
          </a:bodyPr>
          <a:lstStyle/>
          <a:p>
            <a:pPr>
              <a:spcBef>
                <a:spcPct val="50000"/>
              </a:spcBef>
            </a:pPr>
            <a:r>
              <a:rPr lang="zh-CN" altLang="en-US" sz="4000" b="1">
                <a:latin typeface="宋体" charset="-122"/>
              </a:rPr>
              <a:t>返回</a:t>
            </a:r>
          </a:p>
        </p:txBody>
      </p:sp>
      <p:sp>
        <p:nvSpPr>
          <p:cNvPr id="930841" name="Text Box 25"/>
          <p:cNvSpPr txBox="1">
            <a:spLocks noChangeArrowheads="1"/>
          </p:cNvSpPr>
          <p:nvPr/>
        </p:nvSpPr>
        <p:spPr bwMode="auto">
          <a:xfrm rot="2014182">
            <a:off x="1504950" y="1130300"/>
            <a:ext cx="609600" cy="417513"/>
          </a:xfrm>
          <a:prstGeom prst="rect">
            <a:avLst/>
          </a:prstGeom>
          <a:solidFill>
            <a:schemeClr val="tx1"/>
          </a:solidFill>
          <a:ln w="50800">
            <a:solidFill>
              <a:srgbClr val="800080"/>
            </a:solidFill>
            <a:miter lim="800000"/>
            <a:headEnd/>
            <a:tailEnd/>
          </a:ln>
          <a:effectLst/>
        </p:spPr>
        <p:txBody>
          <a:bodyPr>
            <a:spAutoFit/>
          </a:bodyPr>
          <a:lstStyle/>
          <a:p>
            <a:pPr>
              <a:spcBef>
                <a:spcPct val="50000"/>
              </a:spcBef>
            </a:pPr>
            <a:endParaRPr lang="zh-CN" altLang="zh-CN"/>
          </a:p>
        </p:txBody>
      </p:sp>
      <p:sp>
        <p:nvSpPr>
          <p:cNvPr id="930842" name="Text Box 26"/>
          <p:cNvSpPr txBox="1">
            <a:spLocks noChangeArrowheads="1"/>
          </p:cNvSpPr>
          <p:nvPr/>
        </p:nvSpPr>
        <p:spPr bwMode="auto">
          <a:xfrm>
            <a:off x="1447800" y="1752600"/>
            <a:ext cx="762000" cy="366713"/>
          </a:xfrm>
          <a:prstGeom prst="rect">
            <a:avLst/>
          </a:prstGeom>
          <a:noFill/>
          <a:ln w="9525">
            <a:noFill/>
            <a:miter lim="800000"/>
            <a:headEnd/>
            <a:tailEnd/>
          </a:ln>
          <a:effectLst/>
        </p:spPr>
        <p:txBody>
          <a:bodyPr>
            <a:spAutoFit/>
          </a:bodyPr>
          <a:lstStyle/>
          <a:p>
            <a:pPr>
              <a:spcBef>
                <a:spcPct val="50000"/>
              </a:spcBef>
            </a:pPr>
            <a:endParaRPr lang="zh-CN" altLang="zh-CN"/>
          </a:p>
        </p:txBody>
      </p:sp>
      <p:sp>
        <p:nvSpPr>
          <p:cNvPr id="930843" name="Text Box 27"/>
          <p:cNvSpPr txBox="1">
            <a:spLocks noChangeArrowheads="1"/>
          </p:cNvSpPr>
          <p:nvPr/>
        </p:nvSpPr>
        <p:spPr bwMode="auto">
          <a:xfrm rot="1978164">
            <a:off x="1993900" y="1476375"/>
            <a:ext cx="609600" cy="417513"/>
          </a:xfrm>
          <a:prstGeom prst="rect">
            <a:avLst/>
          </a:prstGeom>
          <a:noFill/>
          <a:ln w="50800">
            <a:solidFill>
              <a:srgbClr val="800080"/>
            </a:solidFill>
            <a:miter lim="800000"/>
            <a:headEnd/>
            <a:tailEnd/>
          </a:ln>
          <a:effectLst/>
        </p:spPr>
        <p:txBody>
          <a:bodyPr>
            <a:spAutoFit/>
          </a:bodyPr>
          <a:lstStyle/>
          <a:p>
            <a:pPr>
              <a:spcBef>
                <a:spcPct val="50000"/>
              </a:spcBef>
            </a:pPr>
            <a:endParaRPr lang="zh-CN" altLang="zh-CN"/>
          </a:p>
        </p:txBody>
      </p:sp>
      <p:sp>
        <p:nvSpPr>
          <p:cNvPr id="930844" name="Text Box 28"/>
          <p:cNvSpPr txBox="1">
            <a:spLocks noChangeArrowheads="1"/>
          </p:cNvSpPr>
          <p:nvPr/>
        </p:nvSpPr>
        <p:spPr bwMode="auto">
          <a:xfrm rot="2958268">
            <a:off x="6507163" y="579437"/>
            <a:ext cx="509588" cy="417513"/>
          </a:xfrm>
          <a:prstGeom prst="rect">
            <a:avLst/>
          </a:prstGeom>
          <a:solidFill>
            <a:schemeClr val="tx2"/>
          </a:solidFill>
          <a:ln w="50800">
            <a:solidFill>
              <a:srgbClr val="800080"/>
            </a:solidFill>
            <a:miter lim="800000"/>
            <a:headEnd/>
            <a:tailEnd/>
          </a:ln>
          <a:effectLst/>
        </p:spPr>
        <p:txBody>
          <a:bodyPr rot="10800000" vert="eaVert">
            <a:spAutoFit/>
          </a:bodyPr>
          <a:lstStyle/>
          <a:p>
            <a:pPr>
              <a:spcBef>
                <a:spcPct val="50000"/>
              </a:spcBef>
            </a:pPr>
            <a:endParaRPr lang="zh-CN" altLang="zh-CN"/>
          </a:p>
        </p:txBody>
      </p:sp>
      <p:sp>
        <p:nvSpPr>
          <p:cNvPr id="930845" name="Text Box 29"/>
          <p:cNvSpPr txBox="1">
            <a:spLocks noChangeArrowheads="1"/>
          </p:cNvSpPr>
          <p:nvPr/>
        </p:nvSpPr>
        <p:spPr bwMode="auto">
          <a:xfrm rot="2923044">
            <a:off x="6805613" y="966787"/>
            <a:ext cx="509588" cy="404813"/>
          </a:xfrm>
          <a:prstGeom prst="rect">
            <a:avLst/>
          </a:prstGeom>
          <a:noFill/>
          <a:ln w="50800">
            <a:solidFill>
              <a:srgbClr val="800080"/>
            </a:solidFill>
            <a:miter lim="800000"/>
            <a:headEnd/>
            <a:tailEnd/>
          </a:ln>
          <a:effectLst/>
        </p:spPr>
        <p:txBody>
          <a:bodyPr rot="10800000" vert="eaVert">
            <a:spAutoFit/>
          </a:bodyPr>
          <a:lstStyle/>
          <a:p>
            <a:pPr>
              <a:spcBef>
                <a:spcPct val="50000"/>
              </a:spcBef>
            </a:pPr>
            <a:endParaRPr lang="zh-CN" altLang="zh-CN"/>
          </a:p>
        </p:txBody>
      </p:sp>
      <p:sp>
        <p:nvSpPr>
          <p:cNvPr id="930846" name="Text Box 30"/>
          <p:cNvSpPr txBox="1">
            <a:spLocks noChangeArrowheads="1"/>
          </p:cNvSpPr>
          <p:nvPr/>
        </p:nvSpPr>
        <p:spPr bwMode="auto">
          <a:xfrm>
            <a:off x="1295400" y="3962400"/>
            <a:ext cx="762000" cy="417513"/>
          </a:xfrm>
          <a:prstGeom prst="rect">
            <a:avLst/>
          </a:prstGeom>
          <a:solidFill>
            <a:schemeClr val="tx2"/>
          </a:solidFill>
          <a:ln w="50800">
            <a:solidFill>
              <a:srgbClr val="800080"/>
            </a:solidFill>
            <a:miter lim="800000"/>
            <a:headEnd/>
            <a:tailEnd/>
          </a:ln>
          <a:effectLst/>
        </p:spPr>
        <p:txBody>
          <a:bodyPr>
            <a:spAutoFit/>
          </a:bodyPr>
          <a:lstStyle/>
          <a:p>
            <a:pPr>
              <a:spcBef>
                <a:spcPct val="50000"/>
              </a:spcBef>
            </a:pPr>
            <a:endParaRPr lang="zh-CN" altLang="zh-CN"/>
          </a:p>
        </p:txBody>
      </p:sp>
      <p:sp>
        <p:nvSpPr>
          <p:cNvPr id="930847" name="Text Box 31"/>
          <p:cNvSpPr txBox="1">
            <a:spLocks noChangeArrowheads="1"/>
          </p:cNvSpPr>
          <p:nvPr/>
        </p:nvSpPr>
        <p:spPr bwMode="auto">
          <a:xfrm>
            <a:off x="2057400" y="3962400"/>
            <a:ext cx="838200" cy="404813"/>
          </a:xfrm>
          <a:prstGeom prst="rect">
            <a:avLst/>
          </a:prstGeom>
          <a:noFill/>
          <a:ln w="38100">
            <a:solidFill>
              <a:srgbClr val="800080"/>
            </a:solidFill>
            <a:miter lim="800000"/>
            <a:headEnd/>
            <a:tailEnd/>
          </a:ln>
          <a:effectLst/>
        </p:spPr>
        <p:txBody>
          <a:bodyPr>
            <a:spAutoFit/>
          </a:bodyPr>
          <a:lstStyle/>
          <a:p>
            <a:pPr>
              <a:spcBef>
                <a:spcPct val="50000"/>
              </a:spcBef>
            </a:pPr>
            <a:endParaRPr lang="zh-CN" altLang="zh-CN"/>
          </a:p>
        </p:txBody>
      </p:sp>
      <p:sp>
        <p:nvSpPr>
          <p:cNvPr id="930848" name="Text Box 32"/>
          <p:cNvSpPr txBox="1">
            <a:spLocks noChangeArrowheads="1"/>
          </p:cNvSpPr>
          <p:nvPr/>
        </p:nvSpPr>
        <p:spPr bwMode="auto">
          <a:xfrm>
            <a:off x="1295400" y="4724400"/>
            <a:ext cx="838200" cy="404813"/>
          </a:xfrm>
          <a:prstGeom prst="rect">
            <a:avLst/>
          </a:prstGeom>
          <a:solidFill>
            <a:schemeClr val="tx2"/>
          </a:solidFill>
          <a:ln w="38100">
            <a:solidFill>
              <a:srgbClr val="800080"/>
            </a:solidFill>
            <a:miter lim="800000"/>
            <a:headEnd/>
            <a:tailEnd/>
          </a:ln>
          <a:effectLst/>
        </p:spPr>
        <p:txBody>
          <a:bodyPr>
            <a:spAutoFit/>
          </a:bodyPr>
          <a:lstStyle/>
          <a:p>
            <a:pPr>
              <a:spcBef>
                <a:spcPct val="50000"/>
              </a:spcBef>
            </a:pPr>
            <a:endParaRPr lang="zh-CN" altLang="zh-CN"/>
          </a:p>
        </p:txBody>
      </p:sp>
      <p:sp>
        <p:nvSpPr>
          <p:cNvPr id="930849" name="Text Box 33"/>
          <p:cNvSpPr txBox="1">
            <a:spLocks noChangeArrowheads="1"/>
          </p:cNvSpPr>
          <p:nvPr/>
        </p:nvSpPr>
        <p:spPr bwMode="auto">
          <a:xfrm>
            <a:off x="2133600" y="4724400"/>
            <a:ext cx="762000" cy="404813"/>
          </a:xfrm>
          <a:prstGeom prst="rect">
            <a:avLst/>
          </a:prstGeom>
          <a:noFill/>
          <a:ln w="38100">
            <a:solidFill>
              <a:srgbClr val="800080"/>
            </a:solidFill>
            <a:miter lim="800000"/>
            <a:headEnd/>
            <a:tailEnd/>
          </a:ln>
          <a:effectLst/>
        </p:spPr>
        <p:txBody>
          <a:bodyPr>
            <a:spAutoFit/>
          </a:bodyPr>
          <a:lstStyle/>
          <a:p>
            <a:pPr>
              <a:spcBef>
                <a:spcPct val="50000"/>
              </a:spcBef>
            </a:pPr>
            <a:endParaRPr lang="zh-CN" altLang="zh-CN"/>
          </a:p>
        </p:txBody>
      </p:sp>
      <p:sp>
        <p:nvSpPr>
          <p:cNvPr id="930850" name="Text Box 34"/>
          <p:cNvSpPr txBox="1">
            <a:spLocks noChangeArrowheads="1"/>
          </p:cNvSpPr>
          <p:nvPr/>
        </p:nvSpPr>
        <p:spPr bwMode="auto">
          <a:xfrm>
            <a:off x="0" y="2667000"/>
            <a:ext cx="1905000" cy="579438"/>
          </a:xfrm>
          <a:prstGeom prst="rect">
            <a:avLst/>
          </a:prstGeom>
          <a:noFill/>
          <a:ln w="9525">
            <a:noFill/>
            <a:miter lim="800000"/>
            <a:headEnd/>
            <a:tailEnd/>
          </a:ln>
          <a:effectLst/>
        </p:spPr>
        <p:txBody>
          <a:bodyPr>
            <a:spAutoFit/>
          </a:bodyPr>
          <a:lstStyle/>
          <a:p>
            <a:pPr>
              <a:spcBef>
                <a:spcPct val="50000"/>
              </a:spcBef>
            </a:pPr>
            <a:r>
              <a:rPr lang="zh-CN" altLang="en-US" sz="3200">
                <a:solidFill>
                  <a:schemeClr val="hlink"/>
                </a:solidFill>
              </a:rPr>
              <a:t>外加磁场</a:t>
            </a:r>
          </a:p>
        </p:txBody>
      </p:sp>
      <p:sp>
        <p:nvSpPr>
          <p:cNvPr id="930851" name="Line 35"/>
          <p:cNvSpPr>
            <a:spLocks noChangeShapeType="1"/>
          </p:cNvSpPr>
          <p:nvPr/>
        </p:nvSpPr>
        <p:spPr bwMode="auto">
          <a:xfrm>
            <a:off x="152400" y="4038600"/>
            <a:ext cx="990600" cy="0"/>
          </a:xfrm>
          <a:prstGeom prst="line">
            <a:avLst/>
          </a:prstGeom>
          <a:noFill/>
          <a:ln w="38100">
            <a:solidFill>
              <a:schemeClr val="hlink"/>
            </a:solidFill>
            <a:round/>
            <a:headEnd/>
            <a:tailEnd type="triangle" w="med" len="med"/>
          </a:ln>
          <a:effectLst/>
        </p:spPr>
        <p:txBody>
          <a:bodyPr/>
          <a:lstStyle/>
          <a:p>
            <a:endParaRPr lang="zh-CN" altLang="en-US"/>
          </a:p>
        </p:txBody>
      </p:sp>
      <p:sp>
        <p:nvSpPr>
          <p:cNvPr id="930852" name="Line 36"/>
          <p:cNvSpPr>
            <a:spLocks noChangeShapeType="1"/>
          </p:cNvSpPr>
          <p:nvPr/>
        </p:nvSpPr>
        <p:spPr bwMode="auto">
          <a:xfrm>
            <a:off x="152400" y="4495800"/>
            <a:ext cx="990600" cy="0"/>
          </a:xfrm>
          <a:prstGeom prst="line">
            <a:avLst/>
          </a:prstGeom>
          <a:noFill/>
          <a:ln w="38100">
            <a:solidFill>
              <a:schemeClr val="hlink"/>
            </a:solidFill>
            <a:round/>
            <a:headEnd/>
            <a:tailEnd type="triangle" w="med" len="med"/>
          </a:ln>
          <a:effectLst/>
        </p:spPr>
        <p:txBody>
          <a:bodyPr/>
          <a:lstStyle/>
          <a:p>
            <a:endParaRPr lang="zh-CN" altLang="en-US"/>
          </a:p>
        </p:txBody>
      </p:sp>
      <p:sp>
        <p:nvSpPr>
          <p:cNvPr id="930853" name="Line 37"/>
          <p:cNvSpPr>
            <a:spLocks noChangeShapeType="1"/>
          </p:cNvSpPr>
          <p:nvPr/>
        </p:nvSpPr>
        <p:spPr bwMode="auto">
          <a:xfrm>
            <a:off x="152400" y="4876800"/>
            <a:ext cx="990600" cy="0"/>
          </a:xfrm>
          <a:prstGeom prst="line">
            <a:avLst/>
          </a:prstGeom>
          <a:noFill/>
          <a:ln w="38100">
            <a:solidFill>
              <a:schemeClr val="hlink"/>
            </a:solidFill>
            <a:round/>
            <a:headEnd/>
            <a:tailEnd type="triangle" w="med" len="med"/>
          </a:ln>
          <a:effectLst/>
        </p:spPr>
        <p:txBody>
          <a:bodyPr/>
          <a:lstStyle/>
          <a:p>
            <a:endParaRPr lang="zh-CN" altLang="en-US"/>
          </a:p>
        </p:txBody>
      </p:sp>
      <p:sp>
        <p:nvSpPr>
          <p:cNvPr id="930854" name="Line 38"/>
          <p:cNvSpPr>
            <a:spLocks noChangeShapeType="1"/>
          </p:cNvSpPr>
          <p:nvPr/>
        </p:nvSpPr>
        <p:spPr bwMode="auto">
          <a:xfrm>
            <a:off x="152400" y="5257800"/>
            <a:ext cx="990600" cy="0"/>
          </a:xfrm>
          <a:prstGeom prst="line">
            <a:avLst/>
          </a:prstGeom>
          <a:noFill/>
          <a:ln w="38100">
            <a:solidFill>
              <a:schemeClr val="hlink"/>
            </a:solidFill>
            <a:round/>
            <a:headEnd/>
            <a:tailEnd type="triangle" w="med" len="med"/>
          </a:ln>
          <a:effectLst/>
        </p:spPr>
        <p:txBody>
          <a:bodyPr/>
          <a:lstStyle/>
          <a:p>
            <a:endParaRPr lang="zh-CN" altLang="en-US"/>
          </a:p>
        </p:txBody>
      </p:sp>
      <p:sp>
        <p:nvSpPr>
          <p:cNvPr id="930855" name="Text Box 39"/>
          <p:cNvSpPr txBox="1">
            <a:spLocks noChangeArrowheads="1"/>
          </p:cNvSpPr>
          <p:nvPr/>
        </p:nvSpPr>
        <p:spPr bwMode="auto">
          <a:xfrm>
            <a:off x="304800" y="3429000"/>
            <a:ext cx="533400" cy="519113"/>
          </a:xfrm>
          <a:prstGeom prst="rect">
            <a:avLst/>
          </a:prstGeom>
          <a:noFill/>
          <a:ln w="9525">
            <a:noFill/>
            <a:miter lim="800000"/>
            <a:headEnd/>
            <a:tailEnd/>
          </a:ln>
          <a:effectLst/>
        </p:spPr>
        <p:txBody>
          <a:bodyPr>
            <a:spAutoFit/>
          </a:bodyPr>
          <a:lstStyle/>
          <a:p>
            <a:pPr>
              <a:spcBef>
                <a:spcPct val="50000"/>
              </a:spcBef>
            </a:pPr>
            <a:r>
              <a:rPr lang="en-US" altLang="zh-CN" sz="2800" b="1">
                <a:solidFill>
                  <a:schemeClr val="hlink"/>
                </a:solidFill>
              </a:rPr>
              <a:t>H</a:t>
            </a:r>
          </a:p>
        </p:txBody>
      </p:sp>
      <p:sp>
        <p:nvSpPr>
          <p:cNvPr id="930856" name="Line 40"/>
          <p:cNvSpPr>
            <a:spLocks noChangeShapeType="1"/>
          </p:cNvSpPr>
          <p:nvPr/>
        </p:nvSpPr>
        <p:spPr bwMode="auto">
          <a:xfrm>
            <a:off x="7772400" y="4038600"/>
            <a:ext cx="457200" cy="0"/>
          </a:xfrm>
          <a:prstGeom prst="line">
            <a:avLst/>
          </a:prstGeom>
          <a:noFill/>
          <a:ln w="38100">
            <a:solidFill>
              <a:schemeClr val="hlink"/>
            </a:solidFill>
            <a:round/>
            <a:headEnd/>
            <a:tailEnd type="triangle" w="med" len="med"/>
          </a:ln>
          <a:effectLst/>
        </p:spPr>
        <p:txBody>
          <a:bodyPr/>
          <a:lstStyle/>
          <a:p>
            <a:endParaRPr lang="zh-CN" altLang="en-US"/>
          </a:p>
        </p:txBody>
      </p:sp>
      <p:sp>
        <p:nvSpPr>
          <p:cNvPr id="930857" name="Line 41"/>
          <p:cNvSpPr>
            <a:spLocks noChangeShapeType="1"/>
          </p:cNvSpPr>
          <p:nvPr/>
        </p:nvSpPr>
        <p:spPr bwMode="auto">
          <a:xfrm>
            <a:off x="7772400" y="4419600"/>
            <a:ext cx="457200" cy="0"/>
          </a:xfrm>
          <a:prstGeom prst="line">
            <a:avLst/>
          </a:prstGeom>
          <a:noFill/>
          <a:ln w="38100">
            <a:solidFill>
              <a:schemeClr val="hlink"/>
            </a:solidFill>
            <a:round/>
            <a:headEnd/>
            <a:tailEnd type="triangle" w="med" len="med"/>
          </a:ln>
          <a:effectLst/>
        </p:spPr>
        <p:txBody>
          <a:bodyPr/>
          <a:lstStyle/>
          <a:p>
            <a:endParaRPr lang="zh-CN" altLang="en-US"/>
          </a:p>
        </p:txBody>
      </p:sp>
      <p:sp>
        <p:nvSpPr>
          <p:cNvPr id="930858" name="Line 42"/>
          <p:cNvSpPr>
            <a:spLocks noChangeShapeType="1"/>
          </p:cNvSpPr>
          <p:nvPr/>
        </p:nvSpPr>
        <p:spPr bwMode="auto">
          <a:xfrm>
            <a:off x="7772400" y="4876800"/>
            <a:ext cx="457200" cy="0"/>
          </a:xfrm>
          <a:prstGeom prst="line">
            <a:avLst/>
          </a:prstGeom>
          <a:noFill/>
          <a:ln w="38100">
            <a:solidFill>
              <a:schemeClr val="hlink"/>
            </a:solidFill>
            <a:round/>
            <a:headEnd/>
            <a:tailEnd type="triangle" w="med" len="med"/>
          </a:ln>
          <a:effectLst/>
        </p:spPr>
        <p:txBody>
          <a:bodyPr/>
          <a:lstStyle/>
          <a:p>
            <a:endParaRPr lang="zh-CN" altLang="en-US"/>
          </a:p>
        </p:txBody>
      </p:sp>
      <p:sp>
        <p:nvSpPr>
          <p:cNvPr id="930859" name="Line 43"/>
          <p:cNvSpPr>
            <a:spLocks noChangeShapeType="1"/>
          </p:cNvSpPr>
          <p:nvPr/>
        </p:nvSpPr>
        <p:spPr bwMode="auto">
          <a:xfrm>
            <a:off x="7772400" y="5334000"/>
            <a:ext cx="457200" cy="0"/>
          </a:xfrm>
          <a:prstGeom prst="line">
            <a:avLst/>
          </a:prstGeom>
          <a:noFill/>
          <a:ln w="38100">
            <a:solidFill>
              <a:schemeClr val="hlink"/>
            </a:solidFill>
            <a:round/>
            <a:headEnd/>
            <a:tailEnd type="triangle" w="med" len="med"/>
          </a:ln>
          <a:effectLst/>
        </p:spPr>
        <p:txBody>
          <a:bodyPr/>
          <a:lstStyle/>
          <a:p>
            <a:endParaRPr lang="zh-CN" altLang="en-US"/>
          </a:p>
        </p:txBody>
      </p:sp>
      <p:sp>
        <p:nvSpPr>
          <p:cNvPr id="930860" name="Text Box 44"/>
          <p:cNvSpPr txBox="1">
            <a:spLocks noChangeArrowheads="1"/>
          </p:cNvSpPr>
          <p:nvPr/>
        </p:nvSpPr>
        <p:spPr bwMode="auto">
          <a:xfrm>
            <a:off x="0" y="457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0861" name="Text Box 45"/>
          <p:cNvSpPr txBox="1">
            <a:spLocks noChangeArrowheads="1"/>
          </p:cNvSpPr>
          <p:nvPr/>
        </p:nvSpPr>
        <p:spPr bwMode="auto">
          <a:xfrm>
            <a:off x="381000" y="990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0862" name="Text Box 46"/>
          <p:cNvSpPr txBox="1">
            <a:spLocks noChangeArrowheads="1"/>
          </p:cNvSpPr>
          <p:nvPr/>
        </p:nvSpPr>
        <p:spPr bwMode="auto">
          <a:xfrm>
            <a:off x="304800" y="1828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0863" name="Text Box 47"/>
          <p:cNvSpPr txBox="1">
            <a:spLocks noChangeArrowheads="1"/>
          </p:cNvSpPr>
          <p:nvPr/>
        </p:nvSpPr>
        <p:spPr bwMode="auto">
          <a:xfrm>
            <a:off x="381000" y="838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0864" name="Text Box 48"/>
          <p:cNvSpPr txBox="1">
            <a:spLocks noChangeArrowheads="1"/>
          </p:cNvSpPr>
          <p:nvPr/>
        </p:nvSpPr>
        <p:spPr bwMode="auto">
          <a:xfrm>
            <a:off x="228600" y="1066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0865" name="Text Box 49"/>
          <p:cNvSpPr txBox="1">
            <a:spLocks noChangeArrowheads="1"/>
          </p:cNvSpPr>
          <p:nvPr/>
        </p:nvSpPr>
        <p:spPr bwMode="auto">
          <a:xfrm>
            <a:off x="304800" y="1066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0866" name="Text Box 50"/>
          <p:cNvSpPr txBox="1">
            <a:spLocks noChangeArrowheads="1"/>
          </p:cNvSpPr>
          <p:nvPr/>
        </p:nvSpPr>
        <p:spPr bwMode="auto">
          <a:xfrm>
            <a:off x="0" y="1219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0867" name="Text Box 51"/>
          <p:cNvSpPr txBox="1">
            <a:spLocks noChangeArrowheads="1"/>
          </p:cNvSpPr>
          <p:nvPr/>
        </p:nvSpPr>
        <p:spPr bwMode="auto">
          <a:xfrm>
            <a:off x="0" y="1295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0868" name="Text Box 52"/>
          <p:cNvSpPr txBox="1">
            <a:spLocks noChangeArrowheads="1"/>
          </p:cNvSpPr>
          <p:nvPr/>
        </p:nvSpPr>
        <p:spPr bwMode="auto">
          <a:xfrm>
            <a:off x="228600" y="2057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0869" name="Text Box 53"/>
          <p:cNvSpPr txBox="1">
            <a:spLocks noChangeArrowheads="1"/>
          </p:cNvSpPr>
          <p:nvPr/>
        </p:nvSpPr>
        <p:spPr bwMode="auto">
          <a:xfrm>
            <a:off x="0" y="1295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0870" name="Text Box 54"/>
          <p:cNvSpPr txBox="1">
            <a:spLocks noChangeArrowheads="1"/>
          </p:cNvSpPr>
          <p:nvPr/>
        </p:nvSpPr>
        <p:spPr bwMode="auto">
          <a:xfrm>
            <a:off x="0" y="1752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0871" name="Text Box 55"/>
          <p:cNvSpPr txBox="1">
            <a:spLocks noChangeArrowheads="1"/>
          </p:cNvSpPr>
          <p:nvPr/>
        </p:nvSpPr>
        <p:spPr bwMode="auto">
          <a:xfrm>
            <a:off x="0" y="2209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0872" name="Text Box 56"/>
          <p:cNvSpPr txBox="1">
            <a:spLocks noChangeArrowheads="1"/>
          </p:cNvSpPr>
          <p:nvPr/>
        </p:nvSpPr>
        <p:spPr bwMode="auto">
          <a:xfrm>
            <a:off x="228600" y="1905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0873" name="Text Box 57"/>
          <p:cNvSpPr txBox="1">
            <a:spLocks noChangeArrowheads="1"/>
          </p:cNvSpPr>
          <p:nvPr/>
        </p:nvSpPr>
        <p:spPr bwMode="auto">
          <a:xfrm>
            <a:off x="304800" y="1219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0874" name="Text Box 58"/>
          <p:cNvSpPr txBox="1">
            <a:spLocks noChangeArrowheads="1"/>
          </p:cNvSpPr>
          <p:nvPr/>
        </p:nvSpPr>
        <p:spPr bwMode="auto">
          <a:xfrm>
            <a:off x="0" y="1371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0875" name="Text Box 59"/>
          <p:cNvSpPr txBox="1">
            <a:spLocks noChangeArrowheads="1"/>
          </p:cNvSpPr>
          <p:nvPr/>
        </p:nvSpPr>
        <p:spPr bwMode="auto">
          <a:xfrm>
            <a:off x="0" y="1676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0876" name="Text Box 60"/>
          <p:cNvSpPr txBox="1">
            <a:spLocks noChangeArrowheads="1"/>
          </p:cNvSpPr>
          <p:nvPr/>
        </p:nvSpPr>
        <p:spPr bwMode="auto">
          <a:xfrm>
            <a:off x="0" y="1828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0877" name="Text Box 61"/>
          <p:cNvSpPr txBox="1">
            <a:spLocks noChangeArrowheads="1"/>
          </p:cNvSpPr>
          <p:nvPr/>
        </p:nvSpPr>
        <p:spPr bwMode="auto">
          <a:xfrm>
            <a:off x="304800" y="1752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930839"/>
                                        </p:tgtEl>
                                        <p:attrNameLst>
                                          <p:attrName>style.visibility</p:attrName>
                                        </p:attrNameLst>
                                      </p:cBhvr>
                                      <p:to>
                                        <p:strVal val="visible"/>
                                      </p:to>
                                    </p:set>
                                    <p:animEffect transition="in" filter="wedge">
                                      <p:cBhvr>
                                        <p:cTn id="7" dur="500"/>
                                        <p:tgtEl>
                                          <p:spTgt spid="93083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30850"/>
                                        </p:tgtEl>
                                        <p:attrNameLst>
                                          <p:attrName>style.visibility</p:attrName>
                                        </p:attrNameLst>
                                      </p:cBhvr>
                                      <p:to>
                                        <p:strVal val="visible"/>
                                      </p:to>
                                    </p:set>
                                    <p:animEffect transition="in" filter="blinds(horizontal)">
                                      <p:cBhvr>
                                        <p:cTn id="11" dur="500"/>
                                        <p:tgtEl>
                                          <p:spTgt spid="930850"/>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930855"/>
                                        </p:tgtEl>
                                        <p:attrNameLst>
                                          <p:attrName>style.visibility</p:attrName>
                                        </p:attrNameLst>
                                      </p:cBhvr>
                                      <p:to>
                                        <p:strVal val="visible"/>
                                      </p:to>
                                    </p:set>
                                    <p:animEffect transition="in" filter="dissolve">
                                      <p:cBhvr>
                                        <p:cTn id="15" dur="500"/>
                                        <p:tgtEl>
                                          <p:spTgt spid="930855"/>
                                        </p:tgtEl>
                                      </p:cBhvr>
                                    </p:animEffect>
                                  </p:childTnLst>
                                </p:cTn>
                              </p:par>
                            </p:childTnLst>
                          </p:cTn>
                        </p:par>
                        <p:par>
                          <p:cTn id="16" fill="hold">
                            <p:stCondLst>
                              <p:cond delay="1500"/>
                            </p:stCondLst>
                            <p:childTnLst>
                              <p:par>
                                <p:cTn id="17" presetID="2" presetClass="entr" presetSubtype="8" fill="hold" grpId="0" nodeType="afterEffect">
                                  <p:stCondLst>
                                    <p:cond delay="0"/>
                                  </p:stCondLst>
                                  <p:childTnLst>
                                    <p:set>
                                      <p:cBhvr>
                                        <p:cTn id="18" dur="1" fill="hold">
                                          <p:stCondLst>
                                            <p:cond delay="0"/>
                                          </p:stCondLst>
                                        </p:cTn>
                                        <p:tgtEl>
                                          <p:spTgt spid="930851"/>
                                        </p:tgtEl>
                                        <p:attrNameLst>
                                          <p:attrName>style.visibility</p:attrName>
                                        </p:attrNameLst>
                                      </p:cBhvr>
                                      <p:to>
                                        <p:strVal val="visible"/>
                                      </p:to>
                                    </p:set>
                                    <p:anim calcmode="lin" valueType="num">
                                      <p:cBhvr additive="base">
                                        <p:cTn id="19" dur="500" fill="hold"/>
                                        <p:tgtEl>
                                          <p:spTgt spid="930851"/>
                                        </p:tgtEl>
                                        <p:attrNameLst>
                                          <p:attrName>ppt_x</p:attrName>
                                        </p:attrNameLst>
                                      </p:cBhvr>
                                      <p:tavLst>
                                        <p:tav tm="0">
                                          <p:val>
                                            <p:strVal val="0-#ppt_w/2"/>
                                          </p:val>
                                        </p:tav>
                                        <p:tav tm="100000">
                                          <p:val>
                                            <p:strVal val="#ppt_x"/>
                                          </p:val>
                                        </p:tav>
                                      </p:tavLst>
                                    </p:anim>
                                    <p:anim calcmode="lin" valueType="num">
                                      <p:cBhvr additive="base">
                                        <p:cTn id="20" dur="500" fill="hold"/>
                                        <p:tgtEl>
                                          <p:spTgt spid="930851"/>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930856"/>
                                        </p:tgtEl>
                                        <p:attrNameLst>
                                          <p:attrName>style.visibility</p:attrName>
                                        </p:attrNameLst>
                                      </p:cBhvr>
                                      <p:to>
                                        <p:strVal val="visible"/>
                                      </p:to>
                                    </p:set>
                                    <p:animEffect transition="in" filter="dissolve">
                                      <p:cBhvr>
                                        <p:cTn id="24" dur="500"/>
                                        <p:tgtEl>
                                          <p:spTgt spid="930856"/>
                                        </p:tgtEl>
                                      </p:cBhvr>
                                    </p:animEffect>
                                  </p:childTnLst>
                                </p:cTn>
                              </p:par>
                            </p:childTnLst>
                          </p:cTn>
                        </p:par>
                        <p:par>
                          <p:cTn id="25" fill="hold">
                            <p:stCondLst>
                              <p:cond delay="2500"/>
                            </p:stCondLst>
                            <p:childTnLst>
                              <p:par>
                                <p:cTn id="26" presetID="2" presetClass="entr" presetSubtype="8" fill="hold" grpId="0" nodeType="afterEffect">
                                  <p:stCondLst>
                                    <p:cond delay="0"/>
                                  </p:stCondLst>
                                  <p:childTnLst>
                                    <p:set>
                                      <p:cBhvr>
                                        <p:cTn id="27" dur="1" fill="hold">
                                          <p:stCondLst>
                                            <p:cond delay="0"/>
                                          </p:stCondLst>
                                        </p:cTn>
                                        <p:tgtEl>
                                          <p:spTgt spid="930852"/>
                                        </p:tgtEl>
                                        <p:attrNameLst>
                                          <p:attrName>style.visibility</p:attrName>
                                        </p:attrNameLst>
                                      </p:cBhvr>
                                      <p:to>
                                        <p:strVal val="visible"/>
                                      </p:to>
                                    </p:set>
                                    <p:anim calcmode="lin" valueType="num">
                                      <p:cBhvr additive="base">
                                        <p:cTn id="28" dur="500" fill="hold"/>
                                        <p:tgtEl>
                                          <p:spTgt spid="930852"/>
                                        </p:tgtEl>
                                        <p:attrNameLst>
                                          <p:attrName>ppt_x</p:attrName>
                                        </p:attrNameLst>
                                      </p:cBhvr>
                                      <p:tavLst>
                                        <p:tav tm="0">
                                          <p:val>
                                            <p:strVal val="0-#ppt_w/2"/>
                                          </p:val>
                                        </p:tav>
                                        <p:tav tm="100000">
                                          <p:val>
                                            <p:strVal val="#ppt_x"/>
                                          </p:val>
                                        </p:tav>
                                      </p:tavLst>
                                    </p:anim>
                                    <p:anim calcmode="lin" valueType="num">
                                      <p:cBhvr additive="base">
                                        <p:cTn id="29" dur="500" fill="hold"/>
                                        <p:tgtEl>
                                          <p:spTgt spid="930852"/>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9" presetClass="entr" presetSubtype="0" fill="hold" grpId="0" nodeType="afterEffect">
                                  <p:stCondLst>
                                    <p:cond delay="0"/>
                                  </p:stCondLst>
                                  <p:childTnLst>
                                    <p:set>
                                      <p:cBhvr>
                                        <p:cTn id="32" dur="1" fill="hold">
                                          <p:stCondLst>
                                            <p:cond delay="0"/>
                                          </p:stCondLst>
                                        </p:cTn>
                                        <p:tgtEl>
                                          <p:spTgt spid="930857"/>
                                        </p:tgtEl>
                                        <p:attrNameLst>
                                          <p:attrName>style.visibility</p:attrName>
                                        </p:attrNameLst>
                                      </p:cBhvr>
                                      <p:to>
                                        <p:strVal val="visible"/>
                                      </p:to>
                                    </p:set>
                                    <p:animEffect transition="in" filter="dissolve">
                                      <p:cBhvr>
                                        <p:cTn id="33" dur="500"/>
                                        <p:tgtEl>
                                          <p:spTgt spid="930857"/>
                                        </p:tgtEl>
                                      </p:cBhvr>
                                    </p:animEffect>
                                  </p:childTnLst>
                                </p:cTn>
                              </p:par>
                            </p:childTnLst>
                          </p:cTn>
                        </p:par>
                        <p:par>
                          <p:cTn id="34" fill="hold">
                            <p:stCondLst>
                              <p:cond delay="3500"/>
                            </p:stCondLst>
                            <p:childTnLst>
                              <p:par>
                                <p:cTn id="35" presetID="2" presetClass="entr" presetSubtype="8" fill="hold" grpId="0" nodeType="afterEffect">
                                  <p:stCondLst>
                                    <p:cond delay="0"/>
                                  </p:stCondLst>
                                  <p:childTnLst>
                                    <p:set>
                                      <p:cBhvr>
                                        <p:cTn id="36" dur="1" fill="hold">
                                          <p:stCondLst>
                                            <p:cond delay="0"/>
                                          </p:stCondLst>
                                        </p:cTn>
                                        <p:tgtEl>
                                          <p:spTgt spid="930853"/>
                                        </p:tgtEl>
                                        <p:attrNameLst>
                                          <p:attrName>style.visibility</p:attrName>
                                        </p:attrNameLst>
                                      </p:cBhvr>
                                      <p:to>
                                        <p:strVal val="visible"/>
                                      </p:to>
                                    </p:set>
                                    <p:anim calcmode="lin" valueType="num">
                                      <p:cBhvr additive="base">
                                        <p:cTn id="37" dur="500" fill="hold"/>
                                        <p:tgtEl>
                                          <p:spTgt spid="930853"/>
                                        </p:tgtEl>
                                        <p:attrNameLst>
                                          <p:attrName>ppt_x</p:attrName>
                                        </p:attrNameLst>
                                      </p:cBhvr>
                                      <p:tavLst>
                                        <p:tav tm="0">
                                          <p:val>
                                            <p:strVal val="0-#ppt_w/2"/>
                                          </p:val>
                                        </p:tav>
                                        <p:tav tm="100000">
                                          <p:val>
                                            <p:strVal val="#ppt_x"/>
                                          </p:val>
                                        </p:tav>
                                      </p:tavLst>
                                    </p:anim>
                                    <p:anim calcmode="lin" valueType="num">
                                      <p:cBhvr additive="base">
                                        <p:cTn id="38" dur="500" fill="hold"/>
                                        <p:tgtEl>
                                          <p:spTgt spid="930853"/>
                                        </p:tgtEl>
                                        <p:attrNameLst>
                                          <p:attrName>ppt_y</p:attrName>
                                        </p:attrNameLst>
                                      </p:cBhvr>
                                      <p:tavLst>
                                        <p:tav tm="0">
                                          <p:val>
                                            <p:strVal val="#ppt_y"/>
                                          </p:val>
                                        </p:tav>
                                        <p:tav tm="100000">
                                          <p:val>
                                            <p:strVal val="#ppt_y"/>
                                          </p:val>
                                        </p:tav>
                                      </p:tavLst>
                                    </p:anim>
                                  </p:childTnLst>
                                </p:cTn>
                              </p:par>
                            </p:childTnLst>
                          </p:cTn>
                        </p:par>
                        <p:par>
                          <p:cTn id="39" fill="hold">
                            <p:stCondLst>
                              <p:cond delay="4000"/>
                            </p:stCondLst>
                            <p:childTnLst>
                              <p:par>
                                <p:cTn id="40" presetID="9" presetClass="entr" presetSubtype="0" fill="hold" grpId="0" nodeType="afterEffect">
                                  <p:stCondLst>
                                    <p:cond delay="0"/>
                                  </p:stCondLst>
                                  <p:childTnLst>
                                    <p:set>
                                      <p:cBhvr>
                                        <p:cTn id="41" dur="1" fill="hold">
                                          <p:stCondLst>
                                            <p:cond delay="0"/>
                                          </p:stCondLst>
                                        </p:cTn>
                                        <p:tgtEl>
                                          <p:spTgt spid="930858"/>
                                        </p:tgtEl>
                                        <p:attrNameLst>
                                          <p:attrName>style.visibility</p:attrName>
                                        </p:attrNameLst>
                                      </p:cBhvr>
                                      <p:to>
                                        <p:strVal val="visible"/>
                                      </p:to>
                                    </p:set>
                                    <p:animEffect transition="in" filter="dissolve">
                                      <p:cBhvr>
                                        <p:cTn id="42" dur="500"/>
                                        <p:tgtEl>
                                          <p:spTgt spid="930858"/>
                                        </p:tgtEl>
                                      </p:cBhvr>
                                    </p:animEffect>
                                  </p:childTnLst>
                                </p:cTn>
                              </p:par>
                            </p:childTnLst>
                          </p:cTn>
                        </p:par>
                        <p:par>
                          <p:cTn id="43" fill="hold">
                            <p:stCondLst>
                              <p:cond delay="4500"/>
                            </p:stCondLst>
                            <p:childTnLst>
                              <p:par>
                                <p:cTn id="44" presetID="2" presetClass="entr" presetSubtype="8" fill="hold" grpId="0" nodeType="afterEffect">
                                  <p:stCondLst>
                                    <p:cond delay="0"/>
                                  </p:stCondLst>
                                  <p:childTnLst>
                                    <p:set>
                                      <p:cBhvr>
                                        <p:cTn id="45" dur="1" fill="hold">
                                          <p:stCondLst>
                                            <p:cond delay="0"/>
                                          </p:stCondLst>
                                        </p:cTn>
                                        <p:tgtEl>
                                          <p:spTgt spid="930854"/>
                                        </p:tgtEl>
                                        <p:attrNameLst>
                                          <p:attrName>style.visibility</p:attrName>
                                        </p:attrNameLst>
                                      </p:cBhvr>
                                      <p:to>
                                        <p:strVal val="visible"/>
                                      </p:to>
                                    </p:set>
                                    <p:anim calcmode="lin" valueType="num">
                                      <p:cBhvr additive="base">
                                        <p:cTn id="46" dur="500" fill="hold"/>
                                        <p:tgtEl>
                                          <p:spTgt spid="930854"/>
                                        </p:tgtEl>
                                        <p:attrNameLst>
                                          <p:attrName>ppt_x</p:attrName>
                                        </p:attrNameLst>
                                      </p:cBhvr>
                                      <p:tavLst>
                                        <p:tav tm="0">
                                          <p:val>
                                            <p:strVal val="0-#ppt_w/2"/>
                                          </p:val>
                                        </p:tav>
                                        <p:tav tm="100000">
                                          <p:val>
                                            <p:strVal val="#ppt_x"/>
                                          </p:val>
                                        </p:tav>
                                      </p:tavLst>
                                    </p:anim>
                                    <p:anim calcmode="lin" valueType="num">
                                      <p:cBhvr additive="base">
                                        <p:cTn id="47" dur="500" fill="hold"/>
                                        <p:tgtEl>
                                          <p:spTgt spid="930854"/>
                                        </p:tgtEl>
                                        <p:attrNameLst>
                                          <p:attrName>ppt_y</p:attrName>
                                        </p:attrNameLst>
                                      </p:cBhvr>
                                      <p:tavLst>
                                        <p:tav tm="0">
                                          <p:val>
                                            <p:strVal val="#ppt_y"/>
                                          </p:val>
                                        </p:tav>
                                        <p:tav tm="100000">
                                          <p:val>
                                            <p:strVal val="#ppt_y"/>
                                          </p:val>
                                        </p:tav>
                                      </p:tavLst>
                                    </p:anim>
                                  </p:childTnLst>
                                </p:cTn>
                              </p:par>
                            </p:childTnLst>
                          </p:cTn>
                        </p:par>
                        <p:par>
                          <p:cTn id="48" fill="hold">
                            <p:stCondLst>
                              <p:cond delay="5000"/>
                            </p:stCondLst>
                            <p:childTnLst>
                              <p:par>
                                <p:cTn id="49" presetID="9" presetClass="entr" presetSubtype="0" fill="hold" grpId="0" nodeType="afterEffect">
                                  <p:stCondLst>
                                    <p:cond delay="0"/>
                                  </p:stCondLst>
                                  <p:childTnLst>
                                    <p:set>
                                      <p:cBhvr>
                                        <p:cTn id="50" dur="1" fill="hold">
                                          <p:stCondLst>
                                            <p:cond delay="0"/>
                                          </p:stCondLst>
                                        </p:cTn>
                                        <p:tgtEl>
                                          <p:spTgt spid="930859"/>
                                        </p:tgtEl>
                                        <p:attrNameLst>
                                          <p:attrName>style.visibility</p:attrName>
                                        </p:attrNameLst>
                                      </p:cBhvr>
                                      <p:to>
                                        <p:strVal val="visible"/>
                                      </p:to>
                                    </p:set>
                                    <p:animEffect transition="in" filter="dissolve">
                                      <p:cBhvr>
                                        <p:cTn id="51" dur="500"/>
                                        <p:tgtEl>
                                          <p:spTgt spid="930859"/>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930838"/>
                                        </p:tgtEl>
                                        <p:attrNameLst>
                                          <p:attrName>style.visibility</p:attrName>
                                        </p:attrNameLst>
                                      </p:cBhvr>
                                      <p:to>
                                        <p:strVal val="visible"/>
                                      </p:to>
                                    </p:set>
                                    <p:animEffect transition="in" filter="blinds(horizontal)">
                                      <p:cBhvr>
                                        <p:cTn id="54" dur="500"/>
                                        <p:tgtEl>
                                          <p:spTgt spid="930838"/>
                                        </p:tgtEl>
                                      </p:cBhvr>
                                    </p:animEffect>
                                  </p:childTnLst>
                                </p:cTn>
                              </p:par>
                            </p:childTnLst>
                          </p:cTn>
                        </p:par>
                        <p:par>
                          <p:cTn id="55" fill="hold">
                            <p:stCondLst>
                              <p:cond delay="5500"/>
                            </p:stCondLst>
                            <p:childTnLst>
                              <p:par>
                                <p:cTn id="56" presetID="22" presetClass="entr" presetSubtype="4" fill="hold" grpId="0" nodeType="afterEffect">
                                  <p:stCondLst>
                                    <p:cond delay="0"/>
                                  </p:stCondLst>
                                  <p:childTnLst>
                                    <p:set>
                                      <p:cBhvr>
                                        <p:cTn id="57" dur="1" fill="hold">
                                          <p:stCondLst>
                                            <p:cond delay="0"/>
                                          </p:stCondLst>
                                        </p:cTn>
                                        <p:tgtEl>
                                          <p:spTgt spid="930826"/>
                                        </p:tgtEl>
                                        <p:attrNameLst>
                                          <p:attrName>style.visibility</p:attrName>
                                        </p:attrNameLst>
                                      </p:cBhvr>
                                      <p:to>
                                        <p:strVal val="visible"/>
                                      </p:to>
                                    </p:set>
                                    <p:animEffect transition="in" filter="wipe(down)">
                                      <p:cBhvr>
                                        <p:cTn id="58" dur="500"/>
                                        <p:tgtEl>
                                          <p:spTgt spid="930826"/>
                                        </p:tgtEl>
                                      </p:cBhvr>
                                    </p:animEffect>
                                  </p:childTnLst>
                                </p:cTn>
                              </p:par>
                            </p:childTnLst>
                          </p:cTn>
                        </p:par>
                        <p:par>
                          <p:cTn id="59" fill="hold">
                            <p:stCondLst>
                              <p:cond delay="6000"/>
                            </p:stCondLst>
                            <p:childTnLst>
                              <p:par>
                                <p:cTn id="60" presetID="22" presetClass="entr" presetSubtype="4" fill="hold" grpId="0" nodeType="afterEffect">
                                  <p:stCondLst>
                                    <p:cond delay="0"/>
                                  </p:stCondLst>
                                  <p:childTnLst>
                                    <p:set>
                                      <p:cBhvr>
                                        <p:cTn id="61" dur="1" fill="hold">
                                          <p:stCondLst>
                                            <p:cond delay="0"/>
                                          </p:stCondLst>
                                        </p:cTn>
                                        <p:tgtEl>
                                          <p:spTgt spid="930827"/>
                                        </p:tgtEl>
                                        <p:attrNameLst>
                                          <p:attrName>style.visibility</p:attrName>
                                        </p:attrNameLst>
                                      </p:cBhvr>
                                      <p:to>
                                        <p:strVal val="visible"/>
                                      </p:to>
                                    </p:set>
                                    <p:animEffect transition="in" filter="wipe(down)">
                                      <p:cBhvr>
                                        <p:cTn id="62" dur="500"/>
                                        <p:tgtEl>
                                          <p:spTgt spid="930827"/>
                                        </p:tgtEl>
                                      </p:cBhvr>
                                    </p:animEffect>
                                  </p:childTnLst>
                                </p:cTn>
                              </p:par>
                            </p:childTnLst>
                          </p:cTn>
                        </p:par>
                        <p:par>
                          <p:cTn id="63" fill="hold">
                            <p:stCondLst>
                              <p:cond delay="6500"/>
                            </p:stCondLst>
                            <p:childTnLst>
                              <p:par>
                                <p:cTn id="64" presetID="22" presetClass="entr" presetSubtype="4" fill="hold" grpId="0" nodeType="afterEffect">
                                  <p:stCondLst>
                                    <p:cond delay="0"/>
                                  </p:stCondLst>
                                  <p:childTnLst>
                                    <p:set>
                                      <p:cBhvr>
                                        <p:cTn id="65" dur="1" fill="hold">
                                          <p:stCondLst>
                                            <p:cond delay="0"/>
                                          </p:stCondLst>
                                        </p:cTn>
                                        <p:tgtEl>
                                          <p:spTgt spid="930824"/>
                                        </p:tgtEl>
                                        <p:attrNameLst>
                                          <p:attrName>style.visibility</p:attrName>
                                        </p:attrNameLst>
                                      </p:cBhvr>
                                      <p:to>
                                        <p:strVal val="visible"/>
                                      </p:to>
                                    </p:set>
                                    <p:animEffect transition="in" filter="wipe(down)">
                                      <p:cBhvr>
                                        <p:cTn id="66" dur="500"/>
                                        <p:tgtEl>
                                          <p:spTgt spid="930824"/>
                                        </p:tgtEl>
                                      </p:cBhvr>
                                    </p:animEffect>
                                  </p:childTnLst>
                                </p:cTn>
                              </p:par>
                            </p:childTnLst>
                          </p:cTn>
                        </p:par>
                        <p:par>
                          <p:cTn id="67" fill="hold">
                            <p:stCondLst>
                              <p:cond delay="7000"/>
                            </p:stCondLst>
                            <p:childTnLst>
                              <p:par>
                                <p:cTn id="68" presetID="22" presetClass="entr" presetSubtype="4" fill="hold" grpId="0" nodeType="afterEffect">
                                  <p:stCondLst>
                                    <p:cond delay="0"/>
                                  </p:stCondLst>
                                  <p:childTnLst>
                                    <p:set>
                                      <p:cBhvr>
                                        <p:cTn id="69" dur="1" fill="hold">
                                          <p:stCondLst>
                                            <p:cond delay="0"/>
                                          </p:stCondLst>
                                        </p:cTn>
                                        <p:tgtEl>
                                          <p:spTgt spid="930825"/>
                                        </p:tgtEl>
                                        <p:attrNameLst>
                                          <p:attrName>style.visibility</p:attrName>
                                        </p:attrNameLst>
                                      </p:cBhvr>
                                      <p:to>
                                        <p:strVal val="visible"/>
                                      </p:to>
                                    </p:set>
                                    <p:animEffect transition="in" filter="wipe(down)">
                                      <p:cBhvr>
                                        <p:cTn id="70" dur="500"/>
                                        <p:tgtEl>
                                          <p:spTgt spid="930825"/>
                                        </p:tgtEl>
                                      </p:cBhvr>
                                    </p:animEffect>
                                  </p:childTnLst>
                                </p:cTn>
                              </p:par>
                            </p:childTnLst>
                          </p:cTn>
                        </p:par>
                        <p:par>
                          <p:cTn id="71" fill="hold">
                            <p:stCondLst>
                              <p:cond delay="7500"/>
                            </p:stCondLst>
                            <p:childTnLst>
                              <p:par>
                                <p:cTn id="72" presetID="22" presetClass="entr" presetSubtype="4" fill="hold" grpId="0" nodeType="afterEffect">
                                  <p:stCondLst>
                                    <p:cond delay="0"/>
                                  </p:stCondLst>
                                  <p:childTnLst>
                                    <p:set>
                                      <p:cBhvr>
                                        <p:cTn id="73" dur="1" fill="hold">
                                          <p:stCondLst>
                                            <p:cond delay="0"/>
                                          </p:stCondLst>
                                        </p:cTn>
                                        <p:tgtEl>
                                          <p:spTgt spid="930823"/>
                                        </p:tgtEl>
                                        <p:attrNameLst>
                                          <p:attrName>style.visibility</p:attrName>
                                        </p:attrNameLst>
                                      </p:cBhvr>
                                      <p:to>
                                        <p:strVal val="visible"/>
                                      </p:to>
                                    </p:set>
                                    <p:animEffect transition="in" filter="wipe(down)">
                                      <p:cBhvr>
                                        <p:cTn id="74" dur="500"/>
                                        <p:tgtEl>
                                          <p:spTgt spid="930823"/>
                                        </p:tgtEl>
                                      </p:cBhvr>
                                    </p:animEffect>
                                  </p:childTnLst>
                                </p:cTn>
                              </p:par>
                            </p:childTnLst>
                          </p:cTn>
                        </p:par>
                        <p:par>
                          <p:cTn id="75" fill="hold">
                            <p:stCondLst>
                              <p:cond delay="8000"/>
                            </p:stCondLst>
                            <p:childTnLst>
                              <p:par>
                                <p:cTn id="76" presetID="22" presetClass="entr" presetSubtype="4" fill="hold" grpId="0" nodeType="afterEffect">
                                  <p:stCondLst>
                                    <p:cond delay="0"/>
                                  </p:stCondLst>
                                  <p:childTnLst>
                                    <p:set>
                                      <p:cBhvr>
                                        <p:cTn id="77" dur="1" fill="hold">
                                          <p:stCondLst>
                                            <p:cond delay="0"/>
                                          </p:stCondLst>
                                        </p:cTn>
                                        <p:tgtEl>
                                          <p:spTgt spid="930822"/>
                                        </p:tgtEl>
                                        <p:attrNameLst>
                                          <p:attrName>style.visibility</p:attrName>
                                        </p:attrNameLst>
                                      </p:cBhvr>
                                      <p:to>
                                        <p:strVal val="visible"/>
                                      </p:to>
                                    </p:set>
                                    <p:animEffect transition="in" filter="wipe(down)">
                                      <p:cBhvr>
                                        <p:cTn id="78" dur="500"/>
                                        <p:tgtEl>
                                          <p:spTgt spid="930822"/>
                                        </p:tgtEl>
                                      </p:cBhvr>
                                    </p:animEffect>
                                  </p:childTnLst>
                                </p:cTn>
                              </p:par>
                            </p:childTnLst>
                          </p:cTn>
                        </p:par>
                        <p:par>
                          <p:cTn id="79" fill="hold">
                            <p:stCondLst>
                              <p:cond delay="8500"/>
                            </p:stCondLst>
                            <p:childTnLst>
                              <p:par>
                                <p:cTn id="80" presetID="22" presetClass="entr" presetSubtype="4" fill="hold" grpId="0" nodeType="afterEffect">
                                  <p:stCondLst>
                                    <p:cond delay="0"/>
                                  </p:stCondLst>
                                  <p:childTnLst>
                                    <p:set>
                                      <p:cBhvr>
                                        <p:cTn id="81" dur="1" fill="hold">
                                          <p:stCondLst>
                                            <p:cond delay="0"/>
                                          </p:stCondLst>
                                        </p:cTn>
                                        <p:tgtEl>
                                          <p:spTgt spid="930828"/>
                                        </p:tgtEl>
                                        <p:attrNameLst>
                                          <p:attrName>style.visibility</p:attrName>
                                        </p:attrNameLst>
                                      </p:cBhvr>
                                      <p:to>
                                        <p:strVal val="visible"/>
                                      </p:to>
                                    </p:set>
                                    <p:animEffect transition="in" filter="wipe(down)">
                                      <p:cBhvr>
                                        <p:cTn id="82" dur="500"/>
                                        <p:tgtEl>
                                          <p:spTgt spid="930828"/>
                                        </p:tgtEl>
                                      </p:cBhvr>
                                    </p:animEffect>
                                  </p:childTnLst>
                                </p:cTn>
                              </p:par>
                            </p:childTnLst>
                          </p:cTn>
                        </p:par>
                        <p:par>
                          <p:cTn id="83" fill="hold">
                            <p:stCondLst>
                              <p:cond delay="9000"/>
                            </p:stCondLst>
                            <p:childTnLst>
                              <p:par>
                                <p:cTn id="84" presetID="22" presetClass="entr" presetSubtype="4" fill="hold" grpId="0" nodeType="afterEffect">
                                  <p:stCondLst>
                                    <p:cond delay="0"/>
                                  </p:stCondLst>
                                  <p:childTnLst>
                                    <p:set>
                                      <p:cBhvr>
                                        <p:cTn id="85" dur="1" fill="hold">
                                          <p:stCondLst>
                                            <p:cond delay="0"/>
                                          </p:stCondLst>
                                        </p:cTn>
                                        <p:tgtEl>
                                          <p:spTgt spid="930829"/>
                                        </p:tgtEl>
                                        <p:attrNameLst>
                                          <p:attrName>style.visibility</p:attrName>
                                        </p:attrNameLst>
                                      </p:cBhvr>
                                      <p:to>
                                        <p:strVal val="visible"/>
                                      </p:to>
                                    </p:set>
                                    <p:animEffect transition="in" filter="wipe(down)">
                                      <p:cBhvr>
                                        <p:cTn id="86" dur="500"/>
                                        <p:tgtEl>
                                          <p:spTgt spid="930829"/>
                                        </p:tgtEl>
                                      </p:cBhvr>
                                    </p:animEffect>
                                  </p:childTnLst>
                                </p:cTn>
                              </p:par>
                            </p:childTnLst>
                          </p:cTn>
                        </p:par>
                        <p:par>
                          <p:cTn id="87" fill="hold">
                            <p:stCondLst>
                              <p:cond delay="9500"/>
                            </p:stCondLst>
                            <p:childTnLst>
                              <p:par>
                                <p:cTn id="88" presetID="22" presetClass="entr" presetSubtype="4" fill="hold" grpId="0" nodeType="afterEffect">
                                  <p:stCondLst>
                                    <p:cond delay="0"/>
                                  </p:stCondLst>
                                  <p:childTnLst>
                                    <p:set>
                                      <p:cBhvr>
                                        <p:cTn id="89" dur="1" fill="hold">
                                          <p:stCondLst>
                                            <p:cond delay="0"/>
                                          </p:stCondLst>
                                        </p:cTn>
                                        <p:tgtEl>
                                          <p:spTgt spid="930847"/>
                                        </p:tgtEl>
                                        <p:attrNameLst>
                                          <p:attrName>style.visibility</p:attrName>
                                        </p:attrNameLst>
                                      </p:cBhvr>
                                      <p:to>
                                        <p:strVal val="visible"/>
                                      </p:to>
                                    </p:set>
                                    <p:animEffect transition="in" filter="wipe(down)">
                                      <p:cBhvr>
                                        <p:cTn id="90" dur="500"/>
                                        <p:tgtEl>
                                          <p:spTgt spid="930847"/>
                                        </p:tgtEl>
                                      </p:cBhvr>
                                    </p:animEffect>
                                  </p:childTnLst>
                                </p:cTn>
                              </p:par>
                            </p:childTnLst>
                          </p:cTn>
                        </p:par>
                        <p:par>
                          <p:cTn id="91" fill="hold">
                            <p:stCondLst>
                              <p:cond delay="10000"/>
                            </p:stCondLst>
                            <p:childTnLst>
                              <p:par>
                                <p:cTn id="92" presetID="22" presetClass="entr" presetSubtype="4" fill="hold" grpId="0" nodeType="afterEffect">
                                  <p:stCondLst>
                                    <p:cond delay="0"/>
                                  </p:stCondLst>
                                  <p:childTnLst>
                                    <p:set>
                                      <p:cBhvr>
                                        <p:cTn id="93" dur="1" fill="hold">
                                          <p:stCondLst>
                                            <p:cond delay="0"/>
                                          </p:stCondLst>
                                        </p:cTn>
                                        <p:tgtEl>
                                          <p:spTgt spid="930846"/>
                                        </p:tgtEl>
                                        <p:attrNameLst>
                                          <p:attrName>style.visibility</p:attrName>
                                        </p:attrNameLst>
                                      </p:cBhvr>
                                      <p:to>
                                        <p:strVal val="visible"/>
                                      </p:to>
                                    </p:set>
                                    <p:animEffect transition="in" filter="wipe(down)">
                                      <p:cBhvr>
                                        <p:cTn id="94" dur="500"/>
                                        <p:tgtEl>
                                          <p:spTgt spid="930846"/>
                                        </p:tgtEl>
                                      </p:cBhvr>
                                    </p:animEffect>
                                  </p:childTnLst>
                                </p:cTn>
                              </p:par>
                            </p:childTnLst>
                          </p:cTn>
                        </p:par>
                        <p:par>
                          <p:cTn id="95" fill="hold">
                            <p:stCondLst>
                              <p:cond delay="10500"/>
                            </p:stCondLst>
                            <p:childTnLst>
                              <p:par>
                                <p:cTn id="96" presetID="22" presetClass="entr" presetSubtype="4" fill="hold" grpId="0" nodeType="afterEffect">
                                  <p:stCondLst>
                                    <p:cond delay="0"/>
                                  </p:stCondLst>
                                  <p:childTnLst>
                                    <p:set>
                                      <p:cBhvr>
                                        <p:cTn id="97" dur="1" fill="hold">
                                          <p:stCondLst>
                                            <p:cond delay="0"/>
                                          </p:stCondLst>
                                        </p:cTn>
                                        <p:tgtEl>
                                          <p:spTgt spid="930849"/>
                                        </p:tgtEl>
                                        <p:attrNameLst>
                                          <p:attrName>style.visibility</p:attrName>
                                        </p:attrNameLst>
                                      </p:cBhvr>
                                      <p:to>
                                        <p:strVal val="visible"/>
                                      </p:to>
                                    </p:set>
                                    <p:animEffect transition="in" filter="wipe(down)">
                                      <p:cBhvr>
                                        <p:cTn id="98" dur="500"/>
                                        <p:tgtEl>
                                          <p:spTgt spid="930849"/>
                                        </p:tgtEl>
                                      </p:cBhvr>
                                    </p:animEffect>
                                  </p:childTnLst>
                                </p:cTn>
                              </p:par>
                            </p:childTnLst>
                          </p:cTn>
                        </p:par>
                        <p:par>
                          <p:cTn id="99" fill="hold">
                            <p:stCondLst>
                              <p:cond delay="11000"/>
                            </p:stCondLst>
                            <p:childTnLst>
                              <p:par>
                                <p:cTn id="100" presetID="22" presetClass="entr" presetSubtype="4" fill="hold" grpId="0" nodeType="afterEffect">
                                  <p:stCondLst>
                                    <p:cond delay="0"/>
                                  </p:stCondLst>
                                  <p:childTnLst>
                                    <p:set>
                                      <p:cBhvr>
                                        <p:cTn id="101" dur="1" fill="hold">
                                          <p:stCondLst>
                                            <p:cond delay="0"/>
                                          </p:stCondLst>
                                        </p:cTn>
                                        <p:tgtEl>
                                          <p:spTgt spid="930848"/>
                                        </p:tgtEl>
                                        <p:attrNameLst>
                                          <p:attrName>style.visibility</p:attrName>
                                        </p:attrNameLst>
                                      </p:cBhvr>
                                      <p:to>
                                        <p:strVal val="visible"/>
                                      </p:to>
                                    </p:set>
                                    <p:animEffect transition="in" filter="wipe(down)">
                                      <p:cBhvr>
                                        <p:cTn id="102" dur="500"/>
                                        <p:tgtEl>
                                          <p:spTgt spid="930848"/>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930840"/>
                                        </p:tgtEl>
                                        <p:attrNameLst>
                                          <p:attrName>style.visibility</p:attrName>
                                        </p:attrNameLst>
                                      </p:cBhvr>
                                      <p:to>
                                        <p:strVal val="visible"/>
                                      </p:to>
                                    </p:set>
                                    <p:animEffect transition="in" filter="wipe(down)">
                                      <p:cBhvr>
                                        <p:cTn id="105" dur="500"/>
                                        <p:tgtEl>
                                          <p:spTgt spid="930840"/>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930860"/>
                                        </p:tgtEl>
                                        <p:attrNameLst>
                                          <p:attrName>style.visibility</p:attrName>
                                        </p:attrNameLst>
                                      </p:cBhvr>
                                      <p:to>
                                        <p:strVal val="visible"/>
                                      </p:to>
                                    </p:set>
                                    <p:animEffect transition="in" filter="blinds(horizontal)">
                                      <p:cBhvr>
                                        <p:cTn id="110" dur="500"/>
                                        <p:tgtEl>
                                          <p:spTgt spid="930860"/>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930861"/>
                                        </p:tgtEl>
                                        <p:attrNameLst>
                                          <p:attrName>style.visibility</p:attrName>
                                        </p:attrNameLst>
                                      </p:cBhvr>
                                      <p:to>
                                        <p:strVal val="visible"/>
                                      </p:to>
                                    </p:set>
                                    <p:animEffect transition="in" filter="blinds(horizontal)">
                                      <p:cBhvr>
                                        <p:cTn id="115" dur="500"/>
                                        <p:tgtEl>
                                          <p:spTgt spid="930861"/>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930862"/>
                                        </p:tgtEl>
                                        <p:attrNameLst>
                                          <p:attrName>style.visibility</p:attrName>
                                        </p:attrNameLst>
                                      </p:cBhvr>
                                      <p:to>
                                        <p:strVal val="visible"/>
                                      </p:to>
                                    </p:set>
                                    <p:animEffect transition="in" filter="blinds(horizontal)">
                                      <p:cBhvr>
                                        <p:cTn id="120" dur="500"/>
                                        <p:tgtEl>
                                          <p:spTgt spid="930862"/>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0" nodeType="clickEffect">
                                  <p:stCondLst>
                                    <p:cond delay="0"/>
                                  </p:stCondLst>
                                  <p:childTnLst>
                                    <p:set>
                                      <p:cBhvr>
                                        <p:cTn id="124" dur="1" fill="hold">
                                          <p:stCondLst>
                                            <p:cond delay="0"/>
                                          </p:stCondLst>
                                        </p:cTn>
                                        <p:tgtEl>
                                          <p:spTgt spid="930863"/>
                                        </p:tgtEl>
                                        <p:attrNameLst>
                                          <p:attrName>style.visibility</p:attrName>
                                        </p:attrNameLst>
                                      </p:cBhvr>
                                      <p:to>
                                        <p:strVal val="visible"/>
                                      </p:to>
                                    </p:set>
                                    <p:animEffect transition="in" filter="blinds(horizontal)">
                                      <p:cBhvr>
                                        <p:cTn id="125" dur="500"/>
                                        <p:tgtEl>
                                          <p:spTgt spid="930863"/>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930864"/>
                                        </p:tgtEl>
                                        <p:attrNameLst>
                                          <p:attrName>style.visibility</p:attrName>
                                        </p:attrNameLst>
                                      </p:cBhvr>
                                      <p:to>
                                        <p:strVal val="visible"/>
                                      </p:to>
                                    </p:set>
                                    <p:animEffect transition="in" filter="blinds(horizontal)">
                                      <p:cBhvr>
                                        <p:cTn id="130" dur="500"/>
                                        <p:tgtEl>
                                          <p:spTgt spid="930864"/>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grpId="0" nodeType="clickEffect">
                                  <p:stCondLst>
                                    <p:cond delay="0"/>
                                  </p:stCondLst>
                                  <p:childTnLst>
                                    <p:set>
                                      <p:cBhvr>
                                        <p:cTn id="134" dur="1" fill="hold">
                                          <p:stCondLst>
                                            <p:cond delay="0"/>
                                          </p:stCondLst>
                                        </p:cTn>
                                        <p:tgtEl>
                                          <p:spTgt spid="930865"/>
                                        </p:tgtEl>
                                        <p:attrNameLst>
                                          <p:attrName>style.visibility</p:attrName>
                                        </p:attrNameLst>
                                      </p:cBhvr>
                                      <p:to>
                                        <p:strVal val="visible"/>
                                      </p:to>
                                    </p:set>
                                    <p:animEffect transition="in" filter="blinds(horizontal)">
                                      <p:cBhvr>
                                        <p:cTn id="135" dur="500"/>
                                        <p:tgtEl>
                                          <p:spTgt spid="930865"/>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930866"/>
                                        </p:tgtEl>
                                        <p:attrNameLst>
                                          <p:attrName>style.visibility</p:attrName>
                                        </p:attrNameLst>
                                      </p:cBhvr>
                                      <p:to>
                                        <p:strVal val="visible"/>
                                      </p:to>
                                    </p:set>
                                    <p:animEffect transition="in" filter="blinds(horizontal)">
                                      <p:cBhvr>
                                        <p:cTn id="140" dur="500"/>
                                        <p:tgtEl>
                                          <p:spTgt spid="930866"/>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grpId="0" nodeType="clickEffect">
                                  <p:stCondLst>
                                    <p:cond delay="0"/>
                                  </p:stCondLst>
                                  <p:childTnLst>
                                    <p:set>
                                      <p:cBhvr>
                                        <p:cTn id="144" dur="1" fill="hold">
                                          <p:stCondLst>
                                            <p:cond delay="0"/>
                                          </p:stCondLst>
                                        </p:cTn>
                                        <p:tgtEl>
                                          <p:spTgt spid="930867"/>
                                        </p:tgtEl>
                                        <p:attrNameLst>
                                          <p:attrName>style.visibility</p:attrName>
                                        </p:attrNameLst>
                                      </p:cBhvr>
                                      <p:to>
                                        <p:strVal val="visible"/>
                                      </p:to>
                                    </p:set>
                                    <p:animEffect transition="in" filter="blinds(horizontal)">
                                      <p:cBhvr>
                                        <p:cTn id="145" dur="500"/>
                                        <p:tgtEl>
                                          <p:spTgt spid="930867"/>
                                        </p:tgtEl>
                                      </p:cBhvr>
                                    </p:animEffect>
                                  </p:child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930868"/>
                                        </p:tgtEl>
                                        <p:attrNameLst>
                                          <p:attrName>style.visibility</p:attrName>
                                        </p:attrNameLst>
                                      </p:cBhvr>
                                      <p:to>
                                        <p:strVal val="visible"/>
                                      </p:to>
                                    </p:set>
                                    <p:animEffect transition="in" filter="blinds(horizontal)">
                                      <p:cBhvr>
                                        <p:cTn id="150" dur="500"/>
                                        <p:tgtEl>
                                          <p:spTgt spid="930868"/>
                                        </p:tgtEl>
                                      </p:cBhvr>
                                    </p:animEffect>
                                  </p:childTnLst>
                                </p:cTn>
                              </p:par>
                            </p:childTnLst>
                          </p:cTn>
                        </p:par>
                      </p:childTnLst>
                    </p:cTn>
                  </p:par>
                  <p:par>
                    <p:cTn id="151" fill="hold">
                      <p:stCondLst>
                        <p:cond delay="indefinite"/>
                      </p:stCondLst>
                      <p:childTnLst>
                        <p:par>
                          <p:cTn id="152" fill="hold">
                            <p:stCondLst>
                              <p:cond delay="0"/>
                            </p:stCondLst>
                            <p:childTnLst>
                              <p:par>
                                <p:cTn id="153" presetID="3" presetClass="entr" presetSubtype="10" fill="hold" grpId="0" nodeType="clickEffect">
                                  <p:stCondLst>
                                    <p:cond delay="0"/>
                                  </p:stCondLst>
                                  <p:childTnLst>
                                    <p:set>
                                      <p:cBhvr>
                                        <p:cTn id="154" dur="1" fill="hold">
                                          <p:stCondLst>
                                            <p:cond delay="0"/>
                                          </p:stCondLst>
                                        </p:cTn>
                                        <p:tgtEl>
                                          <p:spTgt spid="930869"/>
                                        </p:tgtEl>
                                        <p:attrNameLst>
                                          <p:attrName>style.visibility</p:attrName>
                                        </p:attrNameLst>
                                      </p:cBhvr>
                                      <p:to>
                                        <p:strVal val="visible"/>
                                      </p:to>
                                    </p:set>
                                    <p:animEffect transition="in" filter="blinds(horizontal)">
                                      <p:cBhvr>
                                        <p:cTn id="155" dur="500"/>
                                        <p:tgtEl>
                                          <p:spTgt spid="930869"/>
                                        </p:tgtEl>
                                      </p:cBhvr>
                                    </p:animEffect>
                                  </p:childTnLst>
                                </p:cTn>
                              </p:par>
                            </p:childTnLst>
                          </p:cTn>
                        </p:par>
                      </p:childTnLst>
                    </p:cTn>
                  </p:par>
                  <p:par>
                    <p:cTn id="156" fill="hold">
                      <p:stCondLst>
                        <p:cond delay="indefinite"/>
                      </p:stCondLst>
                      <p:childTnLst>
                        <p:par>
                          <p:cTn id="157" fill="hold">
                            <p:stCondLst>
                              <p:cond delay="0"/>
                            </p:stCondLst>
                            <p:childTnLst>
                              <p:par>
                                <p:cTn id="158" presetID="3" presetClass="entr" presetSubtype="10" fill="hold" grpId="0" nodeType="clickEffect">
                                  <p:stCondLst>
                                    <p:cond delay="0"/>
                                  </p:stCondLst>
                                  <p:childTnLst>
                                    <p:set>
                                      <p:cBhvr>
                                        <p:cTn id="159" dur="1" fill="hold">
                                          <p:stCondLst>
                                            <p:cond delay="0"/>
                                          </p:stCondLst>
                                        </p:cTn>
                                        <p:tgtEl>
                                          <p:spTgt spid="930870"/>
                                        </p:tgtEl>
                                        <p:attrNameLst>
                                          <p:attrName>style.visibility</p:attrName>
                                        </p:attrNameLst>
                                      </p:cBhvr>
                                      <p:to>
                                        <p:strVal val="visible"/>
                                      </p:to>
                                    </p:set>
                                    <p:animEffect transition="in" filter="blinds(horizontal)">
                                      <p:cBhvr>
                                        <p:cTn id="160" dur="500"/>
                                        <p:tgtEl>
                                          <p:spTgt spid="930870"/>
                                        </p:tgtEl>
                                      </p:cBhvr>
                                    </p:animEffect>
                                  </p:childTnLst>
                                </p:cTn>
                              </p:par>
                            </p:childTnLst>
                          </p:cTn>
                        </p:par>
                      </p:childTnLst>
                    </p:cTn>
                  </p:par>
                  <p:par>
                    <p:cTn id="161" fill="hold">
                      <p:stCondLst>
                        <p:cond delay="indefinite"/>
                      </p:stCondLst>
                      <p:childTnLst>
                        <p:par>
                          <p:cTn id="162" fill="hold">
                            <p:stCondLst>
                              <p:cond delay="0"/>
                            </p:stCondLst>
                            <p:childTnLst>
                              <p:par>
                                <p:cTn id="163" presetID="3" presetClass="entr" presetSubtype="10" fill="hold" grpId="0" nodeType="clickEffect">
                                  <p:stCondLst>
                                    <p:cond delay="0"/>
                                  </p:stCondLst>
                                  <p:childTnLst>
                                    <p:set>
                                      <p:cBhvr>
                                        <p:cTn id="164" dur="1" fill="hold">
                                          <p:stCondLst>
                                            <p:cond delay="0"/>
                                          </p:stCondLst>
                                        </p:cTn>
                                        <p:tgtEl>
                                          <p:spTgt spid="930871"/>
                                        </p:tgtEl>
                                        <p:attrNameLst>
                                          <p:attrName>style.visibility</p:attrName>
                                        </p:attrNameLst>
                                      </p:cBhvr>
                                      <p:to>
                                        <p:strVal val="visible"/>
                                      </p:to>
                                    </p:set>
                                    <p:animEffect transition="in" filter="blinds(horizontal)">
                                      <p:cBhvr>
                                        <p:cTn id="165" dur="500"/>
                                        <p:tgtEl>
                                          <p:spTgt spid="930871"/>
                                        </p:tgtEl>
                                      </p:cBhvr>
                                    </p:animEffect>
                                  </p:childTnLst>
                                </p:cTn>
                              </p:par>
                            </p:childTnLst>
                          </p:cTn>
                        </p:par>
                      </p:childTnLst>
                    </p:cTn>
                  </p:par>
                  <p:par>
                    <p:cTn id="166" fill="hold">
                      <p:stCondLst>
                        <p:cond delay="indefinite"/>
                      </p:stCondLst>
                      <p:childTnLst>
                        <p:par>
                          <p:cTn id="167" fill="hold">
                            <p:stCondLst>
                              <p:cond delay="0"/>
                            </p:stCondLst>
                            <p:childTnLst>
                              <p:par>
                                <p:cTn id="168" presetID="3" presetClass="entr" presetSubtype="10" fill="hold" grpId="0" nodeType="clickEffect">
                                  <p:stCondLst>
                                    <p:cond delay="0"/>
                                  </p:stCondLst>
                                  <p:childTnLst>
                                    <p:set>
                                      <p:cBhvr>
                                        <p:cTn id="169" dur="1" fill="hold">
                                          <p:stCondLst>
                                            <p:cond delay="0"/>
                                          </p:stCondLst>
                                        </p:cTn>
                                        <p:tgtEl>
                                          <p:spTgt spid="930872"/>
                                        </p:tgtEl>
                                        <p:attrNameLst>
                                          <p:attrName>style.visibility</p:attrName>
                                        </p:attrNameLst>
                                      </p:cBhvr>
                                      <p:to>
                                        <p:strVal val="visible"/>
                                      </p:to>
                                    </p:set>
                                    <p:animEffect transition="in" filter="blinds(horizontal)">
                                      <p:cBhvr>
                                        <p:cTn id="170" dur="500"/>
                                        <p:tgtEl>
                                          <p:spTgt spid="930872"/>
                                        </p:tgtEl>
                                      </p:cBhvr>
                                    </p:animEffect>
                                  </p:childTnLst>
                                </p:cTn>
                              </p:par>
                            </p:childTnLst>
                          </p:cTn>
                        </p:par>
                      </p:childTnLst>
                    </p:cTn>
                  </p:par>
                  <p:par>
                    <p:cTn id="171" fill="hold">
                      <p:stCondLst>
                        <p:cond delay="indefinite"/>
                      </p:stCondLst>
                      <p:childTnLst>
                        <p:par>
                          <p:cTn id="172" fill="hold">
                            <p:stCondLst>
                              <p:cond delay="0"/>
                            </p:stCondLst>
                            <p:childTnLst>
                              <p:par>
                                <p:cTn id="173" presetID="3" presetClass="entr" presetSubtype="10" fill="hold" grpId="0" nodeType="clickEffect">
                                  <p:stCondLst>
                                    <p:cond delay="0"/>
                                  </p:stCondLst>
                                  <p:childTnLst>
                                    <p:set>
                                      <p:cBhvr>
                                        <p:cTn id="174" dur="1" fill="hold">
                                          <p:stCondLst>
                                            <p:cond delay="0"/>
                                          </p:stCondLst>
                                        </p:cTn>
                                        <p:tgtEl>
                                          <p:spTgt spid="930873"/>
                                        </p:tgtEl>
                                        <p:attrNameLst>
                                          <p:attrName>style.visibility</p:attrName>
                                        </p:attrNameLst>
                                      </p:cBhvr>
                                      <p:to>
                                        <p:strVal val="visible"/>
                                      </p:to>
                                    </p:set>
                                    <p:animEffect transition="in" filter="blinds(horizontal)">
                                      <p:cBhvr>
                                        <p:cTn id="175" dur="500"/>
                                        <p:tgtEl>
                                          <p:spTgt spid="930873"/>
                                        </p:tgtEl>
                                      </p:cBhvr>
                                    </p:animEffect>
                                  </p:childTnLst>
                                </p:cTn>
                              </p:par>
                            </p:childTnLst>
                          </p:cTn>
                        </p:par>
                      </p:childTnLst>
                    </p:cTn>
                  </p:par>
                  <p:par>
                    <p:cTn id="176" fill="hold">
                      <p:stCondLst>
                        <p:cond delay="indefinite"/>
                      </p:stCondLst>
                      <p:childTnLst>
                        <p:par>
                          <p:cTn id="177" fill="hold">
                            <p:stCondLst>
                              <p:cond delay="0"/>
                            </p:stCondLst>
                            <p:childTnLst>
                              <p:par>
                                <p:cTn id="178" presetID="3" presetClass="entr" presetSubtype="10" fill="hold" grpId="0" nodeType="clickEffect">
                                  <p:stCondLst>
                                    <p:cond delay="0"/>
                                  </p:stCondLst>
                                  <p:childTnLst>
                                    <p:set>
                                      <p:cBhvr>
                                        <p:cTn id="179" dur="1" fill="hold">
                                          <p:stCondLst>
                                            <p:cond delay="0"/>
                                          </p:stCondLst>
                                        </p:cTn>
                                        <p:tgtEl>
                                          <p:spTgt spid="930874"/>
                                        </p:tgtEl>
                                        <p:attrNameLst>
                                          <p:attrName>style.visibility</p:attrName>
                                        </p:attrNameLst>
                                      </p:cBhvr>
                                      <p:to>
                                        <p:strVal val="visible"/>
                                      </p:to>
                                    </p:set>
                                    <p:animEffect transition="in" filter="blinds(horizontal)">
                                      <p:cBhvr>
                                        <p:cTn id="180" dur="500"/>
                                        <p:tgtEl>
                                          <p:spTgt spid="930874"/>
                                        </p:tgtEl>
                                      </p:cBhvr>
                                    </p:animEffect>
                                  </p:childTnLst>
                                </p:cTn>
                              </p:par>
                            </p:childTnLst>
                          </p:cTn>
                        </p:par>
                      </p:childTnLst>
                    </p:cTn>
                  </p:par>
                  <p:par>
                    <p:cTn id="181" fill="hold">
                      <p:stCondLst>
                        <p:cond delay="indefinite"/>
                      </p:stCondLst>
                      <p:childTnLst>
                        <p:par>
                          <p:cTn id="182" fill="hold">
                            <p:stCondLst>
                              <p:cond delay="0"/>
                            </p:stCondLst>
                            <p:childTnLst>
                              <p:par>
                                <p:cTn id="183" presetID="3" presetClass="entr" presetSubtype="10" fill="hold" grpId="0" nodeType="clickEffect">
                                  <p:stCondLst>
                                    <p:cond delay="0"/>
                                  </p:stCondLst>
                                  <p:childTnLst>
                                    <p:set>
                                      <p:cBhvr>
                                        <p:cTn id="184" dur="1" fill="hold">
                                          <p:stCondLst>
                                            <p:cond delay="0"/>
                                          </p:stCondLst>
                                        </p:cTn>
                                        <p:tgtEl>
                                          <p:spTgt spid="930875"/>
                                        </p:tgtEl>
                                        <p:attrNameLst>
                                          <p:attrName>style.visibility</p:attrName>
                                        </p:attrNameLst>
                                      </p:cBhvr>
                                      <p:to>
                                        <p:strVal val="visible"/>
                                      </p:to>
                                    </p:set>
                                    <p:animEffect transition="in" filter="blinds(horizontal)">
                                      <p:cBhvr>
                                        <p:cTn id="185" dur="500"/>
                                        <p:tgtEl>
                                          <p:spTgt spid="930875"/>
                                        </p:tgtEl>
                                      </p:cBhvr>
                                    </p:animEffect>
                                  </p:childTnLst>
                                </p:cTn>
                              </p:par>
                            </p:childTnLst>
                          </p:cTn>
                        </p:par>
                      </p:childTnLst>
                    </p:cTn>
                  </p:par>
                  <p:par>
                    <p:cTn id="186" fill="hold">
                      <p:stCondLst>
                        <p:cond delay="indefinite"/>
                      </p:stCondLst>
                      <p:childTnLst>
                        <p:par>
                          <p:cTn id="187" fill="hold">
                            <p:stCondLst>
                              <p:cond delay="0"/>
                            </p:stCondLst>
                            <p:childTnLst>
                              <p:par>
                                <p:cTn id="188" presetID="3" presetClass="entr" presetSubtype="10" fill="hold" grpId="0" nodeType="clickEffect">
                                  <p:stCondLst>
                                    <p:cond delay="0"/>
                                  </p:stCondLst>
                                  <p:childTnLst>
                                    <p:set>
                                      <p:cBhvr>
                                        <p:cTn id="189" dur="1" fill="hold">
                                          <p:stCondLst>
                                            <p:cond delay="0"/>
                                          </p:stCondLst>
                                        </p:cTn>
                                        <p:tgtEl>
                                          <p:spTgt spid="930876"/>
                                        </p:tgtEl>
                                        <p:attrNameLst>
                                          <p:attrName>style.visibility</p:attrName>
                                        </p:attrNameLst>
                                      </p:cBhvr>
                                      <p:to>
                                        <p:strVal val="visible"/>
                                      </p:to>
                                    </p:set>
                                    <p:animEffect transition="in" filter="blinds(horizontal)">
                                      <p:cBhvr>
                                        <p:cTn id="190" dur="500"/>
                                        <p:tgtEl>
                                          <p:spTgt spid="930876"/>
                                        </p:tgtEl>
                                      </p:cBhvr>
                                    </p:animEffect>
                                  </p:childTnLst>
                                </p:cTn>
                              </p:par>
                            </p:childTnLst>
                          </p:cTn>
                        </p:par>
                      </p:childTnLst>
                    </p:cTn>
                  </p:par>
                  <p:par>
                    <p:cTn id="191" fill="hold">
                      <p:stCondLst>
                        <p:cond delay="indefinite"/>
                      </p:stCondLst>
                      <p:childTnLst>
                        <p:par>
                          <p:cTn id="192" fill="hold">
                            <p:stCondLst>
                              <p:cond delay="0"/>
                            </p:stCondLst>
                            <p:childTnLst>
                              <p:par>
                                <p:cTn id="193" presetID="3" presetClass="entr" presetSubtype="10" fill="hold" grpId="0" nodeType="clickEffect">
                                  <p:stCondLst>
                                    <p:cond delay="0"/>
                                  </p:stCondLst>
                                  <p:childTnLst>
                                    <p:set>
                                      <p:cBhvr>
                                        <p:cTn id="194" dur="1" fill="hold">
                                          <p:stCondLst>
                                            <p:cond delay="0"/>
                                          </p:stCondLst>
                                        </p:cTn>
                                        <p:tgtEl>
                                          <p:spTgt spid="930877"/>
                                        </p:tgtEl>
                                        <p:attrNameLst>
                                          <p:attrName>style.visibility</p:attrName>
                                        </p:attrNameLst>
                                      </p:cBhvr>
                                      <p:to>
                                        <p:strVal val="visible"/>
                                      </p:to>
                                    </p:set>
                                    <p:animEffect transition="in" filter="blinds(horizontal)">
                                      <p:cBhvr>
                                        <p:cTn id="195" dur="500"/>
                                        <p:tgtEl>
                                          <p:spTgt spid="930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822" grpId="0" animBg="1"/>
      <p:bldP spid="930823" grpId="0" animBg="1"/>
      <p:bldP spid="930824" grpId="0" animBg="1"/>
      <p:bldP spid="930825" grpId="0" animBg="1"/>
      <p:bldP spid="930826" grpId="0" animBg="1"/>
      <p:bldP spid="930827" grpId="0" animBg="1"/>
      <p:bldP spid="930828" grpId="0" animBg="1"/>
      <p:bldP spid="930829" grpId="0" animBg="1"/>
      <p:bldP spid="930838" grpId="0"/>
      <p:bldP spid="930840" grpId="0" animBg="1"/>
      <p:bldP spid="930846" grpId="0" animBg="1"/>
      <p:bldP spid="930847" grpId="0" animBg="1"/>
      <p:bldP spid="930848" grpId="0" animBg="1"/>
      <p:bldP spid="930849" grpId="0" animBg="1"/>
      <p:bldP spid="930850" grpId="0"/>
      <p:bldP spid="930851" grpId="0" animBg="1"/>
      <p:bldP spid="930852" grpId="0" animBg="1"/>
      <p:bldP spid="930853" grpId="0" animBg="1"/>
      <p:bldP spid="930854" grpId="0" animBg="1"/>
      <p:bldP spid="930855" grpId="0"/>
      <p:bldP spid="930856" grpId="0" animBg="1"/>
      <p:bldP spid="930857" grpId="0" animBg="1"/>
      <p:bldP spid="930858" grpId="0" animBg="1"/>
      <p:bldP spid="930859" grpId="0" animBg="1"/>
      <p:bldP spid="930860" grpId="0"/>
      <p:bldP spid="930861" grpId="0"/>
      <p:bldP spid="930862" grpId="0"/>
      <p:bldP spid="930863" grpId="0"/>
      <p:bldP spid="930864" grpId="0"/>
      <p:bldP spid="930865" grpId="0"/>
      <p:bldP spid="930866" grpId="0"/>
      <p:bldP spid="930867" grpId="0"/>
      <p:bldP spid="930868" grpId="0"/>
      <p:bldP spid="930869" grpId="0"/>
      <p:bldP spid="930870" grpId="0"/>
      <p:bldP spid="930871" grpId="0"/>
      <p:bldP spid="930872" grpId="0"/>
      <p:bldP spid="930873" grpId="0"/>
      <p:bldP spid="930874" grpId="0"/>
      <p:bldP spid="930875" grpId="0"/>
      <p:bldP spid="930876" grpId="0"/>
      <p:bldP spid="930877"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42" name="Line 2"/>
          <p:cNvSpPr>
            <a:spLocks noChangeShapeType="1"/>
          </p:cNvSpPr>
          <p:nvPr/>
        </p:nvSpPr>
        <p:spPr bwMode="auto">
          <a:xfrm flipV="1">
            <a:off x="900113" y="1052513"/>
            <a:ext cx="0" cy="4392612"/>
          </a:xfrm>
          <a:prstGeom prst="line">
            <a:avLst/>
          </a:prstGeom>
          <a:noFill/>
          <a:ln w="76200">
            <a:solidFill>
              <a:schemeClr val="tx1"/>
            </a:solidFill>
            <a:round/>
            <a:headEnd/>
            <a:tailEnd type="triangle" w="med" len="med"/>
          </a:ln>
          <a:effectLst>
            <a:outerShdw dist="107763" dir="18900000" algn="ctr" rotWithShape="0">
              <a:schemeClr val="bg2">
                <a:alpha val="50000"/>
              </a:schemeClr>
            </a:outerShdw>
          </a:effectLst>
        </p:spPr>
        <p:txBody>
          <a:bodyPr/>
          <a:lstStyle/>
          <a:p>
            <a:endParaRPr lang="zh-CN" altLang="en-US"/>
          </a:p>
        </p:txBody>
      </p:sp>
      <p:sp>
        <p:nvSpPr>
          <p:cNvPr id="931843" name="Line 3"/>
          <p:cNvSpPr>
            <a:spLocks noChangeShapeType="1"/>
          </p:cNvSpPr>
          <p:nvPr/>
        </p:nvSpPr>
        <p:spPr bwMode="auto">
          <a:xfrm>
            <a:off x="900113" y="5445125"/>
            <a:ext cx="7416800" cy="0"/>
          </a:xfrm>
          <a:prstGeom prst="line">
            <a:avLst/>
          </a:prstGeom>
          <a:noFill/>
          <a:ln w="76200">
            <a:solidFill>
              <a:schemeClr val="tx1"/>
            </a:solidFill>
            <a:round/>
            <a:headEnd/>
            <a:tailEnd type="triangle" w="med" len="med"/>
          </a:ln>
          <a:effectLst>
            <a:outerShdw dist="107763" dir="18900000" algn="ctr" rotWithShape="0">
              <a:schemeClr val="bg2">
                <a:alpha val="50000"/>
              </a:schemeClr>
            </a:outerShdw>
          </a:effectLst>
        </p:spPr>
        <p:txBody>
          <a:bodyPr/>
          <a:lstStyle/>
          <a:p>
            <a:endParaRPr lang="zh-CN" altLang="en-US"/>
          </a:p>
        </p:txBody>
      </p:sp>
      <p:sp>
        <p:nvSpPr>
          <p:cNvPr id="931844" name="Line 4"/>
          <p:cNvSpPr>
            <a:spLocks noChangeShapeType="1"/>
          </p:cNvSpPr>
          <p:nvPr/>
        </p:nvSpPr>
        <p:spPr bwMode="auto">
          <a:xfrm flipV="1">
            <a:off x="900113" y="4365625"/>
            <a:ext cx="6335712" cy="1079500"/>
          </a:xfrm>
          <a:prstGeom prst="line">
            <a:avLst/>
          </a:prstGeom>
          <a:noFill/>
          <a:ln w="76200">
            <a:solidFill>
              <a:srgbClr val="FF9900"/>
            </a:solidFill>
            <a:prstDash val="dash"/>
            <a:round/>
            <a:headEnd/>
            <a:tailEnd/>
          </a:ln>
          <a:effectLst/>
        </p:spPr>
        <p:txBody>
          <a:bodyPr/>
          <a:lstStyle/>
          <a:p>
            <a:endParaRPr lang="zh-CN" altLang="en-US"/>
          </a:p>
        </p:txBody>
      </p:sp>
      <p:sp>
        <p:nvSpPr>
          <p:cNvPr id="931845" name="Freeform 5"/>
          <p:cNvSpPr>
            <a:spLocks/>
          </p:cNvSpPr>
          <p:nvPr/>
        </p:nvSpPr>
        <p:spPr bwMode="auto">
          <a:xfrm>
            <a:off x="900113" y="692150"/>
            <a:ext cx="6480175" cy="4752975"/>
          </a:xfrm>
          <a:custGeom>
            <a:avLst/>
            <a:gdLst/>
            <a:ahLst/>
            <a:cxnLst>
              <a:cxn ang="0">
                <a:pos x="0" y="2994"/>
              </a:cxn>
              <a:cxn ang="0">
                <a:pos x="363" y="2631"/>
              </a:cxn>
              <a:cxn ang="0">
                <a:pos x="1270" y="1044"/>
              </a:cxn>
              <a:cxn ang="0">
                <a:pos x="2177" y="409"/>
              </a:cxn>
              <a:cxn ang="0">
                <a:pos x="4082" y="0"/>
              </a:cxn>
            </a:cxnLst>
            <a:rect l="0" t="0" r="r" b="b"/>
            <a:pathLst>
              <a:path w="4082" h="2994">
                <a:moveTo>
                  <a:pt x="0" y="2994"/>
                </a:moveTo>
                <a:cubicBezTo>
                  <a:pt x="75" y="2975"/>
                  <a:pt x="151" y="2956"/>
                  <a:pt x="363" y="2631"/>
                </a:cubicBezTo>
                <a:cubicBezTo>
                  <a:pt x="575" y="2306"/>
                  <a:pt x="968" y="1414"/>
                  <a:pt x="1270" y="1044"/>
                </a:cubicBezTo>
                <a:cubicBezTo>
                  <a:pt x="1572" y="674"/>
                  <a:pt x="1708" y="583"/>
                  <a:pt x="2177" y="409"/>
                </a:cubicBezTo>
                <a:cubicBezTo>
                  <a:pt x="2646" y="235"/>
                  <a:pt x="3364" y="117"/>
                  <a:pt x="4082" y="0"/>
                </a:cubicBezTo>
              </a:path>
            </a:pathLst>
          </a:custGeom>
          <a:noFill/>
          <a:ln w="76200">
            <a:solidFill>
              <a:srgbClr val="00FF00"/>
            </a:solidFill>
            <a:round/>
            <a:headEnd/>
            <a:tailEnd/>
          </a:ln>
          <a:effectLst/>
        </p:spPr>
        <p:txBody>
          <a:bodyPr/>
          <a:lstStyle/>
          <a:p>
            <a:endParaRPr lang="zh-CN" altLang="en-US"/>
          </a:p>
        </p:txBody>
      </p:sp>
      <p:sp>
        <p:nvSpPr>
          <p:cNvPr id="931846" name="Freeform 6"/>
          <p:cNvSpPr>
            <a:spLocks/>
          </p:cNvSpPr>
          <p:nvPr/>
        </p:nvSpPr>
        <p:spPr bwMode="auto">
          <a:xfrm>
            <a:off x="900113" y="1557338"/>
            <a:ext cx="5688012" cy="2532062"/>
          </a:xfrm>
          <a:custGeom>
            <a:avLst/>
            <a:gdLst/>
            <a:ahLst/>
            <a:cxnLst>
              <a:cxn ang="0">
                <a:pos x="0" y="1232"/>
              </a:cxn>
              <a:cxn ang="0">
                <a:pos x="136" y="915"/>
              </a:cxn>
              <a:cxn ang="0">
                <a:pos x="499" y="8"/>
              </a:cxn>
              <a:cxn ang="0">
                <a:pos x="907" y="869"/>
              </a:cxn>
              <a:cxn ang="0">
                <a:pos x="1587" y="1368"/>
              </a:cxn>
              <a:cxn ang="0">
                <a:pos x="3583" y="1595"/>
              </a:cxn>
            </a:cxnLst>
            <a:rect l="0" t="0" r="r" b="b"/>
            <a:pathLst>
              <a:path w="3583" h="1595">
                <a:moveTo>
                  <a:pt x="0" y="1232"/>
                </a:moveTo>
                <a:cubicBezTo>
                  <a:pt x="26" y="1175"/>
                  <a:pt x="53" y="1119"/>
                  <a:pt x="136" y="915"/>
                </a:cubicBezTo>
                <a:cubicBezTo>
                  <a:pt x="219" y="711"/>
                  <a:pt x="371" y="16"/>
                  <a:pt x="499" y="8"/>
                </a:cubicBezTo>
                <a:cubicBezTo>
                  <a:pt x="627" y="0"/>
                  <a:pt x="726" y="642"/>
                  <a:pt x="907" y="869"/>
                </a:cubicBezTo>
                <a:cubicBezTo>
                  <a:pt x="1088" y="1096"/>
                  <a:pt x="1141" y="1247"/>
                  <a:pt x="1587" y="1368"/>
                </a:cubicBezTo>
                <a:cubicBezTo>
                  <a:pt x="2033" y="1489"/>
                  <a:pt x="2808" y="1542"/>
                  <a:pt x="3583" y="1595"/>
                </a:cubicBezTo>
              </a:path>
            </a:pathLst>
          </a:custGeom>
          <a:noFill/>
          <a:ln w="76200">
            <a:solidFill>
              <a:srgbClr val="FF00FF"/>
            </a:solidFill>
            <a:round/>
            <a:headEnd/>
            <a:tailEnd/>
          </a:ln>
          <a:effectLst/>
        </p:spPr>
        <p:txBody>
          <a:bodyPr/>
          <a:lstStyle/>
          <a:p>
            <a:endParaRPr lang="zh-CN" altLang="en-US"/>
          </a:p>
        </p:txBody>
      </p:sp>
      <p:sp>
        <p:nvSpPr>
          <p:cNvPr id="931847" name="Oval 7"/>
          <p:cNvSpPr>
            <a:spLocks noChangeArrowheads="1"/>
          </p:cNvSpPr>
          <p:nvPr/>
        </p:nvSpPr>
        <p:spPr bwMode="auto">
          <a:xfrm>
            <a:off x="1403350" y="4652963"/>
            <a:ext cx="215900" cy="215900"/>
          </a:xfrm>
          <a:prstGeom prst="ellipse">
            <a:avLst/>
          </a:prstGeom>
          <a:solidFill>
            <a:schemeClr val="accent1"/>
          </a:solidFill>
          <a:ln w="76200">
            <a:solidFill>
              <a:schemeClr val="tx1"/>
            </a:solidFill>
            <a:round/>
            <a:headEnd/>
            <a:tailEnd/>
          </a:ln>
          <a:effectLst/>
        </p:spPr>
        <p:txBody>
          <a:bodyPr wrap="none" anchor="ctr"/>
          <a:lstStyle/>
          <a:p>
            <a:endParaRPr lang="zh-CN" altLang="en-US"/>
          </a:p>
        </p:txBody>
      </p:sp>
      <p:sp>
        <p:nvSpPr>
          <p:cNvPr id="931848" name="Oval 8"/>
          <p:cNvSpPr>
            <a:spLocks noChangeArrowheads="1"/>
          </p:cNvSpPr>
          <p:nvPr/>
        </p:nvSpPr>
        <p:spPr bwMode="auto">
          <a:xfrm>
            <a:off x="7092950" y="620713"/>
            <a:ext cx="215900" cy="215900"/>
          </a:xfrm>
          <a:prstGeom prst="ellipse">
            <a:avLst/>
          </a:prstGeom>
          <a:solidFill>
            <a:schemeClr val="accent1"/>
          </a:solidFill>
          <a:ln w="76200">
            <a:solidFill>
              <a:schemeClr val="tx1"/>
            </a:solidFill>
            <a:round/>
            <a:headEnd/>
            <a:tailEnd/>
          </a:ln>
          <a:effectLst/>
        </p:spPr>
        <p:txBody>
          <a:bodyPr wrap="none" anchor="ctr"/>
          <a:lstStyle/>
          <a:p>
            <a:endParaRPr lang="zh-CN" altLang="en-US"/>
          </a:p>
        </p:txBody>
      </p:sp>
      <p:sp>
        <p:nvSpPr>
          <p:cNvPr id="931849" name="Oval 9"/>
          <p:cNvSpPr>
            <a:spLocks noChangeArrowheads="1"/>
          </p:cNvSpPr>
          <p:nvPr/>
        </p:nvSpPr>
        <p:spPr bwMode="auto">
          <a:xfrm>
            <a:off x="4572000" y="1125538"/>
            <a:ext cx="215900" cy="215900"/>
          </a:xfrm>
          <a:prstGeom prst="ellipse">
            <a:avLst/>
          </a:prstGeom>
          <a:solidFill>
            <a:schemeClr val="accent1"/>
          </a:solidFill>
          <a:ln w="76200">
            <a:solidFill>
              <a:schemeClr val="tx1"/>
            </a:solidFill>
            <a:round/>
            <a:headEnd/>
            <a:tailEnd/>
          </a:ln>
          <a:effectLst/>
        </p:spPr>
        <p:txBody>
          <a:bodyPr wrap="none" anchor="ctr"/>
          <a:lstStyle/>
          <a:p>
            <a:endParaRPr lang="zh-CN" altLang="en-US"/>
          </a:p>
        </p:txBody>
      </p:sp>
      <p:sp>
        <p:nvSpPr>
          <p:cNvPr id="931850" name="Oval 10"/>
          <p:cNvSpPr>
            <a:spLocks noChangeArrowheads="1"/>
          </p:cNvSpPr>
          <p:nvPr/>
        </p:nvSpPr>
        <p:spPr bwMode="auto">
          <a:xfrm>
            <a:off x="3419475" y="1628775"/>
            <a:ext cx="215900" cy="215900"/>
          </a:xfrm>
          <a:prstGeom prst="ellipse">
            <a:avLst/>
          </a:prstGeom>
          <a:solidFill>
            <a:schemeClr val="accent1"/>
          </a:solidFill>
          <a:ln w="76200">
            <a:solidFill>
              <a:schemeClr val="tx1"/>
            </a:solidFill>
            <a:round/>
            <a:headEnd/>
            <a:tailEnd/>
          </a:ln>
          <a:effectLst/>
        </p:spPr>
        <p:txBody>
          <a:bodyPr wrap="none" anchor="ctr"/>
          <a:lstStyle/>
          <a:p>
            <a:endParaRPr lang="zh-CN" altLang="en-US"/>
          </a:p>
        </p:txBody>
      </p:sp>
      <p:sp>
        <p:nvSpPr>
          <p:cNvPr id="931851" name="Text Box 11"/>
          <p:cNvSpPr txBox="1">
            <a:spLocks noChangeArrowheads="1"/>
          </p:cNvSpPr>
          <p:nvPr/>
        </p:nvSpPr>
        <p:spPr bwMode="auto">
          <a:xfrm>
            <a:off x="250825" y="1052513"/>
            <a:ext cx="504825" cy="1006475"/>
          </a:xfrm>
          <a:prstGeom prst="rect">
            <a:avLst/>
          </a:prstGeom>
          <a:noFill/>
          <a:ln w="38100">
            <a:noFill/>
            <a:miter lim="800000"/>
            <a:headEnd/>
            <a:tailEnd/>
          </a:ln>
          <a:effectLst/>
        </p:spPr>
        <p:txBody>
          <a:bodyPr>
            <a:spAutoFit/>
          </a:bodyPr>
          <a:lstStyle/>
          <a:p>
            <a:pPr>
              <a:spcBef>
                <a:spcPct val="50000"/>
              </a:spcBef>
            </a:pPr>
            <a:r>
              <a:rPr lang="en-US" altLang="zh-CN" sz="6000" b="1">
                <a:solidFill>
                  <a:schemeClr val="folHlink"/>
                </a:solidFill>
                <a:latin typeface="宋体" charset="-122"/>
              </a:rPr>
              <a:t>B</a:t>
            </a:r>
          </a:p>
        </p:txBody>
      </p:sp>
      <p:sp>
        <p:nvSpPr>
          <p:cNvPr id="931852" name="Text Box 12"/>
          <p:cNvSpPr txBox="1">
            <a:spLocks noChangeArrowheads="1"/>
          </p:cNvSpPr>
          <p:nvPr/>
        </p:nvSpPr>
        <p:spPr bwMode="auto">
          <a:xfrm>
            <a:off x="7524750" y="4437063"/>
            <a:ext cx="647700" cy="914400"/>
          </a:xfrm>
          <a:prstGeom prst="rect">
            <a:avLst/>
          </a:prstGeom>
          <a:noFill/>
          <a:ln w="38100">
            <a:noFill/>
            <a:miter lim="800000"/>
            <a:headEnd/>
            <a:tailEnd/>
          </a:ln>
          <a:effectLst/>
        </p:spPr>
        <p:txBody>
          <a:bodyPr>
            <a:spAutoFit/>
          </a:bodyPr>
          <a:lstStyle/>
          <a:p>
            <a:pPr>
              <a:spcBef>
                <a:spcPct val="50000"/>
              </a:spcBef>
            </a:pPr>
            <a:r>
              <a:rPr lang="en-US" altLang="zh-CN" sz="5400" b="1">
                <a:solidFill>
                  <a:schemeClr val="folHlink"/>
                </a:solidFill>
                <a:latin typeface="宋体" charset="-122"/>
              </a:rPr>
              <a:t>H</a:t>
            </a:r>
          </a:p>
        </p:txBody>
      </p:sp>
      <p:sp>
        <p:nvSpPr>
          <p:cNvPr id="931853" name="Text Box 13"/>
          <p:cNvSpPr txBox="1">
            <a:spLocks noChangeArrowheads="1"/>
          </p:cNvSpPr>
          <p:nvPr/>
        </p:nvSpPr>
        <p:spPr bwMode="auto">
          <a:xfrm>
            <a:off x="1403350" y="5661025"/>
            <a:ext cx="5976938" cy="579438"/>
          </a:xfrm>
          <a:prstGeom prst="rect">
            <a:avLst/>
          </a:prstGeom>
          <a:noFill/>
          <a:ln w="38100">
            <a:noFill/>
            <a:miter lim="800000"/>
            <a:headEnd/>
            <a:tailEnd/>
          </a:ln>
          <a:effectLst/>
        </p:spPr>
        <p:txBody>
          <a:bodyPr>
            <a:spAutoFit/>
          </a:bodyPr>
          <a:lstStyle/>
          <a:p>
            <a:pPr>
              <a:spcBef>
                <a:spcPct val="50000"/>
              </a:spcBef>
            </a:pPr>
            <a:r>
              <a:rPr lang="zh-CN" altLang="en-US" sz="3200">
                <a:latin typeface="宋体" charset="-122"/>
              </a:rPr>
              <a:t>图</a:t>
            </a:r>
            <a:r>
              <a:rPr lang="en-US" altLang="zh-CN" sz="3200">
                <a:latin typeface="宋体" charset="-122"/>
              </a:rPr>
              <a:t>1-7 </a:t>
            </a:r>
            <a:r>
              <a:rPr lang="zh-CN" altLang="en-US" sz="3200">
                <a:latin typeface="宋体" charset="-122"/>
              </a:rPr>
              <a:t>铁磁材料的起始磁化曲线</a:t>
            </a:r>
          </a:p>
        </p:txBody>
      </p:sp>
      <p:sp>
        <p:nvSpPr>
          <p:cNvPr id="931854" name="Text Box 14"/>
          <p:cNvSpPr txBox="1">
            <a:spLocks noChangeArrowheads="1"/>
          </p:cNvSpPr>
          <p:nvPr/>
        </p:nvSpPr>
        <p:spPr bwMode="auto">
          <a:xfrm>
            <a:off x="1042988" y="3789363"/>
            <a:ext cx="433387" cy="1006475"/>
          </a:xfrm>
          <a:prstGeom prst="rect">
            <a:avLst/>
          </a:prstGeom>
          <a:noFill/>
          <a:ln w="38100">
            <a:noFill/>
            <a:miter lim="800000"/>
            <a:headEnd/>
            <a:tailEnd/>
          </a:ln>
          <a:effectLst/>
        </p:spPr>
        <p:txBody>
          <a:bodyPr>
            <a:spAutoFit/>
          </a:bodyPr>
          <a:lstStyle/>
          <a:p>
            <a:pPr>
              <a:spcBef>
                <a:spcPct val="50000"/>
              </a:spcBef>
            </a:pPr>
            <a:r>
              <a:rPr lang="en-US" altLang="zh-CN" sz="6000" b="1">
                <a:solidFill>
                  <a:schemeClr val="hlink"/>
                </a:solidFill>
                <a:latin typeface="宋体" charset="-122"/>
              </a:rPr>
              <a:t>a</a:t>
            </a:r>
          </a:p>
        </p:txBody>
      </p:sp>
      <p:sp>
        <p:nvSpPr>
          <p:cNvPr id="931855" name="Text Box 15"/>
          <p:cNvSpPr txBox="1">
            <a:spLocks noChangeArrowheads="1"/>
          </p:cNvSpPr>
          <p:nvPr/>
        </p:nvSpPr>
        <p:spPr bwMode="auto">
          <a:xfrm>
            <a:off x="3492500" y="1484313"/>
            <a:ext cx="504825" cy="1006475"/>
          </a:xfrm>
          <a:prstGeom prst="rect">
            <a:avLst/>
          </a:prstGeom>
          <a:noFill/>
          <a:ln w="38100">
            <a:noFill/>
            <a:miter lim="800000"/>
            <a:headEnd/>
            <a:tailEnd/>
          </a:ln>
          <a:effectLst/>
        </p:spPr>
        <p:txBody>
          <a:bodyPr>
            <a:spAutoFit/>
          </a:bodyPr>
          <a:lstStyle/>
          <a:p>
            <a:pPr>
              <a:spcBef>
                <a:spcPct val="50000"/>
              </a:spcBef>
            </a:pPr>
            <a:r>
              <a:rPr lang="en-US" altLang="zh-CN" sz="6000" b="1">
                <a:solidFill>
                  <a:schemeClr val="hlink"/>
                </a:solidFill>
                <a:latin typeface="宋体" charset="-122"/>
              </a:rPr>
              <a:t>b</a:t>
            </a:r>
          </a:p>
        </p:txBody>
      </p:sp>
      <p:sp>
        <p:nvSpPr>
          <p:cNvPr id="931856" name="Text Box 16"/>
          <p:cNvSpPr txBox="1">
            <a:spLocks noChangeArrowheads="1"/>
          </p:cNvSpPr>
          <p:nvPr/>
        </p:nvSpPr>
        <p:spPr bwMode="auto">
          <a:xfrm>
            <a:off x="3995738" y="333375"/>
            <a:ext cx="647700" cy="1006475"/>
          </a:xfrm>
          <a:prstGeom prst="rect">
            <a:avLst/>
          </a:prstGeom>
          <a:noFill/>
          <a:ln w="38100">
            <a:noFill/>
            <a:miter lim="800000"/>
            <a:headEnd/>
            <a:tailEnd/>
          </a:ln>
          <a:effectLst/>
        </p:spPr>
        <p:txBody>
          <a:bodyPr>
            <a:spAutoFit/>
          </a:bodyPr>
          <a:lstStyle/>
          <a:p>
            <a:pPr>
              <a:spcBef>
                <a:spcPct val="50000"/>
              </a:spcBef>
            </a:pPr>
            <a:r>
              <a:rPr lang="en-US" altLang="zh-CN" sz="6000" b="1">
                <a:solidFill>
                  <a:schemeClr val="hlink"/>
                </a:solidFill>
                <a:latin typeface="宋体" charset="-122"/>
              </a:rPr>
              <a:t>c</a:t>
            </a:r>
          </a:p>
        </p:txBody>
      </p:sp>
      <p:sp>
        <p:nvSpPr>
          <p:cNvPr id="931857" name="Text Box 17"/>
          <p:cNvSpPr txBox="1">
            <a:spLocks noChangeArrowheads="1"/>
          </p:cNvSpPr>
          <p:nvPr/>
        </p:nvSpPr>
        <p:spPr bwMode="auto">
          <a:xfrm>
            <a:off x="7380288" y="0"/>
            <a:ext cx="792162" cy="1006475"/>
          </a:xfrm>
          <a:prstGeom prst="rect">
            <a:avLst/>
          </a:prstGeom>
          <a:noFill/>
          <a:ln w="38100">
            <a:noFill/>
            <a:miter lim="800000"/>
            <a:headEnd/>
            <a:tailEnd/>
          </a:ln>
          <a:effectLst/>
        </p:spPr>
        <p:txBody>
          <a:bodyPr>
            <a:spAutoFit/>
          </a:bodyPr>
          <a:lstStyle/>
          <a:p>
            <a:pPr>
              <a:spcBef>
                <a:spcPct val="50000"/>
              </a:spcBef>
            </a:pPr>
            <a:r>
              <a:rPr lang="en-US" altLang="zh-CN" sz="6000" b="1">
                <a:solidFill>
                  <a:schemeClr val="hlink"/>
                </a:solidFill>
                <a:latin typeface="宋体" charset="-122"/>
              </a:rPr>
              <a:t>d</a:t>
            </a:r>
          </a:p>
        </p:txBody>
      </p:sp>
      <p:graphicFrame>
        <p:nvGraphicFramePr>
          <p:cNvPr id="931858" name="Object 18"/>
          <p:cNvGraphicFramePr>
            <a:graphicFrameLocks noChangeAspect="1"/>
          </p:cNvGraphicFramePr>
          <p:nvPr>
            <p:ph sz="quarter" idx="2"/>
          </p:nvPr>
        </p:nvGraphicFramePr>
        <p:xfrm>
          <a:off x="5508625" y="1052513"/>
          <a:ext cx="2016125" cy="720725"/>
        </p:xfrm>
        <a:graphic>
          <a:graphicData uri="http://schemas.openxmlformats.org/presentationml/2006/ole">
            <p:oleObj spid="_x0000_s931858" name="公式" r:id="rId3" imgW="647419" imgH="203112" progId="Equation.3">
              <p:embed/>
            </p:oleObj>
          </a:graphicData>
        </a:graphic>
      </p:graphicFrame>
      <p:graphicFrame>
        <p:nvGraphicFramePr>
          <p:cNvPr id="931859" name="Object 19"/>
          <p:cNvGraphicFramePr>
            <a:graphicFrameLocks noChangeAspect="1"/>
          </p:cNvGraphicFramePr>
          <p:nvPr>
            <p:ph sz="quarter" idx="3"/>
          </p:nvPr>
        </p:nvGraphicFramePr>
        <p:xfrm>
          <a:off x="3532188" y="3084513"/>
          <a:ext cx="2290762" cy="657225"/>
        </p:xfrm>
        <a:graphic>
          <a:graphicData uri="http://schemas.openxmlformats.org/presentationml/2006/ole">
            <p:oleObj spid="_x0000_s931859" name="公式" r:id="rId4" imgW="761669" imgH="228501" progId="Equation.3">
              <p:embed/>
            </p:oleObj>
          </a:graphicData>
        </a:graphic>
      </p:graphicFrame>
      <p:graphicFrame>
        <p:nvGraphicFramePr>
          <p:cNvPr id="931860" name="Object 20"/>
          <p:cNvGraphicFramePr>
            <a:graphicFrameLocks noChangeAspect="1"/>
          </p:cNvGraphicFramePr>
          <p:nvPr>
            <p:ph sz="quarter" idx="4"/>
          </p:nvPr>
        </p:nvGraphicFramePr>
        <p:xfrm>
          <a:off x="5619750" y="4624388"/>
          <a:ext cx="1546225" cy="581025"/>
        </p:xfrm>
        <a:graphic>
          <a:graphicData uri="http://schemas.openxmlformats.org/presentationml/2006/ole">
            <p:oleObj spid="_x0000_s931860" name="公式" r:id="rId5" imgW="583947" imgH="228501" progId="Equation.3">
              <p:embed/>
            </p:oleObj>
          </a:graphicData>
        </a:graphic>
      </p:graphicFrame>
      <p:sp>
        <p:nvSpPr>
          <p:cNvPr id="931861" name="Text Box 21">
            <a:hlinkClick r:id="rId6" action="ppaction://hlinksldjump"/>
          </p:cNvPr>
          <p:cNvSpPr txBox="1">
            <a:spLocks noChangeArrowheads="1"/>
          </p:cNvSpPr>
          <p:nvPr/>
        </p:nvSpPr>
        <p:spPr bwMode="auto">
          <a:xfrm>
            <a:off x="7488238" y="6118225"/>
            <a:ext cx="1655762" cy="739775"/>
          </a:xfrm>
          <a:prstGeom prst="rect">
            <a:avLst/>
          </a:prstGeom>
          <a:solidFill>
            <a:srgbClr val="66FF33"/>
          </a:solidFill>
          <a:ln w="38100">
            <a:miter lim="800000"/>
            <a:headEnd/>
            <a:tailEnd/>
          </a:ln>
          <a:effectLst/>
          <a:scene3d>
            <a:camera prst="legacyPerspectiveTop"/>
            <a:lightRig rig="legacyFlat3" dir="b"/>
          </a:scene3d>
          <a:sp3d extrusionH="887400" prstMaterial="legacyMatte">
            <a:bevelT w="13500" h="13500" prst="angle"/>
            <a:bevelB w="13500" h="13500" prst="angle"/>
            <a:extrusionClr>
              <a:srgbClr val="66FF33"/>
            </a:extrusionClr>
          </a:sp3d>
        </p:spPr>
        <p:txBody>
          <a:bodyPr>
            <a:spAutoFit/>
            <a:flatTx/>
          </a:bodyPr>
          <a:lstStyle/>
          <a:p>
            <a:pPr>
              <a:spcBef>
                <a:spcPct val="50000"/>
              </a:spcBef>
            </a:pPr>
            <a:r>
              <a:rPr lang="zh-CN" altLang="en-US" sz="4000" b="1">
                <a:latin typeface="宋体" charset="-122"/>
              </a:rPr>
              <a:t>返回</a:t>
            </a:r>
          </a:p>
        </p:txBody>
      </p:sp>
      <p:sp>
        <p:nvSpPr>
          <p:cNvPr id="931862" name="Text Box 22"/>
          <p:cNvSpPr txBox="1">
            <a:spLocks noChangeArrowheads="1"/>
          </p:cNvSpPr>
          <p:nvPr/>
        </p:nvSpPr>
        <p:spPr bwMode="auto">
          <a:xfrm>
            <a:off x="1219200" y="990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1863" name="Text Box 23"/>
          <p:cNvSpPr txBox="1">
            <a:spLocks noChangeArrowheads="1"/>
          </p:cNvSpPr>
          <p:nvPr/>
        </p:nvSpPr>
        <p:spPr bwMode="auto">
          <a:xfrm>
            <a:off x="1371600" y="1143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1864" name="Text Box 24"/>
          <p:cNvSpPr txBox="1">
            <a:spLocks noChangeArrowheads="1"/>
          </p:cNvSpPr>
          <p:nvPr/>
        </p:nvSpPr>
        <p:spPr bwMode="auto">
          <a:xfrm>
            <a:off x="1524000" y="1295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1865" name="Text Box 25"/>
          <p:cNvSpPr txBox="1">
            <a:spLocks noChangeArrowheads="1"/>
          </p:cNvSpPr>
          <p:nvPr/>
        </p:nvSpPr>
        <p:spPr bwMode="auto">
          <a:xfrm>
            <a:off x="1676400" y="1447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1866" name="Text Box 26"/>
          <p:cNvSpPr txBox="1">
            <a:spLocks noChangeArrowheads="1"/>
          </p:cNvSpPr>
          <p:nvPr/>
        </p:nvSpPr>
        <p:spPr bwMode="auto">
          <a:xfrm>
            <a:off x="1828800" y="1600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1867" name="Text Box 27"/>
          <p:cNvSpPr txBox="1">
            <a:spLocks noChangeArrowheads="1"/>
          </p:cNvSpPr>
          <p:nvPr/>
        </p:nvSpPr>
        <p:spPr bwMode="auto">
          <a:xfrm>
            <a:off x="1981200" y="1752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1868" name="Text Box 28"/>
          <p:cNvSpPr txBox="1">
            <a:spLocks noChangeArrowheads="1"/>
          </p:cNvSpPr>
          <p:nvPr/>
        </p:nvSpPr>
        <p:spPr bwMode="auto">
          <a:xfrm>
            <a:off x="2133600" y="1905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1869" name="Text Box 29"/>
          <p:cNvSpPr txBox="1">
            <a:spLocks noChangeArrowheads="1"/>
          </p:cNvSpPr>
          <p:nvPr/>
        </p:nvSpPr>
        <p:spPr bwMode="auto">
          <a:xfrm>
            <a:off x="2286000" y="2057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1870" name="Text Box 30"/>
          <p:cNvSpPr txBox="1">
            <a:spLocks noChangeArrowheads="1"/>
          </p:cNvSpPr>
          <p:nvPr/>
        </p:nvSpPr>
        <p:spPr bwMode="auto">
          <a:xfrm>
            <a:off x="2438400" y="2209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1871" name="Text Box 31"/>
          <p:cNvSpPr txBox="1">
            <a:spLocks noChangeArrowheads="1"/>
          </p:cNvSpPr>
          <p:nvPr/>
        </p:nvSpPr>
        <p:spPr bwMode="auto">
          <a:xfrm>
            <a:off x="2590800" y="2362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1872" name="Text Box 32"/>
          <p:cNvSpPr txBox="1">
            <a:spLocks noChangeArrowheads="1"/>
          </p:cNvSpPr>
          <p:nvPr/>
        </p:nvSpPr>
        <p:spPr bwMode="auto">
          <a:xfrm>
            <a:off x="2743200" y="2514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1873" name="Text Box 33"/>
          <p:cNvSpPr txBox="1">
            <a:spLocks noChangeArrowheads="1"/>
          </p:cNvSpPr>
          <p:nvPr/>
        </p:nvSpPr>
        <p:spPr bwMode="auto">
          <a:xfrm>
            <a:off x="2895600" y="2667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1874" name="Text Box 34"/>
          <p:cNvSpPr txBox="1">
            <a:spLocks noChangeArrowheads="1"/>
          </p:cNvSpPr>
          <p:nvPr/>
        </p:nvSpPr>
        <p:spPr bwMode="auto">
          <a:xfrm>
            <a:off x="3048000" y="2819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1875" name="Text Box 35"/>
          <p:cNvSpPr txBox="1">
            <a:spLocks noChangeArrowheads="1"/>
          </p:cNvSpPr>
          <p:nvPr/>
        </p:nvSpPr>
        <p:spPr bwMode="auto">
          <a:xfrm>
            <a:off x="3200400" y="2971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1876" name="Text Box 36"/>
          <p:cNvSpPr txBox="1">
            <a:spLocks noChangeArrowheads="1"/>
          </p:cNvSpPr>
          <p:nvPr/>
        </p:nvSpPr>
        <p:spPr bwMode="auto">
          <a:xfrm>
            <a:off x="3352800" y="3124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1877" name="Text Box 37"/>
          <p:cNvSpPr txBox="1">
            <a:spLocks noChangeArrowheads="1"/>
          </p:cNvSpPr>
          <p:nvPr/>
        </p:nvSpPr>
        <p:spPr bwMode="auto">
          <a:xfrm>
            <a:off x="3505200" y="3276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1878" name="Text Box 38"/>
          <p:cNvSpPr txBox="1">
            <a:spLocks noChangeArrowheads="1"/>
          </p:cNvSpPr>
          <p:nvPr/>
        </p:nvSpPr>
        <p:spPr bwMode="auto">
          <a:xfrm>
            <a:off x="3657600" y="3429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1879" name="Text Box 39"/>
          <p:cNvSpPr txBox="1">
            <a:spLocks noChangeArrowheads="1"/>
          </p:cNvSpPr>
          <p:nvPr/>
        </p:nvSpPr>
        <p:spPr bwMode="auto">
          <a:xfrm>
            <a:off x="3810000" y="3581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1880" name="Text Box 40"/>
          <p:cNvSpPr txBox="1">
            <a:spLocks noChangeArrowheads="1"/>
          </p:cNvSpPr>
          <p:nvPr/>
        </p:nvSpPr>
        <p:spPr bwMode="auto">
          <a:xfrm>
            <a:off x="3962400" y="3733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1881" name="Text Box 41"/>
          <p:cNvSpPr txBox="1">
            <a:spLocks noChangeArrowheads="1"/>
          </p:cNvSpPr>
          <p:nvPr/>
        </p:nvSpPr>
        <p:spPr bwMode="auto">
          <a:xfrm>
            <a:off x="4114800" y="3886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1882" name="Text Box 42"/>
          <p:cNvSpPr txBox="1">
            <a:spLocks noChangeArrowheads="1"/>
          </p:cNvSpPr>
          <p:nvPr/>
        </p:nvSpPr>
        <p:spPr bwMode="auto">
          <a:xfrm>
            <a:off x="4267200" y="4038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09843 -1.48148E-6 L 5.55556E-6 -1.48148E-6 " pathEditMode="relative" ptsTypes="AA">
                                      <p:cBhvr>
                                        <p:cTn id="6" dur="2000" fill="hold"/>
                                        <p:tgtEl>
                                          <p:spTgt spid="931843"/>
                                        </p:tgtEl>
                                        <p:attrNameLst>
                                          <p:attrName>ppt_x,ppt_y</p:attrName>
                                        </p:attrNameLst>
                                      </p:cBhvr>
                                    </p:animMotion>
                                  </p:childTnLst>
                                </p:cTn>
                              </p:par>
                            </p:childTnLst>
                          </p:cTn>
                        </p:par>
                        <p:par>
                          <p:cTn id="7" fill="hold">
                            <p:stCondLst>
                              <p:cond delay="2000"/>
                            </p:stCondLst>
                            <p:childTnLst>
                              <p:par>
                                <p:cTn id="8" presetID="0" presetClass="path" presetSubtype="0" accel="50000" decel="50000" fill="hold" grpId="0" nodeType="afterEffect">
                                  <p:stCondLst>
                                    <p:cond delay="0"/>
                                  </p:stCondLst>
                                  <p:childTnLst>
                                    <p:animMotion origin="layout" path="M 2.5E-6 0.20602 L 2.5E-6 -2.59259E-6 " pathEditMode="relative" ptsTypes="AA">
                                      <p:cBhvr>
                                        <p:cTn id="9" dur="2000" fill="hold"/>
                                        <p:tgtEl>
                                          <p:spTgt spid="931842"/>
                                        </p:tgtEl>
                                        <p:attrNameLst>
                                          <p:attrName>ppt_x,ppt_y</p:attrName>
                                        </p:attrNameLst>
                                      </p:cBhvr>
                                    </p:animMotion>
                                  </p:childTnLst>
                                </p:cTn>
                              </p:par>
                            </p:childTnLst>
                          </p:cTn>
                        </p:par>
                        <p:par>
                          <p:cTn id="10" fill="hold">
                            <p:stCondLst>
                              <p:cond delay="4000"/>
                            </p:stCondLst>
                            <p:childTnLst>
                              <p:par>
                                <p:cTn id="11" presetID="22" presetClass="entr" presetSubtype="4" fill="hold" grpId="1" nodeType="afterEffect">
                                  <p:stCondLst>
                                    <p:cond delay="0"/>
                                  </p:stCondLst>
                                  <p:childTnLst>
                                    <p:set>
                                      <p:cBhvr>
                                        <p:cTn id="12" dur="1" fill="hold">
                                          <p:stCondLst>
                                            <p:cond delay="0"/>
                                          </p:stCondLst>
                                        </p:cTn>
                                        <p:tgtEl>
                                          <p:spTgt spid="931843"/>
                                        </p:tgtEl>
                                        <p:attrNameLst>
                                          <p:attrName>style.visibility</p:attrName>
                                        </p:attrNameLst>
                                      </p:cBhvr>
                                      <p:to>
                                        <p:strVal val="visible"/>
                                      </p:to>
                                    </p:set>
                                    <p:animEffect transition="in" filter="wipe(down)">
                                      <p:cBhvr>
                                        <p:cTn id="13" dur="500"/>
                                        <p:tgtEl>
                                          <p:spTgt spid="93184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931844"/>
                                        </p:tgtEl>
                                        <p:attrNameLst>
                                          <p:attrName>style.visibility</p:attrName>
                                        </p:attrNameLst>
                                      </p:cBhvr>
                                      <p:to>
                                        <p:strVal val="visible"/>
                                      </p:to>
                                    </p:set>
                                    <p:animEffect transition="in" filter="wipe(down)">
                                      <p:cBhvr>
                                        <p:cTn id="18" dur="1000"/>
                                        <p:tgtEl>
                                          <p:spTgt spid="931844"/>
                                        </p:tgtEl>
                                      </p:cBhvr>
                                    </p:animEffect>
                                  </p:childTnLst>
                                </p:cTn>
                              </p:par>
                            </p:childTnLst>
                          </p:cTn>
                        </p:par>
                        <p:par>
                          <p:cTn id="19" fill="hold">
                            <p:stCondLst>
                              <p:cond delay="1000"/>
                            </p:stCondLst>
                            <p:childTnLst>
                              <p:par>
                                <p:cTn id="20" presetID="9" presetClass="entr" presetSubtype="0" fill="hold" nodeType="afterEffect">
                                  <p:stCondLst>
                                    <p:cond delay="0"/>
                                  </p:stCondLst>
                                  <p:childTnLst>
                                    <p:set>
                                      <p:cBhvr>
                                        <p:cTn id="21" dur="1" fill="hold">
                                          <p:stCondLst>
                                            <p:cond delay="0"/>
                                          </p:stCondLst>
                                        </p:cTn>
                                        <p:tgtEl>
                                          <p:spTgt spid="931860"/>
                                        </p:tgtEl>
                                        <p:attrNameLst>
                                          <p:attrName>style.visibility</p:attrName>
                                        </p:attrNameLst>
                                      </p:cBhvr>
                                      <p:to>
                                        <p:strVal val="visible"/>
                                      </p:to>
                                    </p:set>
                                    <p:animEffect transition="in" filter="dissolve">
                                      <p:cBhvr>
                                        <p:cTn id="22" dur="1000"/>
                                        <p:tgtEl>
                                          <p:spTgt spid="93186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31845"/>
                                        </p:tgtEl>
                                        <p:attrNameLst>
                                          <p:attrName>style.visibility</p:attrName>
                                        </p:attrNameLst>
                                      </p:cBhvr>
                                      <p:to>
                                        <p:strVal val="visible"/>
                                      </p:to>
                                    </p:set>
                                    <p:animEffect transition="in" filter="dissolve">
                                      <p:cBhvr>
                                        <p:cTn id="27" dur="1000"/>
                                        <p:tgtEl>
                                          <p:spTgt spid="931845"/>
                                        </p:tgtEl>
                                      </p:cBhvr>
                                    </p:animEffect>
                                  </p:childTnLst>
                                </p:cTn>
                              </p:par>
                            </p:childTnLst>
                          </p:cTn>
                        </p:par>
                        <p:par>
                          <p:cTn id="28" fill="hold">
                            <p:stCondLst>
                              <p:cond delay="1000"/>
                            </p:stCondLst>
                            <p:childTnLst>
                              <p:par>
                                <p:cTn id="29" presetID="22" presetClass="entr" presetSubtype="4" fill="hold" grpId="0" nodeType="afterEffect">
                                  <p:stCondLst>
                                    <p:cond delay="0"/>
                                  </p:stCondLst>
                                  <p:childTnLst>
                                    <p:set>
                                      <p:cBhvr>
                                        <p:cTn id="30" dur="1" fill="hold">
                                          <p:stCondLst>
                                            <p:cond delay="0"/>
                                          </p:stCondLst>
                                        </p:cTn>
                                        <p:tgtEl>
                                          <p:spTgt spid="931847"/>
                                        </p:tgtEl>
                                        <p:attrNameLst>
                                          <p:attrName>style.visibility</p:attrName>
                                        </p:attrNameLst>
                                      </p:cBhvr>
                                      <p:to>
                                        <p:strVal val="visible"/>
                                      </p:to>
                                    </p:set>
                                    <p:animEffect transition="in" filter="wipe(down)">
                                      <p:cBhvr>
                                        <p:cTn id="31" dur="500"/>
                                        <p:tgtEl>
                                          <p:spTgt spid="931847"/>
                                        </p:tgtEl>
                                      </p:cBhvr>
                                    </p:animEffect>
                                  </p:childTnLst>
                                </p:cTn>
                              </p:par>
                            </p:childTnLst>
                          </p:cTn>
                        </p:par>
                        <p:par>
                          <p:cTn id="32" fill="hold">
                            <p:stCondLst>
                              <p:cond delay="1500"/>
                            </p:stCondLst>
                            <p:childTnLst>
                              <p:par>
                                <p:cTn id="33" presetID="22" presetClass="entr" presetSubtype="4" fill="hold" grpId="0" nodeType="afterEffect">
                                  <p:stCondLst>
                                    <p:cond delay="0"/>
                                  </p:stCondLst>
                                  <p:childTnLst>
                                    <p:set>
                                      <p:cBhvr>
                                        <p:cTn id="34" dur="1" fill="hold">
                                          <p:stCondLst>
                                            <p:cond delay="0"/>
                                          </p:stCondLst>
                                        </p:cTn>
                                        <p:tgtEl>
                                          <p:spTgt spid="931850"/>
                                        </p:tgtEl>
                                        <p:attrNameLst>
                                          <p:attrName>style.visibility</p:attrName>
                                        </p:attrNameLst>
                                      </p:cBhvr>
                                      <p:to>
                                        <p:strVal val="visible"/>
                                      </p:to>
                                    </p:set>
                                    <p:animEffect transition="in" filter="wipe(down)">
                                      <p:cBhvr>
                                        <p:cTn id="35" dur="500"/>
                                        <p:tgtEl>
                                          <p:spTgt spid="931850"/>
                                        </p:tgtEl>
                                      </p:cBhvr>
                                    </p:animEffect>
                                  </p:childTnLst>
                                </p:cTn>
                              </p:par>
                            </p:childTnLst>
                          </p:cTn>
                        </p:par>
                        <p:par>
                          <p:cTn id="36" fill="hold">
                            <p:stCondLst>
                              <p:cond delay="2000"/>
                            </p:stCondLst>
                            <p:childTnLst>
                              <p:par>
                                <p:cTn id="37" presetID="22" presetClass="entr" presetSubtype="4" fill="hold" grpId="0" nodeType="afterEffect">
                                  <p:stCondLst>
                                    <p:cond delay="0"/>
                                  </p:stCondLst>
                                  <p:childTnLst>
                                    <p:set>
                                      <p:cBhvr>
                                        <p:cTn id="38" dur="1" fill="hold">
                                          <p:stCondLst>
                                            <p:cond delay="0"/>
                                          </p:stCondLst>
                                        </p:cTn>
                                        <p:tgtEl>
                                          <p:spTgt spid="931849"/>
                                        </p:tgtEl>
                                        <p:attrNameLst>
                                          <p:attrName>style.visibility</p:attrName>
                                        </p:attrNameLst>
                                      </p:cBhvr>
                                      <p:to>
                                        <p:strVal val="visible"/>
                                      </p:to>
                                    </p:set>
                                    <p:animEffect transition="in" filter="wipe(down)">
                                      <p:cBhvr>
                                        <p:cTn id="39" dur="500"/>
                                        <p:tgtEl>
                                          <p:spTgt spid="931849"/>
                                        </p:tgtEl>
                                      </p:cBhvr>
                                    </p:animEffect>
                                  </p:childTnLst>
                                </p:cTn>
                              </p:par>
                            </p:childTnLst>
                          </p:cTn>
                        </p:par>
                        <p:par>
                          <p:cTn id="40" fill="hold">
                            <p:stCondLst>
                              <p:cond delay="2500"/>
                            </p:stCondLst>
                            <p:childTnLst>
                              <p:par>
                                <p:cTn id="41" presetID="22" presetClass="entr" presetSubtype="4" fill="hold" grpId="0" nodeType="afterEffect">
                                  <p:stCondLst>
                                    <p:cond delay="0"/>
                                  </p:stCondLst>
                                  <p:childTnLst>
                                    <p:set>
                                      <p:cBhvr>
                                        <p:cTn id="42" dur="1" fill="hold">
                                          <p:stCondLst>
                                            <p:cond delay="0"/>
                                          </p:stCondLst>
                                        </p:cTn>
                                        <p:tgtEl>
                                          <p:spTgt spid="931848"/>
                                        </p:tgtEl>
                                        <p:attrNameLst>
                                          <p:attrName>style.visibility</p:attrName>
                                        </p:attrNameLst>
                                      </p:cBhvr>
                                      <p:to>
                                        <p:strVal val="visible"/>
                                      </p:to>
                                    </p:set>
                                    <p:animEffect transition="in" filter="wipe(down)">
                                      <p:cBhvr>
                                        <p:cTn id="43" dur="500"/>
                                        <p:tgtEl>
                                          <p:spTgt spid="931848"/>
                                        </p:tgtEl>
                                      </p:cBhvr>
                                    </p:animEffect>
                                  </p:childTnLst>
                                </p:cTn>
                              </p:par>
                            </p:childTnLst>
                          </p:cTn>
                        </p:par>
                        <p:par>
                          <p:cTn id="44" fill="hold">
                            <p:stCondLst>
                              <p:cond delay="3000"/>
                            </p:stCondLst>
                            <p:childTnLst>
                              <p:par>
                                <p:cTn id="45" presetID="48" presetClass="entr" presetSubtype="0" accel="50000" fill="hold" nodeType="afterEffect">
                                  <p:stCondLst>
                                    <p:cond delay="0"/>
                                  </p:stCondLst>
                                  <p:childTnLst>
                                    <p:set>
                                      <p:cBhvr>
                                        <p:cTn id="46" dur="1" fill="hold">
                                          <p:stCondLst>
                                            <p:cond delay="0"/>
                                          </p:stCondLst>
                                        </p:cTn>
                                        <p:tgtEl>
                                          <p:spTgt spid="931858"/>
                                        </p:tgtEl>
                                        <p:attrNameLst>
                                          <p:attrName>style.visibility</p:attrName>
                                        </p:attrNameLst>
                                      </p:cBhvr>
                                      <p:to>
                                        <p:strVal val="visible"/>
                                      </p:to>
                                    </p:set>
                                    <p:anim calcmode="lin" valueType="num">
                                      <p:cBhvr>
                                        <p:cTn id="47" dur="1000" fill="hold"/>
                                        <p:tgtEl>
                                          <p:spTgt spid="931858"/>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8" dur="1000" fill="hold"/>
                                        <p:tgtEl>
                                          <p:spTgt spid="931858"/>
                                        </p:tgtEl>
                                        <p:attrNameLst>
                                          <p:attrName>ppt_x</p:attrName>
                                        </p:attrNameLst>
                                      </p:cBhvr>
                                      <p:tavLst>
                                        <p:tav tm="0">
                                          <p:val>
                                            <p:fltVal val="-1"/>
                                          </p:val>
                                        </p:tav>
                                        <p:tav tm="50000">
                                          <p:val>
                                            <p:fltVal val="0.95"/>
                                          </p:val>
                                        </p:tav>
                                        <p:tav tm="100000">
                                          <p:val>
                                            <p:strVal val="#ppt_x"/>
                                          </p:val>
                                        </p:tav>
                                      </p:tavLst>
                                    </p:anim>
                                    <p:anim calcmode="lin" valueType="num">
                                      <p:cBhvr>
                                        <p:cTn id="49" dur="1000" fill="hold"/>
                                        <p:tgtEl>
                                          <p:spTgt spid="931858"/>
                                        </p:tgtEl>
                                        <p:attrNameLst>
                                          <p:attrName>ppt_y</p:attrName>
                                        </p:attrNameLst>
                                      </p:cBhvr>
                                      <p:tavLst>
                                        <p:tav tm="0">
                                          <p:val>
                                            <p:strVal val="#ppt_y"/>
                                          </p:val>
                                        </p:tav>
                                        <p:tav tm="100000">
                                          <p:val>
                                            <p:strVal val="#ppt_y"/>
                                          </p:val>
                                        </p:tav>
                                      </p:tavLst>
                                    </p:anim>
                                    <p:animEffect transition="in" filter="fade">
                                      <p:cBhvr>
                                        <p:cTn id="50" dur="1000"/>
                                        <p:tgtEl>
                                          <p:spTgt spid="931858"/>
                                        </p:tgtEl>
                                      </p:cBhvr>
                                    </p:animEffect>
                                  </p:childTnLst>
                                </p:cTn>
                              </p:par>
                            </p:childTnLst>
                          </p:cTn>
                        </p:par>
                        <p:par>
                          <p:cTn id="51" fill="hold">
                            <p:stCondLst>
                              <p:cond delay="4000"/>
                            </p:stCondLst>
                            <p:childTnLst>
                              <p:par>
                                <p:cTn id="52" presetID="22" presetClass="entr" presetSubtype="4" fill="hold" grpId="0" nodeType="afterEffect">
                                  <p:stCondLst>
                                    <p:cond delay="0"/>
                                  </p:stCondLst>
                                  <p:childTnLst>
                                    <p:set>
                                      <p:cBhvr>
                                        <p:cTn id="53" dur="1" fill="hold">
                                          <p:stCondLst>
                                            <p:cond delay="0"/>
                                          </p:stCondLst>
                                        </p:cTn>
                                        <p:tgtEl>
                                          <p:spTgt spid="931854"/>
                                        </p:tgtEl>
                                        <p:attrNameLst>
                                          <p:attrName>style.visibility</p:attrName>
                                        </p:attrNameLst>
                                      </p:cBhvr>
                                      <p:to>
                                        <p:strVal val="visible"/>
                                      </p:to>
                                    </p:set>
                                    <p:animEffect transition="in" filter="wipe(down)">
                                      <p:cBhvr>
                                        <p:cTn id="54" dur="500"/>
                                        <p:tgtEl>
                                          <p:spTgt spid="931854"/>
                                        </p:tgtEl>
                                      </p:cBhvr>
                                    </p:animEffect>
                                  </p:childTnLst>
                                </p:cTn>
                              </p:par>
                            </p:childTnLst>
                          </p:cTn>
                        </p:par>
                        <p:par>
                          <p:cTn id="55" fill="hold">
                            <p:stCondLst>
                              <p:cond delay="4500"/>
                            </p:stCondLst>
                            <p:childTnLst>
                              <p:par>
                                <p:cTn id="56" presetID="22" presetClass="entr" presetSubtype="4" fill="hold" grpId="0" nodeType="afterEffect">
                                  <p:stCondLst>
                                    <p:cond delay="0"/>
                                  </p:stCondLst>
                                  <p:childTnLst>
                                    <p:set>
                                      <p:cBhvr>
                                        <p:cTn id="57" dur="1" fill="hold">
                                          <p:stCondLst>
                                            <p:cond delay="0"/>
                                          </p:stCondLst>
                                        </p:cTn>
                                        <p:tgtEl>
                                          <p:spTgt spid="931855"/>
                                        </p:tgtEl>
                                        <p:attrNameLst>
                                          <p:attrName>style.visibility</p:attrName>
                                        </p:attrNameLst>
                                      </p:cBhvr>
                                      <p:to>
                                        <p:strVal val="visible"/>
                                      </p:to>
                                    </p:set>
                                    <p:animEffect transition="in" filter="wipe(down)">
                                      <p:cBhvr>
                                        <p:cTn id="58" dur="500"/>
                                        <p:tgtEl>
                                          <p:spTgt spid="931855"/>
                                        </p:tgtEl>
                                      </p:cBhvr>
                                    </p:animEffect>
                                  </p:childTnLst>
                                </p:cTn>
                              </p:par>
                            </p:childTnLst>
                          </p:cTn>
                        </p:par>
                        <p:par>
                          <p:cTn id="59" fill="hold">
                            <p:stCondLst>
                              <p:cond delay="5000"/>
                            </p:stCondLst>
                            <p:childTnLst>
                              <p:par>
                                <p:cTn id="60" presetID="22" presetClass="entr" presetSubtype="4" fill="hold" grpId="0" nodeType="afterEffect">
                                  <p:stCondLst>
                                    <p:cond delay="0"/>
                                  </p:stCondLst>
                                  <p:childTnLst>
                                    <p:set>
                                      <p:cBhvr>
                                        <p:cTn id="61" dur="1" fill="hold">
                                          <p:stCondLst>
                                            <p:cond delay="0"/>
                                          </p:stCondLst>
                                        </p:cTn>
                                        <p:tgtEl>
                                          <p:spTgt spid="931856"/>
                                        </p:tgtEl>
                                        <p:attrNameLst>
                                          <p:attrName>style.visibility</p:attrName>
                                        </p:attrNameLst>
                                      </p:cBhvr>
                                      <p:to>
                                        <p:strVal val="visible"/>
                                      </p:to>
                                    </p:set>
                                    <p:animEffect transition="in" filter="wipe(down)">
                                      <p:cBhvr>
                                        <p:cTn id="62" dur="500"/>
                                        <p:tgtEl>
                                          <p:spTgt spid="931856"/>
                                        </p:tgtEl>
                                      </p:cBhvr>
                                    </p:animEffect>
                                  </p:childTnLst>
                                </p:cTn>
                              </p:par>
                            </p:childTnLst>
                          </p:cTn>
                        </p:par>
                        <p:par>
                          <p:cTn id="63" fill="hold">
                            <p:stCondLst>
                              <p:cond delay="5500"/>
                            </p:stCondLst>
                            <p:childTnLst>
                              <p:par>
                                <p:cTn id="64" presetID="22" presetClass="entr" presetSubtype="4" fill="hold" grpId="0" nodeType="afterEffect">
                                  <p:stCondLst>
                                    <p:cond delay="0"/>
                                  </p:stCondLst>
                                  <p:childTnLst>
                                    <p:set>
                                      <p:cBhvr>
                                        <p:cTn id="65" dur="1" fill="hold">
                                          <p:stCondLst>
                                            <p:cond delay="0"/>
                                          </p:stCondLst>
                                        </p:cTn>
                                        <p:tgtEl>
                                          <p:spTgt spid="931857"/>
                                        </p:tgtEl>
                                        <p:attrNameLst>
                                          <p:attrName>style.visibility</p:attrName>
                                        </p:attrNameLst>
                                      </p:cBhvr>
                                      <p:to>
                                        <p:strVal val="visible"/>
                                      </p:to>
                                    </p:set>
                                    <p:animEffect transition="in" filter="wipe(down)">
                                      <p:cBhvr>
                                        <p:cTn id="66" dur="500"/>
                                        <p:tgtEl>
                                          <p:spTgt spid="931857"/>
                                        </p:tgtEl>
                                      </p:cBhvr>
                                    </p:animEffect>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grpId="0" nodeType="clickEffect">
                                  <p:stCondLst>
                                    <p:cond delay="0"/>
                                  </p:stCondLst>
                                  <p:childTnLst>
                                    <p:set>
                                      <p:cBhvr>
                                        <p:cTn id="70" dur="1" fill="hold">
                                          <p:stCondLst>
                                            <p:cond delay="0"/>
                                          </p:stCondLst>
                                        </p:cTn>
                                        <p:tgtEl>
                                          <p:spTgt spid="931846"/>
                                        </p:tgtEl>
                                        <p:attrNameLst>
                                          <p:attrName>style.visibility</p:attrName>
                                        </p:attrNameLst>
                                      </p:cBhvr>
                                      <p:to>
                                        <p:strVal val="visible"/>
                                      </p:to>
                                    </p:set>
                                    <p:animEffect transition="in" filter="checkerboard(across)">
                                      <p:cBhvr>
                                        <p:cTn id="71" dur="1000"/>
                                        <p:tgtEl>
                                          <p:spTgt spid="931846"/>
                                        </p:tgtEl>
                                      </p:cBhvr>
                                    </p:animEffect>
                                  </p:childTnLst>
                                </p:cTn>
                              </p:par>
                            </p:childTnLst>
                          </p:cTn>
                        </p:par>
                        <p:par>
                          <p:cTn id="72" fill="hold">
                            <p:stCondLst>
                              <p:cond delay="1000"/>
                            </p:stCondLst>
                            <p:childTnLst>
                              <p:par>
                                <p:cTn id="73" presetID="20" presetClass="entr" presetSubtype="0" fill="hold" nodeType="afterEffect">
                                  <p:stCondLst>
                                    <p:cond delay="0"/>
                                  </p:stCondLst>
                                  <p:childTnLst>
                                    <p:set>
                                      <p:cBhvr>
                                        <p:cTn id="74" dur="1" fill="hold">
                                          <p:stCondLst>
                                            <p:cond delay="0"/>
                                          </p:stCondLst>
                                        </p:cTn>
                                        <p:tgtEl>
                                          <p:spTgt spid="931859"/>
                                        </p:tgtEl>
                                        <p:attrNameLst>
                                          <p:attrName>style.visibility</p:attrName>
                                        </p:attrNameLst>
                                      </p:cBhvr>
                                      <p:to>
                                        <p:strVal val="visible"/>
                                      </p:to>
                                    </p:set>
                                    <p:animEffect transition="in" filter="wedge">
                                      <p:cBhvr>
                                        <p:cTn id="75" dur="1000"/>
                                        <p:tgtEl>
                                          <p:spTgt spid="931859"/>
                                        </p:tgtEl>
                                      </p:cBhvr>
                                    </p:animEffect>
                                  </p:childTnLst>
                                </p:cTn>
                              </p:par>
                            </p:childTnLst>
                          </p:cTn>
                        </p:par>
                      </p:childTnLst>
                    </p:cTn>
                  </p:par>
                  <p:par>
                    <p:cTn id="76" fill="hold">
                      <p:stCondLst>
                        <p:cond delay="indefinite"/>
                      </p:stCondLst>
                      <p:childTnLst>
                        <p:par>
                          <p:cTn id="77" fill="hold">
                            <p:stCondLst>
                              <p:cond delay="0"/>
                            </p:stCondLst>
                            <p:childTnLst>
                              <p:par>
                                <p:cTn id="78" presetID="20" presetClass="entr" presetSubtype="0" fill="hold" grpId="0" nodeType="clickEffect">
                                  <p:stCondLst>
                                    <p:cond delay="0"/>
                                  </p:stCondLst>
                                  <p:childTnLst>
                                    <p:set>
                                      <p:cBhvr>
                                        <p:cTn id="79" dur="1" fill="hold">
                                          <p:stCondLst>
                                            <p:cond delay="0"/>
                                          </p:stCondLst>
                                        </p:cTn>
                                        <p:tgtEl>
                                          <p:spTgt spid="931861"/>
                                        </p:tgtEl>
                                        <p:attrNameLst>
                                          <p:attrName>style.visibility</p:attrName>
                                        </p:attrNameLst>
                                      </p:cBhvr>
                                      <p:to>
                                        <p:strVal val="visible"/>
                                      </p:to>
                                    </p:set>
                                    <p:animEffect transition="in" filter="wedge">
                                      <p:cBhvr>
                                        <p:cTn id="80" dur="2000"/>
                                        <p:tgtEl>
                                          <p:spTgt spid="931861"/>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931862"/>
                                        </p:tgtEl>
                                        <p:attrNameLst>
                                          <p:attrName>style.visibility</p:attrName>
                                        </p:attrNameLst>
                                      </p:cBhvr>
                                      <p:to>
                                        <p:strVal val="visible"/>
                                      </p:to>
                                    </p:set>
                                    <p:animEffect transition="in" filter="blinds(horizontal)">
                                      <p:cBhvr>
                                        <p:cTn id="85" dur="500"/>
                                        <p:tgtEl>
                                          <p:spTgt spid="931862"/>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931863"/>
                                        </p:tgtEl>
                                        <p:attrNameLst>
                                          <p:attrName>style.visibility</p:attrName>
                                        </p:attrNameLst>
                                      </p:cBhvr>
                                      <p:to>
                                        <p:strVal val="visible"/>
                                      </p:to>
                                    </p:set>
                                    <p:animEffect transition="in" filter="blinds(horizontal)">
                                      <p:cBhvr>
                                        <p:cTn id="90" dur="500"/>
                                        <p:tgtEl>
                                          <p:spTgt spid="931863"/>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931864"/>
                                        </p:tgtEl>
                                        <p:attrNameLst>
                                          <p:attrName>style.visibility</p:attrName>
                                        </p:attrNameLst>
                                      </p:cBhvr>
                                      <p:to>
                                        <p:strVal val="visible"/>
                                      </p:to>
                                    </p:set>
                                    <p:animEffect transition="in" filter="blinds(horizontal)">
                                      <p:cBhvr>
                                        <p:cTn id="95" dur="500"/>
                                        <p:tgtEl>
                                          <p:spTgt spid="931864"/>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931865"/>
                                        </p:tgtEl>
                                        <p:attrNameLst>
                                          <p:attrName>style.visibility</p:attrName>
                                        </p:attrNameLst>
                                      </p:cBhvr>
                                      <p:to>
                                        <p:strVal val="visible"/>
                                      </p:to>
                                    </p:set>
                                    <p:animEffect transition="in" filter="blinds(horizontal)">
                                      <p:cBhvr>
                                        <p:cTn id="100" dur="500"/>
                                        <p:tgtEl>
                                          <p:spTgt spid="931865"/>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931866"/>
                                        </p:tgtEl>
                                        <p:attrNameLst>
                                          <p:attrName>style.visibility</p:attrName>
                                        </p:attrNameLst>
                                      </p:cBhvr>
                                      <p:to>
                                        <p:strVal val="visible"/>
                                      </p:to>
                                    </p:set>
                                    <p:animEffect transition="in" filter="blinds(horizontal)">
                                      <p:cBhvr>
                                        <p:cTn id="105" dur="500"/>
                                        <p:tgtEl>
                                          <p:spTgt spid="931866"/>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931867"/>
                                        </p:tgtEl>
                                        <p:attrNameLst>
                                          <p:attrName>style.visibility</p:attrName>
                                        </p:attrNameLst>
                                      </p:cBhvr>
                                      <p:to>
                                        <p:strVal val="visible"/>
                                      </p:to>
                                    </p:set>
                                    <p:animEffect transition="in" filter="blinds(horizontal)">
                                      <p:cBhvr>
                                        <p:cTn id="110" dur="500"/>
                                        <p:tgtEl>
                                          <p:spTgt spid="931867"/>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931868"/>
                                        </p:tgtEl>
                                        <p:attrNameLst>
                                          <p:attrName>style.visibility</p:attrName>
                                        </p:attrNameLst>
                                      </p:cBhvr>
                                      <p:to>
                                        <p:strVal val="visible"/>
                                      </p:to>
                                    </p:set>
                                    <p:animEffect transition="in" filter="blinds(horizontal)">
                                      <p:cBhvr>
                                        <p:cTn id="115" dur="500"/>
                                        <p:tgtEl>
                                          <p:spTgt spid="931868"/>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931869"/>
                                        </p:tgtEl>
                                        <p:attrNameLst>
                                          <p:attrName>style.visibility</p:attrName>
                                        </p:attrNameLst>
                                      </p:cBhvr>
                                      <p:to>
                                        <p:strVal val="visible"/>
                                      </p:to>
                                    </p:set>
                                    <p:animEffect transition="in" filter="blinds(horizontal)">
                                      <p:cBhvr>
                                        <p:cTn id="120" dur="500"/>
                                        <p:tgtEl>
                                          <p:spTgt spid="931869"/>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0" nodeType="clickEffect">
                                  <p:stCondLst>
                                    <p:cond delay="0"/>
                                  </p:stCondLst>
                                  <p:childTnLst>
                                    <p:set>
                                      <p:cBhvr>
                                        <p:cTn id="124" dur="1" fill="hold">
                                          <p:stCondLst>
                                            <p:cond delay="0"/>
                                          </p:stCondLst>
                                        </p:cTn>
                                        <p:tgtEl>
                                          <p:spTgt spid="931870"/>
                                        </p:tgtEl>
                                        <p:attrNameLst>
                                          <p:attrName>style.visibility</p:attrName>
                                        </p:attrNameLst>
                                      </p:cBhvr>
                                      <p:to>
                                        <p:strVal val="visible"/>
                                      </p:to>
                                    </p:set>
                                    <p:animEffect transition="in" filter="blinds(horizontal)">
                                      <p:cBhvr>
                                        <p:cTn id="125" dur="500"/>
                                        <p:tgtEl>
                                          <p:spTgt spid="931870"/>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931871"/>
                                        </p:tgtEl>
                                        <p:attrNameLst>
                                          <p:attrName>style.visibility</p:attrName>
                                        </p:attrNameLst>
                                      </p:cBhvr>
                                      <p:to>
                                        <p:strVal val="visible"/>
                                      </p:to>
                                    </p:set>
                                    <p:animEffect transition="in" filter="blinds(horizontal)">
                                      <p:cBhvr>
                                        <p:cTn id="130" dur="500"/>
                                        <p:tgtEl>
                                          <p:spTgt spid="931871"/>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grpId="0" nodeType="clickEffect">
                                  <p:stCondLst>
                                    <p:cond delay="0"/>
                                  </p:stCondLst>
                                  <p:childTnLst>
                                    <p:set>
                                      <p:cBhvr>
                                        <p:cTn id="134" dur="1" fill="hold">
                                          <p:stCondLst>
                                            <p:cond delay="0"/>
                                          </p:stCondLst>
                                        </p:cTn>
                                        <p:tgtEl>
                                          <p:spTgt spid="931872"/>
                                        </p:tgtEl>
                                        <p:attrNameLst>
                                          <p:attrName>style.visibility</p:attrName>
                                        </p:attrNameLst>
                                      </p:cBhvr>
                                      <p:to>
                                        <p:strVal val="visible"/>
                                      </p:to>
                                    </p:set>
                                    <p:animEffect transition="in" filter="blinds(horizontal)">
                                      <p:cBhvr>
                                        <p:cTn id="135" dur="500"/>
                                        <p:tgtEl>
                                          <p:spTgt spid="931872"/>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931873"/>
                                        </p:tgtEl>
                                        <p:attrNameLst>
                                          <p:attrName>style.visibility</p:attrName>
                                        </p:attrNameLst>
                                      </p:cBhvr>
                                      <p:to>
                                        <p:strVal val="visible"/>
                                      </p:to>
                                    </p:set>
                                    <p:animEffect transition="in" filter="blinds(horizontal)">
                                      <p:cBhvr>
                                        <p:cTn id="140" dur="500"/>
                                        <p:tgtEl>
                                          <p:spTgt spid="931873"/>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grpId="0" nodeType="clickEffect">
                                  <p:stCondLst>
                                    <p:cond delay="0"/>
                                  </p:stCondLst>
                                  <p:childTnLst>
                                    <p:set>
                                      <p:cBhvr>
                                        <p:cTn id="144" dur="1" fill="hold">
                                          <p:stCondLst>
                                            <p:cond delay="0"/>
                                          </p:stCondLst>
                                        </p:cTn>
                                        <p:tgtEl>
                                          <p:spTgt spid="931874"/>
                                        </p:tgtEl>
                                        <p:attrNameLst>
                                          <p:attrName>style.visibility</p:attrName>
                                        </p:attrNameLst>
                                      </p:cBhvr>
                                      <p:to>
                                        <p:strVal val="visible"/>
                                      </p:to>
                                    </p:set>
                                    <p:animEffect transition="in" filter="blinds(horizontal)">
                                      <p:cBhvr>
                                        <p:cTn id="145" dur="500"/>
                                        <p:tgtEl>
                                          <p:spTgt spid="931874"/>
                                        </p:tgtEl>
                                      </p:cBhvr>
                                    </p:animEffect>
                                  </p:child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931875"/>
                                        </p:tgtEl>
                                        <p:attrNameLst>
                                          <p:attrName>style.visibility</p:attrName>
                                        </p:attrNameLst>
                                      </p:cBhvr>
                                      <p:to>
                                        <p:strVal val="visible"/>
                                      </p:to>
                                    </p:set>
                                    <p:animEffect transition="in" filter="blinds(horizontal)">
                                      <p:cBhvr>
                                        <p:cTn id="150" dur="500"/>
                                        <p:tgtEl>
                                          <p:spTgt spid="931875"/>
                                        </p:tgtEl>
                                      </p:cBhvr>
                                    </p:animEffect>
                                  </p:childTnLst>
                                </p:cTn>
                              </p:par>
                            </p:childTnLst>
                          </p:cTn>
                        </p:par>
                      </p:childTnLst>
                    </p:cTn>
                  </p:par>
                  <p:par>
                    <p:cTn id="151" fill="hold">
                      <p:stCondLst>
                        <p:cond delay="indefinite"/>
                      </p:stCondLst>
                      <p:childTnLst>
                        <p:par>
                          <p:cTn id="152" fill="hold">
                            <p:stCondLst>
                              <p:cond delay="0"/>
                            </p:stCondLst>
                            <p:childTnLst>
                              <p:par>
                                <p:cTn id="153" presetID="3" presetClass="entr" presetSubtype="10" fill="hold" grpId="0" nodeType="clickEffect">
                                  <p:stCondLst>
                                    <p:cond delay="0"/>
                                  </p:stCondLst>
                                  <p:childTnLst>
                                    <p:set>
                                      <p:cBhvr>
                                        <p:cTn id="154" dur="1" fill="hold">
                                          <p:stCondLst>
                                            <p:cond delay="0"/>
                                          </p:stCondLst>
                                        </p:cTn>
                                        <p:tgtEl>
                                          <p:spTgt spid="931876"/>
                                        </p:tgtEl>
                                        <p:attrNameLst>
                                          <p:attrName>style.visibility</p:attrName>
                                        </p:attrNameLst>
                                      </p:cBhvr>
                                      <p:to>
                                        <p:strVal val="visible"/>
                                      </p:to>
                                    </p:set>
                                    <p:animEffect transition="in" filter="blinds(horizontal)">
                                      <p:cBhvr>
                                        <p:cTn id="155" dur="500"/>
                                        <p:tgtEl>
                                          <p:spTgt spid="931876"/>
                                        </p:tgtEl>
                                      </p:cBhvr>
                                    </p:animEffect>
                                  </p:childTnLst>
                                </p:cTn>
                              </p:par>
                            </p:childTnLst>
                          </p:cTn>
                        </p:par>
                      </p:childTnLst>
                    </p:cTn>
                  </p:par>
                  <p:par>
                    <p:cTn id="156" fill="hold">
                      <p:stCondLst>
                        <p:cond delay="indefinite"/>
                      </p:stCondLst>
                      <p:childTnLst>
                        <p:par>
                          <p:cTn id="157" fill="hold">
                            <p:stCondLst>
                              <p:cond delay="0"/>
                            </p:stCondLst>
                            <p:childTnLst>
                              <p:par>
                                <p:cTn id="158" presetID="3" presetClass="entr" presetSubtype="10" fill="hold" grpId="0" nodeType="clickEffect">
                                  <p:stCondLst>
                                    <p:cond delay="0"/>
                                  </p:stCondLst>
                                  <p:childTnLst>
                                    <p:set>
                                      <p:cBhvr>
                                        <p:cTn id="159" dur="1" fill="hold">
                                          <p:stCondLst>
                                            <p:cond delay="0"/>
                                          </p:stCondLst>
                                        </p:cTn>
                                        <p:tgtEl>
                                          <p:spTgt spid="931877"/>
                                        </p:tgtEl>
                                        <p:attrNameLst>
                                          <p:attrName>style.visibility</p:attrName>
                                        </p:attrNameLst>
                                      </p:cBhvr>
                                      <p:to>
                                        <p:strVal val="visible"/>
                                      </p:to>
                                    </p:set>
                                    <p:animEffect transition="in" filter="blinds(horizontal)">
                                      <p:cBhvr>
                                        <p:cTn id="160" dur="500"/>
                                        <p:tgtEl>
                                          <p:spTgt spid="931877"/>
                                        </p:tgtEl>
                                      </p:cBhvr>
                                    </p:animEffect>
                                  </p:childTnLst>
                                </p:cTn>
                              </p:par>
                            </p:childTnLst>
                          </p:cTn>
                        </p:par>
                      </p:childTnLst>
                    </p:cTn>
                  </p:par>
                  <p:par>
                    <p:cTn id="161" fill="hold">
                      <p:stCondLst>
                        <p:cond delay="indefinite"/>
                      </p:stCondLst>
                      <p:childTnLst>
                        <p:par>
                          <p:cTn id="162" fill="hold">
                            <p:stCondLst>
                              <p:cond delay="0"/>
                            </p:stCondLst>
                            <p:childTnLst>
                              <p:par>
                                <p:cTn id="163" presetID="3" presetClass="entr" presetSubtype="10" fill="hold" grpId="0" nodeType="clickEffect">
                                  <p:stCondLst>
                                    <p:cond delay="0"/>
                                  </p:stCondLst>
                                  <p:childTnLst>
                                    <p:set>
                                      <p:cBhvr>
                                        <p:cTn id="164" dur="1" fill="hold">
                                          <p:stCondLst>
                                            <p:cond delay="0"/>
                                          </p:stCondLst>
                                        </p:cTn>
                                        <p:tgtEl>
                                          <p:spTgt spid="931878"/>
                                        </p:tgtEl>
                                        <p:attrNameLst>
                                          <p:attrName>style.visibility</p:attrName>
                                        </p:attrNameLst>
                                      </p:cBhvr>
                                      <p:to>
                                        <p:strVal val="visible"/>
                                      </p:to>
                                    </p:set>
                                    <p:animEffect transition="in" filter="blinds(horizontal)">
                                      <p:cBhvr>
                                        <p:cTn id="165" dur="500"/>
                                        <p:tgtEl>
                                          <p:spTgt spid="931878"/>
                                        </p:tgtEl>
                                      </p:cBhvr>
                                    </p:animEffect>
                                  </p:childTnLst>
                                </p:cTn>
                              </p:par>
                            </p:childTnLst>
                          </p:cTn>
                        </p:par>
                      </p:childTnLst>
                    </p:cTn>
                  </p:par>
                  <p:par>
                    <p:cTn id="166" fill="hold">
                      <p:stCondLst>
                        <p:cond delay="indefinite"/>
                      </p:stCondLst>
                      <p:childTnLst>
                        <p:par>
                          <p:cTn id="167" fill="hold">
                            <p:stCondLst>
                              <p:cond delay="0"/>
                            </p:stCondLst>
                            <p:childTnLst>
                              <p:par>
                                <p:cTn id="168" presetID="3" presetClass="entr" presetSubtype="10" fill="hold" grpId="0" nodeType="clickEffect">
                                  <p:stCondLst>
                                    <p:cond delay="0"/>
                                  </p:stCondLst>
                                  <p:childTnLst>
                                    <p:set>
                                      <p:cBhvr>
                                        <p:cTn id="169" dur="1" fill="hold">
                                          <p:stCondLst>
                                            <p:cond delay="0"/>
                                          </p:stCondLst>
                                        </p:cTn>
                                        <p:tgtEl>
                                          <p:spTgt spid="931879"/>
                                        </p:tgtEl>
                                        <p:attrNameLst>
                                          <p:attrName>style.visibility</p:attrName>
                                        </p:attrNameLst>
                                      </p:cBhvr>
                                      <p:to>
                                        <p:strVal val="visible"/>
                                      </p:to>
                                    </p:set>
                                    <p:animEffect transition="in" filter="blinds(horizontal)">
                                      <p:cBhvr>
                                        <p:cTn id="170" dur="500"/>
                                        <p:tgtEl>
                                          <p:spTgt spid="931879"/>
                                        </p:tgtEl>
                                      </p:cBhvr>
                                    </p:animEffect>
                                  </p:childTnLst>
                                </p:cTn>
                              </p:par>
                            </p:childTnLst>
                          </p:cTn>
                        </p:par>
                      </p:childTnLst>
                    </p:cTn>
                  </p:par>
                  <p:par>
                    <p:cTn id="171" fill="hold">
                      <p:stCondLst>
                        <p:cond delay="indefinite"/>
                      </p:stCondLst>
                      <p:childTnLst>
                        <p:par>
                          <p:cTn id="172" fill="hold">
                            <p:stCondLst>
                              <p:cond delay="0"/>
                            </p:stCondLst>
                            <p:childTnLst>
                              <p:par>
                                <p:cTn id="173" presetID="3" presetClass="entr" presetSubtype="10" fill="hold" grpId="0" nodeType="clickEffect">
                                  <p:stCondLst>
                                    <p:cond delay="0"/>
                                  </p:stCondLst>
                                  <p:childTnLst>
                                    <p:set>
                                      <p:cBhvr>
                                        <p:cTn id="174" dur="1" fill="hold">
                                          <p:stCondLst>
                                            <p:cond delay="0"/>
                                          </p:stCondLst>
                                        </p:cTn>
                                        <p:tgtEl>
                                          <p:spTgt spid="931880"/>
                                        </p:tgtEl>
                                        <p:attrNameLst>
                                          <p:attrName>style.visibility</p:attrName>
                                        </p:attrNameLst>
                                      </p:cBhvr>
                                      <p:to>
                                        <p:strVal val="visible"/>
                                      </p:to>
                                    </p:set>
                                    <p:animEffect transition="in" filter="blinds(horizontal)">
                                      <p:cBhvr>
                                        <p:cTn id="175" dur="500"/>
                                        <p:tgtEl>
                                          <p:spTgt spid="931880"/>
                                        </p:tgtEl>
                                      </p:cBhvr>
                                    </p:animEffect>
                                  </p:childTnLst>
                                </p:cTn>
                              </p:par>
                            </p:childTnLst>
                          </p:cTn>
                        </p:par>
                      </p:childTnLst>
                    </p:cTn>
                  </p:par>
                  <p:par>
                    <p:cTn id="176" fill="hold">
                      <p:stCondLst>
                        <p:cond delay="indefinite"/>
                      </p:stCondLst>
                      <p:childTnLst>
                        <p:par>
                          <p:cTn id="177" fill="hold">
                            <p:stCondLst>
                              <p:cond delay="0"/>
                            </p:stCondLst>
                            <p:childTnLst>
                              <p:par>
                                <p:cTn id="178" presetID="3" presetClass="entr" presetSubtype="10" fill="hold" grpId="0" nodeType="clickEffect">
                                  <p:stCondLst>
                                    <p:cond delay="0"/>
                                  </p:stCondLst>
                                  <p:childTnLst>
                                    <p:set>
                                      <p:cBhvr>
                                        <p:cTn id="179" dur="1" fill="hold">
                                          <p:stCondLst>
                                            <p:cond delay="0"/>
                                          </p:stCondLst>
                                        </p:cTn>
                                        <p:tgtEl>
                                          <p:spTgt spid="931881"/>
                                        </p:tgtEl>
                                        <p:attrNameLst>
                                          <p:attrName>style.visibility</p:attrName>
                                        </p:attrNameLst>
                                      </p:cBhvr>
                                      <p:to>
                                        <p:strVal val="visible"/>
                                      </p:to>
                                    </p:set>
                                    <p:animEffect transition="in" filter="blinds(horizontal)">
                                      <p:cBhvr>
                                        <p:cTn id="180" dur="500"/>
                                        <p:tgtEl>
                                          <p:spTgt spid="931881"/>
                                        </p:tgtEl>
                                      </p:cBhvr>
                                    </p:animEffect>
                                  </p:childTnLst>
                                </p:cTn>
                              </p:par>
                            </p:childTnLst>
                          </p:cTn>
                        </p:par>
                      </p:childTnLst>
                    </p:cTn>
                  </p:par>
                  <p:par>
                    <p:cTn id="181" fill="hold">
                      <p:stCondLst>
                        <p:cond delay="indefinite"/>
                      </p:stCondLst>
                      <p:childTnLst>
                        <p:par>
                          <p:cTn id="182" fill="hold">
                            <p:stCondLst>
                              <p:cond delay="0"/>
                            </p:stCondLst>
                            <p:childTnLst>
                              <p:par>
                                <p:cTn id="183" presetID="3" presetClass="entr" presetSubtype="10" fill="hold" grpId="0" nodeType="clickEffect">
                                  <p:stCondLst>
                                    <p:cond delay="0"/>
                                  </p:stCondLst>
                                  <p:childTnLst>
                                    <p:set>
                                      <p:cBhvr>
                                        <p:cTn id="184" dur="1" fill="hold">
                                          <p:stCondLst>
                                            <p:cond delay="0"/>
                                          </p:stCondLst>
                                        </p:cTn>
                                        <p:tgtEl>
                                          <p:spTgt spid="931882"/>
                                        </p:tgtEl>
                                        <p:attrNameLst>
                                          <p:attrName>style.visibility</p:attrName>
                                        </p:attrNameLst>
                                      </p:cBhvr>
                                      <p:to>
                                        <p:strVal val="visible"/>
                                      </p:to>
                                    </p:set>
                                    <p:animEffect transition="in" filter="blinds(horizontal)">
                                      <p:cBhvr>
                                        <p:cTn id="185" dur="500"/>
                                        <p:tgtEl>
                                          <p:spTgt spid="931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42" grpId="0" animBg="1"/>
      <p:bldP spid="931843" grpId="0" animBg="1"/>
      <p:bldP spid="931843" grpId="1" animBg="1"/>
      <p:bldP spid="931844" grpId="0" animBg="1"/>
      <p:bldP spid="931845" grpId="0" animBg="1"/>
      <p:bldP spid="931846" grpId="0" animBg="1"/>
      <p:bldP spid="931847" grpId="0" animBg="1"/>
      <p:bldP spid="931848" grpId="0" animBg="1"/>
      <p:bldP spid="931849" grpId="0" animBg="1"/>
      <p:bldP spid="931850" grpId="0" animBg="1"/>
      <p:bldP spid="931854" grpId="0"/>
      <p:bldP spid="931855" grpId="0"/>
      <p:bldP spid="931856" grpId="0"/>
      <p:bldP spid="931857" grpId="0"/>
      <p:bldP spid="931861" grpId="0" animBg="1"/>
      <p:bldP spid="931862" grpId="0"/>
      <p:bldP spid="931863" grpId="0"/>
      <p:bldP spid="931864" grpId="0"/>
      <p:bldP spid="931865" grpId="0"/>
      <p:bldP spid="931866" grpId="0"/>
      <p:bldP spid="931867" grpId="0"/>
      <p:bldP spid="931868" grpId="0"/>
      <p:bldP spid="931869" grpId="0"/>
      <p:bldP spid="931870" grpId="0"/>
      <p:bldP spid="931871" grpId="0"/>
      <p:bldP spid="931872" grpId="0"/>
      <p:bldP spid="931873" grpId="0"/>
      <p:bldP spid="931874" grpId="0"/>
      <p:bldP spid="931875" grpId="0"/>
      <p:bldP spid="931876" grpId="0"/>
      <p:bldP spid="931877" grpId="0"/>
      <p:bldP spid="931878" grpId="0"/>
      <p:bldP spid="931879" grpId="0"/>
      <p:bldP spid="931880" grpId="0"/>
      <p:bldP spid="931881" grpId="0"/>
      <p:bldP spid="931882"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2866" name="Line 2"/>
          <p:cNvSpPr>
            <a:spLocks noChangeShapeType="1"/>
          </p:cNvSpPr>
          <p:nvPr/>
        </p:nvSpPr>
        <p:spPr bwMode="auto">
          <a:xfrm flipH="1">
            <a:off x="2411413" y="1268413"/>
            <a:ext cx="1800225" cy="0"/>
          </a:xfrm>
          <a:prstGeom prst="line">
            <a:avLst/>
          </a:prstGeom>
          <a:noFill/>
          <a:ln w="57150">
            <a:solidFill>
              <a:srgbClr val="800080"/>
            </a:solidFill>
            <a:round/>
            <a:headEnd/>
            <a:tailEnd/>
          </a:ln>
          <a:effectLst/>
        </p:spPr>
        <p:txBody>
          <a:bodyPr/>
          <a:lstStyle/>
          <a:p>
            <a:endParaRPr lang="zh-CN" altLang="en-US"/>
          </a:p>
        </p:txBody>
      </p:sp>
      <p:sp>
        <p:nvSpPr>
          <p:cNvPr id="932867" name="Line 3"/>
          <p:cNvSpPr>
            <a:spLocks noChangeShapeType="1"/>
          </p:cNvSpPr>
          <p:nvPr/>
        </p:nvSpPr>
        <p:spPr bwMode="auto">
          <a:xfrm>
            <a:off x="1476375" y="3284538"/>
            <a:ext cx="6191250" cy="0"/>
          </a:xfrm>
          <a:prstGeom prst="line">
            <a:avLst/>
          </a:prstGeom>
          <a:noFill/>
          <a:ln w="76200">
            <a:solidFill>
              <a:srgbClr val="800080"/>
            </a:solidFill>
            <a:round/>
            <a:headEnd/>
            <a:tailEnd type="triangle" w="med" len="med"/>
          </a:ln>
          <a:effectLst/>
        </p:spPr>
        <p:txBody>
          <a:bodyPr/>
          <a:lstStyle/>
          <a:p>
            <a:endParaRPr lang="zh-CN" altLang="en-US"/>
          </a:p>
        </p:txBody>
      </p:sp>
      <p:sp>
        <p:nvSpPr>
          <p:cNvPr id="932868" name="Line 4"/>
          <p:cNvSpPr>
            <a:spLocks noChangeShapeType="1"/>
          </p:cNvSpPr>
          <p:nvPr/>
        </p:nvSpPr>
        <p:spPr bwMode="auto">
          <a:xfrm flipV="1">
            <a:off x="4211638" y="0"/>
            <a:ext cx="0" cy="5805488"/>
          </a:xfrm>
          <a:prstGeom prst="line">
            <a:avLst/>
          </a:prstGeom>
          <a:noFill/>
          <a:ln w="76200">
            <a:solidFill>
              <a:srgbClr val="800080"/>
            </a:solidFill>
            <a:round/>
            <a:headEnd/>
            <a:tailEnd type="triangle" w="med" len="med"/>
          </a:ln>
          <a:effectLst/>
        </p:spPr>
        <p:txBody>
          <a:bodyPr/>
          <a:lstStyle/>
          <a:p>
            <a:endParaRPr lang="zh-CN" altLang="en-US"/>
          </a:p>
        </p:txBody>
      </p:sp>
      <p:sp>
        <p:nvSpPr>
          <p:cNvPr id="932869" name="Freeform 5"/>
          <p:cNvSpPr>
            <a:spLocks/>
          </p:cNvSpPr>
          <p:nvPr/>
        </p:nvSpPr>
        <p:spPr bwMode="auto">
          <a:xfrm>
            <a:off x="4211638" y="981075"/>
            <a:ext cx="2016125" cy="2303463"/>
          </a:xfrm>
          <a:custGeom>
            <a:avLst/>
            <a:gdLst/>
            <a:ahLst/>
            <a:cxnLst>
              <a:cxn ang="0">
                <a:pos x="0" y="1451"/>
              </a:cxn>
              <a:cxn ang="0">
                <a:pos x="318" y="1043"/>
              </a:cxn>
              <a:cxn ang="0">
                <a:pos x="635" y="272"/>
              </a:cxn>
              <a:cxn ang="0">
                <a:pos x="1270" y="0"/>
              </a:cxn>
            </a:cxnLst>
            <a:rect l="0" t="0" r="r" b="b"/>
            <a:pathLst>
              <a:path w="1270" h="1451">
                <a:moveTo>
                  <a:pt x="0" y="1451"/>
                </a:moveTo>
                <a:cubicBezTo>
                  <a:pt x="106" y="1345"/>
                  <a:pt x="212" y="1239"/>
                  <a:pt x="318" y="1043"/>
                </a:cubicBezTo>
                <a:cubicBezTo>
                  <a:pt x="424" y="847"/>
                  <a:pt x="476" y="446"/>
                  <a:pt x="635" y="272"/>
                </a:cubicBezTo>
                <a:cubicBezTo>
                  <a:pt x="794" y="98"/>
                  <a:pt x="1032" y="49"/>
                  <a:pt x="1270" y="0"/>
                </a:cubicBezTo>
              </a:path>
            </a:pathLst>
          </a:custGeom>
          <a:noFill/>
          <a:ln w="76200">
            <a:solidFill>
              <a:srgbClr val="FF9900"/>
            </a:solidFill>
            <a:round/>
            <a:headEnd/>
            <a:tailEnd/>
          </a:ln>
          <a:effectLst/>
        </p:spPr>
        <p:txBody>
          <a:bodyPr/>
          <a:lstStyle/>
          <a:p>
            <a:endParaRPr lang="zh-CN" altLang="en-US"/>
          </a:p>
        </p:txBody>
      </p:sp>
      <p:sp>
        <p:nvSpPr>
          <p:cNvPr id="932870" name="Freeform 6"/>
          <p:cNvSpPr>
            <a:spLocks/>
          </p:cNvSpPr>
          <p:nvPr/>
        </p:nvSpPr>
        <p:spPr bwMode="auto">
          <a:xfrm>
            <a:off x="3051175" y="981075"/>
            <a:ext cx="3032125" cy="2284413"/>
          </a:xfrm>
          <a:custGeom>
            <a:avLst/>
            <a:gdLst/>
            <a:ahLst/>
            <a:cxnLst>
              <a:cxn ang="0">
                <a:pos x="0" y="1439"/>
              </a:cxn>
              <a:cxn ang="0">
                <a:pos x="216" y="676"/>
              </a:cxn>
              <a:cxn ang="0">
                <a:pos x="734" y="197"/>
              </a:cxn>
              <a:cxn ang="0">
                <a:pos x="1910" y="0"/>
              </a:cxn>
            </a:cxnLst>
            <a:rect l="0" t="0" r="r" b="b"/>
            <a:pathLst>
              <a:path w="1910" h="1439">
                <a:moveTo>
                  <a:pt x="0" y="1439"/>
                </a:moveTo>
                <a:cubicBezTo>
                  <a:pt x="36" y="1313"/>
                  <a:pt x="94" y="883"/>
                  <a:pt x="216" y="676"/>
                </a:cubicBezTo>
                <a:cubicBezTo>
                  <a:pt x="338" y="469"/>
                  <a:pt x="452" y="310"/>
                  <a:pt x="734" y="197"/>
                </a:cubicBezTo>
                <a:cubicBezTo>
                  <a:pt x="1016" y="84"/>
                  <a:pt x="1665" y="41"/>
                  <a:pt x="1910" y="0"/>
                </a:cubicBezTo>
              </a:path>
            </a:pathLst>
          </a:custGeom>
          <a:noFill/>
          <a:ln w="76200">
            <a:solidFill>
              <a:srgbClr val="00FF00"/>
            </a:solidFill>
            <a:round/>
            <a:headEnd/>
            <a:tailEnd/>
          </a:ln>
          <a:effectLst/>
        </p:spPr>
        <p:txBody>
          <a:bodyPr/>
          <a:lstStyle/>
          <a:p>
            <a:endParaRPr lang="zh-CN" altLang="en-US"/>
          </a:p>
        </p:txBody>
      </p:sp>
      <p:sp>
        <p:nvSpPr>
          <p:cNvPr id="932871" name="Freeform 7"/>
          <p:cNvSpPr>
            <a:spLocks/>
          </p:cNvSpPr>
          <p:nvPr/>
        </p:nvSpPr>
        <p:spPr bwMode="auto">
          <a:xfrm>
            <a:off x="1979613" y="3278188"/>
            <a:ext cx="1071562" cy="2095500"/>
          </a:xfrm>
          <a:custGeom>
            <a:avLst/>
            <a:gdLst/>
            <a:ahLst/>
            <a:cxnLst>
              <a:cxn ang="0">
                <a:pos x="675" y="0"/>
              </a:cxn>
              <a:cxn ang="0">
                <a:pos x="616" y="269"/>
              </a:cxn>
              <a:cxn ang="0">
                <a:pos x="526" y="680"/>
              </a:cxn>
              <a:cxn ang="0">
                <a:pos x="369" y="969"/>
              </a:cxn>
              <a:cxn ang="0">
                <a:pos x="0" y="1320"/>
              </a:cxn>
            </a:cxnLst>
            <a:rect l="0" t="0" r="r" b="b"/>
            <a:pathLst>
              <a:path w="675" h="1320">
                <a:moveTo>
                  <a:pt x="675" y="0"/>
                </a:moveTo>
                <a:cubicBezTo>
                  <a:pt x="665" y="45"/>
                  <a:pt x="641" y="156"/>
                  <a:pt x="616" y="269"/>
                </a:cubicBezTo>
                <a:cubicBezTo>
                  <a:pt x="591" y="382"/>
                  <a:pt x="567" y="563"/>
                  <a:pt x="526" y="680"/>
                </a:cubicBezTo>
                <a:cubicBezTo>
                  <a:pt x="485" y="797"/>
                  <a:pt x="457" y="862"/>
                  <a:pt x="369" y="969"/>
                </a:cubicBezTo>
                <a:cubicBezTo>
                  <a:pt x="281" y="1076"/>
                  <a:pt x="145" y="1199"/>
                  <a:pt x="0" y="1320"/>
                </a:cubicBezTo>
              </a:path>
            </a:pathLst>
          </a:custGeom>
          <a:noFill/>
          <a:ln w="76200">
            <a:solidFill>
              <a:srgbClr val="00FF00"/>
            </a:solidFill>
            <a:round/>
            <a:headEnd/>
            <a:tailEnd/>
          </a:ln>
          <a:effectLst/>
        </p:spPr>
        <p:txBody>
          <a:bodyPr/>
          <a:lstStyle/>
          <a:p>
            <a:endParaRPr lang="zh-CN" altLang="en-US"/>
          </a:p>
        </p:txBody>
      </p:sp>
      <p:sp>
        <p:nvSpPr>
          <p:cNvPr id="932872" name="Freeform 8"/>
          <p:cNvSpPr>
            <a:spLocks/>
          </p:cNvSpPr>
          <p:nvPr/>
        </p:nvSpPr>
        <p:spPr bwMode="auto">
          <a:xfrm>
            <a:off x="4203700" y="981075"/>
            <a:ext cx="2024063" cy="3898900"/>
          </a:xfrm>
          <a:custGeom>
            <a:avLst/>
            <a:gdLst/>
            <a:ahLst/>
            <a:cxnLst>
              <a:cxn ang="0">
                <a:pos x="0" y="2456"/>
              </a:cxn>
              <a:cxn ang="0">
                <a:pos x="441" y="2142"/>
              </a:cxn>
              <a:cxn ang="0">
                <a:pos x="793" y="1454"/>
              </a:cxn>
              <a:cxn ang="0">
                <a:pos x="867" y="785"/>
              </a:cxn>
              <a:cxn ang="0">
                <a:pos x="1002" y="250"/>
              </a:cxn>
              <a:cxn ang="0">
                <a:pos x="1275" y="0"/>
              </a:cxn>
            </a:cxnLst>
            <a:rect l="0" t="0" r="r" b="b"/>
            <a:pathLst>
              <a:path w="1275" h="2456">
                <a:moveTo>
                  <a:pt x="0" y="2456"/>
                </a:moveTo>
                <a:cubicBezTo>
                  <a:pt x="74" y="2405"/>
                  <a:pt x="309" y="2309"/>
                  <a:pt x="441" y="2142"/>
                </a:cubicBezTo>
                <a:cubicBezTo>
                  <a:pt x="573" y="1975"/>
                  <a:pt x="722" y="1680"/>
                  <a:pt x="793" y="1454"/>
                </a:cubicBezTo>
                <a:cubicBezTo>
                  <a:pt x="864" y="1228"/>
                  <a:pt x="832" y="986"/>
                  <a:pt x="867" y="785"/>
                </a:cubicBezTo>
                <a:cubicBezTo>
                  <a:pt x="902" y="584"/>
                  <a:pt x="934" y="381"/>
                  <a:pt x="1002" y="250"/>
                </a:cubicBezTo>
                <a:cubicBezTo>
                  <a:pt x="1070" y="119"/>
                  <a:pt x="1218" y="52"/>
                  <a:pt x="1275" y="0"/>
                </a:cubicBezTo>
              </a:path>
            </a:pathLst>
          </a:custGeom>
          <a:noFill/>
          <a:ln w="76200">
            <a:solidFill>
              <a:srgbClr val="66FF33"/>
            </a:solidFill>
            <a:round/>
            <a:headEnd/>
            <a:tailEnd/>
          </a:ln>
          <a:effectLst/>
        </p:spPr>
        <p:txBody>
          <a:bodyPr/>
          <a:lstStyle/>
          <a:p>
            <a:endParaRPr lang="zh-CN" altLang="en-US"/>
          </a:p>
        </p:txBody>
      </p:sp>
      <p:sp>
        <p:nvSpPr>
          <p:cNvPr id="932873" name="Freeform 9"/>
          <p:cNvSpPr>
            <a:spLocks/>
          </p:cNvSpPr>
          <p:nvPr/>
        </p:nvSpPr>
        <p:spPr bwMode="auto">
          <a:xfrm>
            <a:off x="2030413" y="4879975"/>
            <a:ext cx="2185987" cy="476250"/>
          </a:xfrm>
          <a:custGeom>
            <a:avLst/>
            <a:gdLst/>
            <a:ahLst/>
            <a:cxnLst>
              <a:cxn ang="0">
                <a:pos x="0" y="300"/>
              </a:cxn>
              <a:cxn ang="0">
                <a:pos x="919" y="156"/>
              </a:cxn>
              <a:cxn ang="0">
                <a:pos x="1377" y="0"/>
              </a:cxn>
            </a:cxnLst>
            <a:rect l="0" t="0" r="r" b="b"/>
            <a:pathLst>
              <a:path w="1377" h="300">
                <a:moveTo>
                  <a:pt x="0" y="300"/>
                </a:moveTo>
                <a:cubicBezTo>
                  <a:pt x="152" y="276"/>
                  <a:pt x="689" y="206"/>
                  <a:pt x="919" y="156"/>
                </a:cubicBezTo>
                <a:cubicBezTo>
                  <a:pt x="1149" y="106"/>
                  <a:pt x="1282" y="32"/>
                  <a:pt x="1377" y="0"/>
                </a:cubicBezTo>
              </a:path>
            </a:pathLst>
          </a:custGeom>
          <a:noFill/>
          <a:ln w="76200">
            <a:solidFill>
              <a:srgbClr val="66FF33"/>
            </a:solidFill>
            <a:round/>
            <a:headEnd/>
            <a:tailEnd/>
          </a:ln>
          <a:effectLst/>
        </p:spPr>
        <p:txBody>
          <a:bodyPr/>
          <a:lstStyle/>
          <a:p>
            <a:endParaRPr lang="zh-CN" altLang="en-US"/>
          </a:p>
        </p:txBody>
      </p:sp>
      <p:sp>
        <p:nvSpPr>
          <p:cNvPr id="932874" name="Line 10"/>
          <p:cNvSpPr>
            <a:spLocks noChangeShapeType="1"/>
          </p:cNvSpPr>
          <p:nvPr/>
        </p:nvSpPr>
        <p:spPr bwMode="auto">
          <a:xfrm>
            <a:off x="1979613" y="5373688"/>
            <a:ext cx="2232025" cy="0"/>
          </a:xfrm>
          <a:prstGeom prst="line">
            <a:avLst/>
          </a:prstGeom>
          <a:noFill/>
          <a:ln w="57150">
            <a:solidFill>
              <a:srgbClr val="800080"/>
            </a:solidFill>
            <a:prstDash val="sysDot"/>
            <a:round/>
            <a:headEnd/>
            <a:tailEnd/>
          </a:ln>
          <a:effectLst/>
        </p:spPr>
        <p:txBody>
          <a:bodyPr/>
          <a:lstStyle/>
          <a:p>
            <a:endParaRPr lang="zh-CN" altLang="en-US"/>
          </a:p>
        </p:txBody>
      </p:sp>
      <p:sp>
        <p:nvSpPr>
          <p:cNvPr id="932875" name="Line 11"/>
          <p:cNvSpPr>
            <a:spLocks noChangeShapeType="1"/>
          </p:cNvSpPr>
          <p:nvPr/>
        </p:nvSpPr>
        <p:spPr bwMode="auto">
          <a:xfrm flipV="1">
            <a:off x="1979613" y="3213100"/>
            <a:ext cx="0" cy="2089150"/>
          </a:xfrm>
          <a:prstGeom prst="line">
            <a:avLst/>
          </a:prstGeom>
          <a:noFill/>
          <a:ln w="57150" cap="rnd">
            <a:solidFill>
              <a:srgbClr val="800080"/>
            </a:solidFill>
            <a:prstDash val="sysDot"/>
            <a:round/>
            <a:headEnd/>
            <a:tailEnd/>
          </a:ln>
          <a:effectLst/>
        </p:spPr>
        <p:txBody>
          <a:bodyPr/>
          <a:lstStyle/>
          <a:p>
            <a:endParaRPr lang="zh-CN" altLang="en-US"/>
          </a:p>
        </p:txBody>
      </p:sp>
      <p:sp>
        <p:nvSpPr>
          <p:cNvPr id="932876" name="Line 12"/>
          <p:cNvSpPr>
            <a:spLocks noChangeShapeType="1"/>
          </p:cNvSpPr>
          <p:nvPr/>
        </p:nvSpPr>
        <p:spPr bwMode="auto">
          <a:xfrm>
            <a:off x="6227763" y="981075"/>
            <a:ext cx="0" cy="2303463"/>
          </a:xfrm>
          <a:prstGeom prst="line">
            <a:avLst/>
          </a:prstGeom>
          <a:noFill/>
          <a:ln w="57150" cap="rnd">
            <a:solidFill>
              <a:srgbClr val="800080"/>
            </a:solidFill>
            <a:prstDash val="sysDot"/>
            <a:round/>
            <a:headEnd/>
            <a:tailEnd/>
          </a:ln>
          <a:effectLst/>
        </p:spPr>
        <p:txBody>
          <a:bodyPr/>
          <a:lstStyle/>
          <a:p>
            <a:endParaRPr lang="zh-CN" altLang="en-US"/>
          </a:p>
        </p:txBody>
      </p:sp>
      <p:sp>
        <p:nvSpPr>
          <p:cNvPr id="932877" name="Line 13"/>
          <p:cNvSpPr>
            <a:spLocks noChangeShapeType="1"/>
          </p:cNvSpPr>
          <p:nvPr/>
        </p:nvSpPr>
        <p:spPr bwMode="auto">
          <a:xfrm flipH="1">
            <a:off x="4211638" y="981075"/>
            <a:ext cx="2016125" cy="0"/>
          </a:xfrm>
          <a:prstGeom prst="line">
            <a:avLst/>
          </a:prstGeom>
          <a:noFill/>
          <a:ln w="57150" cap="rnd">
            <a:solidFill>
              <a:srgbClr val="800080"/>
            </a:solidFill>
            <a:prstDash val="sysDot"/>
            <a:round/>
            <a:headEnd/>
            <a:tailEnd/>
          </a:ln>
          <a:effectLst/>
        </p:spPr>
        <p:txBody>
          <a:bodyPr/>
          <a:lstStyle/>
          <a:p>
            <a:endParaRPr lang="zh-CN" altLang="en-US"/>
          </a:p>
        </p:txBody>
      </p:sp>
      <p:sp>
        <p:nvSpPr>
          <p:cNvPr id="932878" name="Line 14"/>
          <p:cNvSpPr>
            <a:spLocks noChangeShapeType="1"/>
          </p:cNvSpPr>
          <p:nvPr/>
        </p:nvSpPr>
        <p:spPr bwMode="auto">
          <a:xfrm>
            <a:off x="2555875" y="1268413"/>
            <a:ext cx="0" cy="2016125"/>
          </a:xfrm>
          <a:prstGeom prst="line">
            <a:avLst/>
          </a:prstGeom>
          <a:noFill/>
          <a:ln w="57150">
            <a:solidFill>
              <a:srgbClr val="6600FF"/>
            </a:solidFill>
            <a:round/>
            <a:headEnd type="triangle" w="med" len="med"/>
            <a:tailEnd type="triangle" w="med" len="med"/>
          </a:ln>
          <a:effectLst>
            <a:outerShdw dist="35921" dir="2700000" algn="ctr" rotWithShape="0">
              <a:schemeClr val="bg2"/>
            </a:outerShdw>
          </a:effectLst>
        </p:spPr>
        <p:txBody>
          <a:bodyPr/>
          <a:lstStyle/>
          <a:p>
            <a:endParaRPr lang="zh-CN" altLang="en-US"/>
          </a:p>
        </p:txBody>
      </p:sp>
      <p:sp>
        <p:nvSpPr>
          <p:cNvPr id="932879" name="Line 15"/>
          <p:cNvSpPr>
            <a:spLocks noChangeShapeType="1"/>
          </p:cNvSpPr>
          <p:nvPr/>
        </p:nvSpPr>
        <p:spPr bwMode="auto">
          <a:xfrm flipV="1">
            <a:off x="4859338" y="1844675"/>
            <a:ext cx="144462" cy="431800"/>
          </a:xfrm>
          <a:prstGeom prst="line">
            <a:avLst/>
          </a:prstGeom>
          <a:noFill/>
          <a:ln w="76200">
            <a:solidFill>
              <a:srgbClr val="FF9900"/>
            </a:solidFill>
            <a:round/>
            <a:headEnd/>
            <a:tailEnd type="triangle" w="med" len="med"/>
          </a:ln>
          <a:effectLst/>
        </p:spPr>
        <p:txBody>
          <a:bodyPr/>
          <a:lstStyle/>
          <a:p>
            <a:endParaRPr lang="zh-CN" altLang="en-US"/>
          </a:p>
        </p:txBody>
      </p:sp>
      <p:sp>
        <p:nvSpPr>
          <p:cNvPr id="932880" name="Line 16"/>
          <p:cNvSpPr>
            <a:spLocks noChangeShapeType="1"/>
          </p:cNvSpPr>
          <p:nvPr/>
        </p:nvSpPr>
        <p:spPr bwMode="auto">
          <a:xfrm flipH="1">
            <a:off x="3348038" y="1700213"/>
            <a:ext cx="287337" cy="433387"/>
          </a:xfrm>
          <a:prstGeom prst="line">
            <a:avLst/>
          </a:prstGeom>
          <a:noFill/>
          <a:ln w="76200">
            <a:solidFill>
              <a:srgbClr val="66FF33"/>
            </a:solidFill>
            <a:round/>
            <a:headEnd/>
            <a:tailEnd type="triangle" w="med" len="med"/>
          </a:ln>
          <a:effectLst/>
        </p:spPr>
        <p:txBody>
          <a:bodyPr/>
          <a:lstStyle/>
          <a:p>
            <a:endParaRPr lang="zh-CN" altLang="en-US"/>
          </a:p>
        </p:txBody>
      </p:sp>
      <p:sp>
        <p:nvSpPr>
          <p:cNvPr id="932881" name="Line 17"/>
          <p:cNvSpPr>
            <a:spLocks noChangeShapeType="1"/>
          </p:cNvSpPr>
          <p:nvPr/>
        </p:nvSpPr>
        <p:spPr bwMode="auto">
          <a:xfrm flipH="1">
            <a:off x="2700338" y="4221163"/>
            <a:ext cx="142875" cy="503237"/>
          </a:xfrm>
          <a:prstGeom prst="line">
            <a:avLst/>
          </a:prstGeom>
          <a:noFill/>
          <a:ln w="76200">
            <a:solidFill>
              <a:srgbClr val="66FF33"/>
            </a:solidFill>
            <a:round/>
            <a:headEnd/>
            <a:tailEnd type="triangle" w="med" len="med"/>
          </a:ln>
          <a:effectLst/>
        </p:spPr>
        <p:txBody>
          <a:bodyPr/>
          <a:lstStyle/>
          <a:p>
            <a:endParaRPr lang="zh-CN" altLang="en-US"/>
          </a:p>
        </p:txBody>
      </p:sp>
      <p:sp>
        <p:nvSpPr>
          <p:cNvPr id="932882" name="Line 18"/>
          <p:cNvSpPr>
            <a:spLocks noChangeShapeType="1"/>
          </p:cNvSpPr>
          <p:nvPr/>
        </p:nvSpPr>
        <p:spPr bwMode="auto">
          <a:xfrm flipV="1">
            <a:off x="4500563" y="4437063"/>
            <a:ext cx="358775" cy="287337"/>
          </a:xfrm>
          <a:prstGeom prst="line">
            <a:avLst/>
          </a:prstGeom>
          <a:noFill/>
          <a:ln w="76200">
            <a:solidFill>
              <a:srgbClr val="66FF33"/>
            </a:solidFill>
            <a:round/>
            <a:headEnd/>
            <a:tailEnd type="triangle" w="med" len="med"/>
          </a:ln>
          <a:effectLst/>
        </p:spPr>
        <p:txBody>
          <a:bodyPr/>
          <a:lstStyle/>
          <a:p>
            <a:endParaRPr lang="zh-CN" altLang="en-US"/>
          </a:p>
        </p:txBody>
      </p:sp>
      <p:sp>
        <p:nvSpPr>
          <p:cNvPr id="932883" name="Line 19"/>
          <p:cNvSpPr>
            <a:spLocks noChangeShapeType="1"/>
          </p:cNvSpPr>
          <p:nvPr/>
        </p:nvSpPr>
        <p:spPr bwMode="auto">
          <a:xfrm flipV="1">
            <a:off x="5580063" y="1844675"/>
            <a:ext cx="71437" cy="360363"/>
          </a:xfrm>
          <a:prstGeom prst="line">
            <a:avLst/>
          </a:prstGeom>
          <a:noFill/>
          <a:ln w="76200">
            <a:solidFill>
              <a:srgbClr val="66FF33"/>
            </a:solidFill>
            <a:round/>
            <a:headEnd/>
            <a:tailEnd type="triangle" w="med" len="med"/>
          </a:ln>
          <a:effectLst/>
        </p:spPr>
        <p:txBody>
          <a:bodyPr/>
          <a:lstStyle/>
          <a:p>
            <a:endParaRPr lang="zh-CN" altLang="en-US"/>
          </a:p>
        </p:txBody>
      </p:sp>
      <p:sp>
        <p:nvSpPr>
          <p:cNvPr id="932884" name="Line 20"/>
          <p:cNvSpPr>
            <a:spLocks noChangeShapeType="1"/>
          </p:cNvSpPr>
          <p:nvPr/>
        </p:nvSpPr>
        <p:spPr bwMode="auto">
          <a:xfrm>
            <a:off x="2843213" y="3933825"/>
            <a:ext cx="1368425" cy="0"/>
          </a:xfrm>
          <a:prstGeom prst="line">
            <a:avLst/>
          </a:prstGeom>
          <a:noFill/>
          <a:ln w="57150">
            <a:solidFill>
              <a:srgbClr val="6600FF"/>
            </a:solidFill>
            <a:round/>
            <a:headEnd type="triangle" w="med" len="med"/>
            <a:tailEnd type="triangle" w="med" len="med"/>
          </a:ln>
          <a:effectLst>
            <a:outerShdw dist="35921" dir="2700000" algn="ctr" rotWithShape="0">
              <a:schemeClr val="bg2"/>
            </a:outerShdw>
          </a:effectLst>
        </p:spPr>
        <p:txBody>
          <a:bodyPr/>
          <a:lstStyle/>
          <a:p>
            <a:endParaRPr lang="zh-CN" altLang="en-US"/>
          </a:p>
        </p:txBody>
      </p:sp>
      <p:sp>
        <p:nvSpPr>
          <p:cNvPr id="932885" name="Text Box 21"/>
          <p:cNvSpPr txBox="1">
            <a:spLocks noChangeArrowheads="1"/>
          </p:cNvSpPr>
          <p:nvPr/>
        </p:nvSpPr>
        <p:spPr bwMode="auto">
          <a:xfrm>
            <a:off x="1763713" y="5734050"/>
            <a:ext cx="6192837" cy="579438"/>
          </a:xfrm>
          <a:prstGeom prst="rect">
            <a:avLst/>
          </a:prstGeom>
          <a:noFill/>
          <a:ln w="38100">
            <a:noFill/>
            <a:miter lim="800000"/>
            <a:headEnd/>
            <a:tailEnd/>
          </a:ln>
          <a:effectLst/>
        </p:spPr>
        <p:txBody>
          <a:bodyPr>
            <a:spAutoFit/>
          </a:bodyPr>
          <a:lstStyle/>
          <a:p>
            <a:pPr>
              <a:spcBef>
                <a:spcPct val="50000"/>
              </a:spcBef>
            </a:pPr>
            <a:r>
              <a:rPr lang="zh-CN" altLang="en-US" sz="3200">
                <a:latin typeface="宋体" charset="-122"/>
              </a:rPr>
              <a:t>图</a:t>
            </a:r>
            <a:r>
              <a:rPr lang="en-US" altLang="zh-CN" sz="3200">
                <a:latin typeface="宋体" charset="-122"/>
              </a:rPr>
              <a:t>1-8 </a:t>
            </a:r>
            <a:r>
              <a:rPr lang="zh-CN" altLang="en-US" sz="3200">
                <a:latin typeface="宋体" charset="-122"/>
              </a:rPr>
              <a:t>铁磁材料的磁滞回线</a:t>
            </a:r>
          </a:p>
        </p:txBody>
      </p:sp>
      <p:sp>
        <p:nvSpPr>
          <p:cNvPr id="932886" name="Text Box 22"/>
          <p:cNvSpPr txBox="1">
            <a:spLocks noChangeArrowheads="1"/>
          </p:cNvSpPr>
          <p:nvPr/>
        </p:nvSpPr>
        <p:spPr bwMode="auto">
          <a:xfrm>
            <a:off x="7308850" y="3573463"/>
            <a:ext cx="719138" cy="914400"/>
          </a:xfrm>
          <a:prstGeom prst="rect">
            <a:avLst/>
          </a:prstGeom>
          <a:noFill/>
          <a:ln w="38100">
            <a:noFill/>
            <a:miter lim="800000"/>
            <a:headEnd/>
            <a:tailEnd/>
          </a:ln>
          <a:effectLst/>
        </p:spPr>
        <p:txBody>
          <a:bodyPr>
            <a:spAutoFit/>
          </a:bodyPr>
          <a:lstStyle/>
          <a:p>
            <a:pPr>
              <a:spcBef>
                <a:spcPct val="50000"/>
              </a:spcBef>
            </a:pPr>
            <a:r>
              <a:rPr lang="en-US" altLang="zh-CN" sz="5400" b="1">
                <a:solidFill>
                  <a:schemeClr val="hlink"/>
                </a:solidFill>
                <a:latin typeface="宋体" charset="-122"/>
              </a:rPr>
              <a:t>H</a:t>
            </a:r>
          </a:p>
        </p:txBody>
      </p:sp>
      <p:sp>
        <p:nvSpPr>
          <p:cNvPr id="932887" name="Text Box 23"/>
          <p:cNvSpPr txBox="1">
            <a:spLocks noChangeArrowheads="1"/>
          </p:cNvSpPr>
          <p:nvPr/>
        </p:nvSpPr>
        <p:spPr bwMode="auto">
          <a:xfrm>
            <a:off x="3492500" y="0"/>
            <a:ext cx="574675" cy="1006475"/>
          </a:xfrm>
          <a:prstGeom prst="rect">
            <a:avLst/>
          </a:prstGeom>
          <a:noFill/>
          <a:ln w="38100">
            <a:noFill/>
            <a:miter lim="800000"/>
            <a:headEnd/>
            <a:tailEnd/>
          </a:ln>
          <a:effectLst/>
        </p:spPr>
        <p:txBody>
          <a:bodyPr>
            <a:spAutoFit/>
          </a:bodyPr>
          <a:lstStyle/>
          <a:p>
            <a:pPr>
              <a:spcBef>
                <a:spcPct val="50000"/>
              </a:spcBef>
            </a:pPr>
            <a:r>
              <a:rPr lang="en-US" altLang="zh-CN" sz="6000" b="1">
                <a:solidFill>
                  <a:schemeClr val="hlink"/>
                </a:solidFill>
                <a:latin typeface="宋体" charset="-122"/>
              </a:rPr>
              <a:t>B</a:t>
            </a:r>
          </a:p>
        </p:txBody>
      </p:sp>
      <p:sp>
        <p:nvSpPr>
          <p:cNvPr id="932888" name="Text Box 24"/>
          <p:cNvSpPr txBox="1">
            <a:spLocks noChangeArrowheads="1"/>
          </p:cNvSpPr>
          <p:nvPr/>
        </p:nvSpPr>
        <p:spPr bwMode="auto">
          <a:xfrm>
            <a:off x="6156325" y="260350"/>
            <a:ext cx="647700" cy="762000"/>
          </a:xfrm>
          <a:prstGeom prst="rect">
            <a:avLst/>
          </a:prstGeom>
          <a:noFill/>
          <a:ln w="38100">
            <a:noFill/>
            <a:miter lim="800000"/>
            <a:headEnd/>
            <a:tailEnd/>
          </a:ln>
          <a:effectLst/>
        </p:spPr>
        <p:txBody>
          <a:bodyPr>
            <a:spAutoFit/>
          </a:bodyPr>
          <a:lstStyle/>
          <a:p>
            <a:pPr>
              <a:spcBef>
                <a:spcPct val="50000"/>
              </a:spcBef>
            </a:pPr>
            <a:r>
              <a:rPr lang="en-US" altLang="zh-CN" sz="4400" b="1">
                <a:solidFill>
                  <a:schemeClr val="folHlink"/>
                </a:solidFill>
                <a:latin typeface="宋体" charset="-122"/>
              </a:rPr>
              <a:t>a</a:t>
            </a:r>
          </a:p>
        </p:txBody>
      </p:sp>
      <p:sp>
        <p:nvSpPr>
          <p:cNvPr id="932889" name="Text Box 25"/>
          <p:cNvSpPr txBox="1">
            <a:spLocks noChangeArrowheads="1"/>
          </p:cNvSpPr>
          <p:nvPr/>
        </p:nvSpPr>
        <p:spPr bwMode="auto">
          <a:xfrm>
            <a:off x="4211638" y="1268413"/>
            <a:ext cx="431800" cy="701675"/>
          </a:xfrm>
          <a:prstGeom prst="rect">
            <a:avLst/>
          </a:prstGeom>
          <a:noFill/>
          <a:ln w="38100">
            <a:noFill/>
            <a:miter lim="800000"/>
            <a:headEnd/>
            <a:tailEnd/>
          </a:ln>
          <a:effectLst/>
        </p:spPr>
        <p:txBody>
          <a:bodyPr>
            <a:spAutoFit/>
          </a:bodyPr>
          <a:lstStyle/>
          <a:p>
            <a:pPr>
              <a:spcBef>
                <a:spcPct val="50000"/>
              </a:spcBef>
            </a:pPr>
            <a:r>
              <a:rPr lang="en-US" altLang="zh-CN" sz="4000" b="1">
                <a:solidFill>
                  <a:schemeClr val="folHlink"/>
                </a:solidFill>
                <a:latin typeface="宋体" charset="-122"/>
              </a:rPr>
              <a:t>b</a:t>
            </a:r>
          </a:p>
        </p:txBody>
      </p:sp>
      <p:sp>
        <p:nvSpPr>
          <p:cNvPr id="932890" name="Text Box 26"/>
          <p:cNvSpPr txBox="1">
            <a:spLocks noChangeArrowheads="1"/>
          </p:cNvSpPr>
          <p:nvPr/>
        </p:nvSpPr>
        <p:spPr bwMode="auto">
          <a:xfrm>
            <a:off x="2627313" y="2997200"/>
            <a:ext cx="360362" cy="762000"/>
          </a:xfrm>
          <a:prstGeom prst="rect">
            <a:avLst/>
          </a:prstGeom>
          <a:noFill/>
          <a:ln w="38100">
            <a:noFill/>
            <a:miter lim="800000"/>
            <a:headEnd/>
            <a:tailEnd/>
          </a:ln>
          <a:effectLst/>
        </p:spPr>
        <p:txBody>
          <a:bodyPr>
            <a:spAutoFit/>
          </a:bodyPr>
          <a:lstStyle/>
          <a:p>
            <a:pPr>
              <a:spcBef>
                <a:spcPct val="50000"/>
              </a:spcBef>
            </a:pPr>
            <a:r>
              <a:rPr lang="en-US" altLang="zh-CN" sz="4400" b="1">
                <a:solidFill>
                  <a:schemeClr val="folHlink"/>
                </a:solidFill>
                <a:latin typeface="宋体" charset="-122"/>
              </a:rPr>
              <a:t>c</a:t>
            </a:r>
          </a:p>
        </p:txBody>
      </p:sp>
      <p:sp>
        <p:nvSpPr>
          <p:cNvPr id="932891" name="Text Box 27"/>
          <p:cNvSpPr txBox="1">
            <a:spLocks noChangeArrowheads="1"/>
          </p:cNvSpPr>
          <p:nvPr/>
        </p:nvSpPr>
        <p:spPr bwMode="auto">
          <a:xfrm>
            <a:off x="1403350" y="5084763"/>
            <a:ext cx="576263" cy="762000"/>
          </a:xfrm>
          <a:prstGeom prst="rect">
            <a:avLst/>
          </a:prstGeom>
          <a:noFill/>
          <a:ln w="38100">
            <a:noFill/>
            <a:miter lim="800000"/>
            <a:headEnd/>
            <a:tailEnd/>
          </a:ln>
          <a:effectLst/>
        </p:spPr>
        <p:txBody>
          <a:bodyPr>
            <a:spAutoFit/>
          </a:bodyPr>
          <a:lstStyle/>
          <a:p>
            <a:pPr>
              <a:spcBef>
                <a:spcPct val="50000"/>
              </a:spcBef>
            </a:pPr>
            <a:r>
              <a:rPr lang="en-US" altLang="zh-CN" sz="4400" b="1">
                <a:solidFill>
                  <a:schemeClr val="folHlink"/>
                </a:solidFill>
                <a:latin typeface="宋体" charset="-122"/>
              </a:rPr>
              <a:t>d</a:t>
            </a:r>
          </a:p>
        </p:txBody>
      </p:sp>
      <p:sp>
        <p:nvSpPr>
          <p:cNvPr id="932892" name="Text Box 28"/>
          <p:cNvSpPr txBox="1">
            <a:spLocks noChangeArrowheads="1"/>
          </p:cNvSpPr>
          <p:nvPr/>
        </p:nvSpPr>
        <p:spPr bwMode="auto">
          <a:xfrm>
            <a:off x="3708400" y="4149725"/>
            <a:ext cx="503238" cy="823913"/>
          </a:xfrm>
          <a:prstGeom prst="rect">
            <a:avLst/>
          </a:prstGeom>
          <a:noFill/>
          <a:ln w="38100">
            <a:noFill/>
            <a:miter lim="800000"/>
            <a:headEnd/>
            <a:tailEnd/>
          </a:ln>
          <a:effectLst/>
        </p:spPr>
        <p:txBody>
          <a:bodyPr>
            <a:spAutoFit/>
          </a:bodyPr>
          <a:lstStyle/>
          <a:p>
            <a:pPr>
              <a:spcBef>
                <a:spcPct val="50000"/>
              </a:spcBef>
            </a:pPr>
            <a:r>
              <a:rPr lang="en-US" altLang="zh-CN" sz="4800" b="1">
                <a:solidFill>
                  <a:schemeClr val="folHlink"/>
                </a:solidFill>
                <a:latin typeface="宋体" charset="-122"/>
              </a:rPr>
              <a:t>e</a:t>
            </a:r>
          </a:p>
        </p:txBody>
      </p:sp>
      <p:sp>
        <p:nvSpPr>
          <p:cNvPr id="932893" name="Text Box 29"/>
          <p:cNvSpPr txBox="1">
            <a:spLocks noChangeArrowheads="1"/>
          </p:cNvSpPr>
          <p:nvPr/>
        </p:nvSpPr>
        <p:spPr bwMode="auto">
          <a:xfrm>
            <a:off x="5435600" y="3141663"/>
            <a:ext cx="431800" cy="762000"/>
          </a:xfrm>
          <a:prstGeom prst="rect">
            <a:avLst/>
          </a:prstGeom>
          <a:noFill/>
          <a:ln w="38100">
            <a:noFill/>
            <a:miter lim="800000"/>
            <a:headEnd/>
            <a:tailEnd/>
          </a:ln>
          <a:effectLst/>
        </p:spPr>
        <p:txBody>
          <a:bodyPr>
            <a:spAutoFit/>
          </a:bodyPr>
          <a:lstStyle/>
          <a:p>
            <a:pPr>
              <a:spcBef>
                <a:spcPct val="50000"/>
              </a:spcBef>
            </a:pPr>
            <a:r>
              <a:rPr lang="en-US" altLang="zh-CN" sz="4400" b="1">
                <a:solidFill>
                  <a:schemeClr val="folHlink"/>
                </a:solidFill>
                <a:latin typeface="宋体" charset="-122"/>
              </a:rPr>
              <a:t>f</a:t>
            </a:r>
          </a:p>
        </p:txBody>
      </p:sp>
      <p:graphicFrame>
        <p:nvGraphicFramePr>
          <p:cNvPr id="932894" name="Object 30"/>
          <p:cNvGraphicFramePr>
            <a:graphicFrameLocks noChangeAspect="1"/>
          </p:cNvGraphicFramePr>
          <p:nvPr>
            <p:ph type="title" sz="quarter"/>
          </p:nvPr>
        </p:nvGraphicFramePr>
        <p:xfrm>
          <a:off x="3059113" y="3141663"/>
          <a:ext cx="882650" cy="935037"/>
        </p:xfrm>
        <a:graphic>
          <a:graphicData uri="http://schemas.openxmlformats.org/presentationml/2006/ole">
            <p:oleObj spid="_x0000_s932894" name="公式" r:id="rId3" imgW="215806" imgH="228501" progId="Equation.3">
              <p:embed/>
            </p:oleObj>
          </a:graphicData>
        </a:graphic>
      </p:graphicFrame>
      <p:graphicFrame>
        <p:nvGraphicFramePr>
          <p:cNvPr id="932895" name="Object 31"/>
          <p:cNvGraphicFramePr>
            <a:graphicFrameLocks noChangeAspect="1"/>
          </p:cNvGraphicFramePr>
          <p:nvPr>
            <p:ph sz="quarter" idx="2"/>
          </p:nvPr>
        </p:nvGraphicFramePr>
        <p:xfrm>
          <a:off x="4284663" y="0"/>
          <a:ext cx="735012" cy="777875"/>
        </p:xfrm>
        <a:graphic>
          <a:graphicData uri="http://schemas.openxmlformats.org/presentationml/2006/ole">
            <p:oleObj spid="_x0000_s932895" name="公式" r:id="rId4" imgW="215806" imgH="228501" progId="Equation.3">
              <p:embed/>
            </p:oleObj>
          </a:graphicData>
        </a:graphic>
      </p:graphicFrame>
      <p:graphicFrame>
        <p:nvGraphicFramePr>
          <p:cNvPr id="932896" name="Object 32"/>
          <p:cNvGraphicFramePr>
            <a:graphicFrameLocks noChangeAspect="1"/>
          </p:cNvGraphicFramePr>
          <p:nvPr>
            <p:ph sz="quarter" idx="3"/>
          </p:nvPr>
        </p:nvGraphicFramePr>
        <p:xfrm>
          <a:off x="4138613" y="4886325"/>
          <a:ext cx="1143000" cy="784225"/>
        </p:xfrm>
        <a:graphic>
          <a:graphicData uri="http://schemas.openxmlformats.org/presentationml/2006/ole">
            <p:oleObj spid="_x0000_s932896" name="公式" r:id="rId5" imgW="317362" imgH="228501" progId="Equation.3">
              <p:embed/>
            </p:oleObj>
          </a:graphicData>
        </a:graphic>
      </p:graphicFrame>
      <p:graphicFrame>
        <p:nvGraphicFramePr>
          <p:cNvPr id="932897" name="Object 33"/>
          <p:cNvGraphicFramePr>
            <a:graphicFrameLocks noChangeAspect="1"/>
          </p:cNvGraphicFramePr>
          <p:nvPr>
            <p:ph sz="quarter" idx="4"/>
          </p:nvPr>
        </p:nvGraphicFramePr>
        <p:xfrm>
          <a:off x="6024563" y="3343275"/>
          <a:ext cx="777875" cy="701675"/>
        </p:xfrm>
        <a:graphic>
          <a:graphicData uri="http://schemas.openxmlformats.org/presentationml/2006/ole">
            <p:oleObj spid="_x0000_s932897" name="公式" r:id="rId6" imgW="241300" imgH="228600" progId="Equation.3">
              <p:embed/>
            </p:oleObj>
          </a:graphicData>
        </a:graphic>
      </p:graphicFrame>
      <p:graphicFrame>
        <p:nvGraphicFramePr>
          <p:cNvPr id="932898" name="Object 34"/>
          <p:cNvGraphicFramePr>
            <a:graphicFrameLocks noChangeAspect="1"/>
          </p:cNvGraphicFramePr>
          <p:nvPr/>
        </p:nvGraphicFramePr>
        <p:xfrm>
          <a:off x="971550" y="3213100"/>
          <a:ext cx="1223963" cy="787400"/>
        </p:xfrm>
        <a:graphic>
          <a:graphicData uri="http://schemas.openxmlformats.org/presentationml/2006/ole">
            <p:oleObj spid="_x0000_s932898" name="公式" r:id="rId7" imgW="355446" imgH="228501" progId="Equation.3">
              <p:embed/>
            </p:oleObj>
          </a:graphicData>
        </a:graphic>
      </p:graphicFrame>
      <p:graphicFrame>
        <p:nvGraphicFramePr>
          <p:cNvPr id="932899" name="Object 35"/>
          <p:cNvGraphicFramePr>
            <a:graphicFrameLocks noChangeAspect="1"/>
          </p:cNvGraphicFramePr>
          <p:nvPr/>
        </p:nvGraphicFramePr>
        <p:xfrm>
          <a:off x="1763713" y="1773238"/>
          <a:ext cx="762000" cy="1150937"/>
        </p:xfrm>
        <a:graphic>
          <a:graphicData uri="http://schemas.openxmlformats.org/presentationml/2006/ole">
            <p:oleObj spid="_x0000_s932899" name="公式" r:id="rId8" imgW="190335" imgH="215713" progId="Equation.3">
              <p:embed/>
            </p:oleObj>
          </a:graphicData>
        </a:graphic>
      </p:graphicFrame>
      <p:sp>
        <p:nvSpPr>
          <p:cNvPr id="932900" name="Text Box 36">
            <a:hlinkClick r:id="rId9" action="ppaction://hlinksldjump"/>
          </p:cNvPr>
          <p:cNvSpPr txBox="1">
            <a:spLocks noChangeArrowheads="1"/>
          </p:cNvSpPr>
          <p:nvPr/>
        </p:nvSpPr>
        <p:spPr bwMode="auto">
          <a:xfrm>
            <a:off x="7488238" y="6118225"/>
            <a:ext cx="1655762" cy="739775"/>
          </a:xfrm>
          <a:prstGeom prst="rect">
            <a:avLst/>
          </a:prstGeom>
          <a:solidFill>
            <a:srgbClr val="66FF33"/>
          </a:solidFill>
          <a:ln w="38100">
            <a:miter lim="800000"/>
            <a:headEnd/>
            <a:tailEnd/>
          </a:ln>
          <a:effectLst/>
          <a:scene3d>
            <a:camera prst="legacyPerspectiveTop"/>
            <a:lightRig rig="legacyFlat3" dir="b"/>
          </a:scene3d>
          <a:sp3d extrusionH="887400" prstMaterial="legacyMatte">
            <a:bevelT w="13500" h="13500" prst="angle"/>
            <a:bevelB w="13500" h="13500" prst="angle"/>
            <a:extrusionClr>
              <a:srgbClr val="66FF33"/>
            </a:extrusionClr>
          </a:sp3d>
        </p:spPr>
        <p:txBody>
          <a:bodyPr>
            <a:spAutoFit/>
            <a:flatTx/>
          </a:bodyPr>
          <a:lstStyle/>
          <a:p>
            <a:pPr>
              <a:spcBef>
                <a:spcPct val="50000"/>
              </a:spcBef>
            </a:pPr>
            <a:r>
              <a:rPr lang="zh-CN" altLang="en-US" sz="4000" b="1">
                <a:latin typeface="宋体" charset="-122"/>
              </a:rPr>
              <a:t>返回</a:t>
            </a:r>
          </a:p>
        </p:txBody>
      </p:sp>
      <p:sp>
        <p:nvSpPr>
          <p:cNvPr id="932901" name="Text Box 37"/>
          <p:cNvSpPr txBox="1">
            <a:spLocks noChangeArrowheads="1"/>
          </p:cNvSpPr>
          <p:nvPr/>
        </p:nvSpPr>
        <p:spPr bwMode="auto">
          <a:xfrm>
            <a:off x="1219200" y="990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2902" name="Text Box 38"/>
          <p:cNvSpPr txBox="1">
            <a:spLocks noChangeArrowheads="1"/>
          </p:cNvSpPr>
          <p:nvPr/>
        </p:nvSpPr>
        <p:spPr bwMode="auto">
          <a:xfrm>
            <a:off x="1371600" y="1143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2903" name="Text Box 39"/>
          <p:cNvSpPr txBox="1">
            <a:spLocks noChangeArrowheads="1"/>
          </p:cNvSpPr>
          <p:nvPr/>
        </p:nvSpPr>
        <p:spPr bwMode="auto">
          <a:xfrm>
            <a:off x="1524000" y="1295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2904" name="Text Box 40"/>
          <p:cNvSpPr txBox="1">
            <a:spLocks noChangeArrowheads="1"/>
          </p:cNvSpPr>
          <p:nvPr/>
        </p:nvSpPr>
        <p:spPr bwMode="auto">
          <a:xfrm>
            <a:off x="1676400" y="1447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2905" name="Text Box 41"/>
          <p:cNvSpPr txBox="1">
            <a:spLocks noChangeArrowheads="1"/>
          </p:cNvSpPr>
          <p:nvPr/>
        </p:nvSpPr>
        <p:spPr bwMode="auto">
          <a:xfrm>
            <a:off x="1828800" y="1600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2906" name="Text Box 42"/>
          <p:cNvSpPr txBox="1">
            <a:spLocks noChangeArrowheads="1"/>
          </p:cNvSpPr>
          <p:nvPr/>
        </p:nvSpPr>
        <p:spPr bwMode="auto">
          <a:xfrm>
            <a:off x="1981200" y="1752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2907" name="Text Box 43"/>
          <p:cNvSpPr txBox="1">
            <a:spLocks noChangeArrowheads="1"/>
          </p:cNvSpPr>
          <p:nvPr/>
        </p:nvSpPr>
        <p:spPr bwMode="auto">
          <a:xfrm>
            <a:off x="2133600" y="1905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2908" name="Text Box 44"/>
          <p:cNvSpPr txBox="1">
            <a:spLocks noChangeArrowheads="1"/>
          </p:cNvSpPr>
          <p:nvPr/>
        </p:nvSpPr>
        <p:spPr bwMode="auto">
          <a:xfrm>
            <a:off x="2286000" y="2057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2909" name="Text Box 45"/>
          <p:cNvSpPr txBox="1">
            <a:spLocks noChangeArrowheads="1"/>
          </p:cNvSpPr>
          <p:nvPr/>
        </p:nvSpPr>
        <p:spPr bwMode="auto">
          <a:xfrm>
            <a:off x="2438400" y="2209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2910" name="Text Box 46"/>
          <p:cNvSpPr txBox="1">
            <a:spLocks noChangeArrowheads="1"/>
          </p:cNvSpPr>
          <p:nvPr/>
        </p:nvSpPr>
        <p:spPr bwMode="auto">
          <a:xfrm>
            <a:off x="2590800" y="2362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2911" name="Text Box 47"/>
          <p:cNvSpPr txBox="1">
            <a:spLocks noChangeArrowheads="1"/>
          </p:cNvSpPr>
          <p:nvPr/>
        </p:nvSpPr>
        <p:spPr bwMode="auto">
          <a:xfrm>
            <a:off x="2743200" y="2514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2912" name="Text Box 48"/>
          <p:cNvSpPr txBox="1">
            <a:spLocks noChangeArrowheads="1"/>
          </p:cNvSpPr>
          <p:nvPr/>
        </p:nvSpPr>
        <p:spPr bwMode="auto">
          <a:xfrm>
            <a:off x="2895600" y="2667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2913" name="Text Box 49"/>
          <p:cNvSpPr txBox="1">
            <a:spLocks noChangeArrowheads="1"/>
          </p:cNvSpPr>
          <p:nvPr/>
        </p:nvSpPr>
        <p:spPr bwMode="auto">
          <a:xfrm>
            <a:off x="3048000" y="2819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2914" name="Text Box 50"/>
          <p:cNvSpPr txBox="1">
            <a:spLocks noChangeArrowheads="1"/>
          </p:cNvSpPr>
          <p:nvPr/>
        </p:nvSpPr>
        <p:spPr bwMode="auto">
          <a:xfrm>
            <a:off x="3200400" y="2971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2915" name="Text Box 51"/>
          <p:cNvSpPr txBox="1">
            <a:spLocks noChangeArrowheads="1"/>
          </p:cNvSpPr>
          <p:nvPr/>
        </p:nvSpPr>
        <p:spPr bwMode="auto">
          <a:xfrm>
            <a:off x="3352800" y="3124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2916" name="Text Box 52"/>
          <p:cNvSpPr txBox="1">
            <a:spLocks noChangeArrowheads="1"/>
          </p:cNvSpPr>
          <p:nvPr/>
        </p:nvSpPr>
        <p:spPr bwMode="auto">
          <a:xfrm>
            <a:off x="3505200" y="3276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2917" name="Text Box 53"/>
          <p:cNvSpPr txBox="1">
            <a:spLocks noChangeArrowheads="1"/>
          </p:cNvSpPr>
          <p:nvPr/>
        </p:nvSpPr>
        <p:spPr bwMode="auto">
          <a:xfrm>
            <a:off x="3657600" y="3429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2918" name="Text Box 54"/>
          <p:cNvSpPr txBox="1">
            <a:spLocks noChangeArrowheads="1"/>
          </p:cNvSpPr>
          <p:nvPr/>
        </p:nvSpPr>
        <p:spPr bwMode="auto">
          <a:xfrm>
            <a:off x="3810000" y="3581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2919" name="Text Box 55"/>
          <p:cNvSpPr txBox="1">
            <a:spLocks noChangeArrowheads="1"/>
          </p:cNvSpPr>
          <p:nvPr/>
        </p:nvSpPr>
        <p:spPr bwMode="auto">
          <a:xfrm>
            <a:off x="3962400" y="3733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2920" name="Text Box 56"/>
          <p:cNvSpPr txBox="1">
            <a:spLocks noChangeArrowheads="1"/>
          </p:cNvSpPr>
          <p:nvPr/>
        </p:nvSpPr>
        <p:spPr bwMode="auto">
          <a:xfrm>
            <a:off x="4114800" y="3886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2921" name="Text Box 57"/>
          <p:cNvSpPr txBox="1">
            <a:spLocks noChangeArrowheads="1"/>
          </p:cNvSpPr>
          <p:nvPr/>
        </p:nvSpPr>
        <p:spPr bwMode="auto">
          <a:xfrm>
            <a:off x="4267200" y="4038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Tree>
  </p:cSld>
  <p:clrMapOvr>
    <a:masterClrMapping/>
  </p:clrMapOvr>
  <p:transition>
    <p:wheel spokes="3"/>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932867"/>
                                        </p:tgtEl>
                                        <p:attrNameLst>
                                          <p:attrName>style.visibility</p:attrName>
                                        </p:attrNameLst>
                                      </p:cBhvr>
                                      <p:to>
                                        <p:strVal val="visible"/>
                                      </p:to>
                                    </p:set>
                                    <p:anim calcmode="lin" valueType="num">
                                      <p:cBhvr>
                                        <p:cTn id="7" dur="500" fill="hold"/>
                                        <p:tgtEl>
                                          <p:spTgt spid="932867"/>
                                        </p:tgtEl>
                                        <p:attrNameLst>
                                          <p:attrName>ppt_w</p:attrName>
                                        </p:attrNameLst>
                                      </p:cBhvr>
                                      <p:tavLst>
                                        <p:tav tm="0">
                                          <p:val>
                                            <p:fltVal val="0"/>
                                          </p:val>
                                        </p:tav>
                                        <p:tav tm="100000">
                                          <p:val>
                                            <p:strVal val="#ppt_w"/>
                                          </p:val>
                                        </p:tav>
                                      </p:tavLst>
                                    </p:anim>
                                    <p:anim calcmode="lin" valueType="num">
                                      <p:cBhvr>
                                        <p:cTn id="8" dur="500" fill="hold"/>
                                        <p:tgtEl>
                                          <p:spTgt spid="932867"/>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0" presetClass="entr" presetSubtype="0" fill="hold" grpId="0" nodeType="afterEffect">
                                  <p:stCondLst>
                                    <p:cond delay="0"/>
                                  </p:stCondLst>
                                  <p:childTnLst>
                                    <p:set>
                                      <p:cBhvr>
                                        <p:cTn id="11" dur="1" fill="hold">
                                          <p:stCondLst>
                                            <p:cond delay="0"/>
                                          </p:stCondLst>
                                        </p:cTn>
                                        <p:tgtEl>
                                          <p:spTgt spid="932886"/>
                                        </p:tgtEl>
                                        <p:attrNameLst>
                                          <p:attrName>style.visibility</p:attrName>
                                        </p:attrNameLst>
                                      </p:cBhvr>
                                      <p:to>
                                        <p:strVal val="visible"/>
                                      </p:to>
                                    </p:set>
                                    <p:animEffect transition="in" filter="wedge">
                                      <p:cBhvr>
                                        <p:cTn id="12" dur="500"/>
                                        <p:tgtEl>
                                          <p:spTgt spid="932886"/>
                                        </p:tgtEl>
                                      </p:cBhvr>
                                    </p:animEffect>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932868"/>
                                        </p:tgtEl>
                                        <p:attrNameLst>
                                          <p:attrName>style.visibility</p:attrName>
                                        </p:attrNameLst>
                                      </p:cBhvr>
                                      <p:to>
                                        <p:strVal val="visible"/>
                                      </p:to>
                                    </p:set>
                                    <p:animEffect transition="in" filter="dissolve">
                                      <p:cBhvr>
                                        <p:cTn id="16" dur="500"/>
                                        <p:tgtEl>
                                          <p:spTgt spid="932868"/>
                                        </p:tgtEl>
                                      </p:cBhvr>
                                    </p:animEffect>
                                  </p:childTnLst>
                                </p:cTn>
                              </p:par>
                            </p:childTnLst>
                          </p:cTn>
                        </p:par>
                        <p:par>
                          <p:cTn id="17" fill="hold">
                            <p:stCondLst>
                              <p:cond delay="1500"/>
                            </p:stCondLst>
                            <p:childTnLst>
                              <p:par>
                                <p:cTn id="18" presetID="5" presetClass="entr" presetSubtype="10" fill="hold" grpId="0" nodeType="afterEffect">
                                  <p:stCondLst>
                                    <p:cond delay="0"/>
                                  </p:stCondLst>
                                  <p:childTnLst>
                                    <p:set>
                                      <p:cBhvr>
                                        <p:cTn id="19" dur="1" fill="hold">
                                          <p:stCondLst>
                                            <p:cond delay="0"/>
                                          </p:stCondLst>
                                        </p:cTn>
                                        <p:tgtEl>
                                          <p:spTgt spid="932887"/>
                                        </p:tgtEl>
                                        <p:attrNameLst>
                                          <p:attrName>style.visibility</p:attrName>
                                        </p:attrNameLst>
                                      </p:cBhvr>
                                      <p:to>
                                        <p:strVal val="visible"/>
                                      </p:to>
                                    </p:set>
                                    <p:animEffect transition="in" filter="checkerboard(across)">
                                      <p:cBhvr>
                                        <p:cTn id="20" dur="500"/>
                                        <p:tgtEl>
                                          <p:spTgt spid="93288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932869"/>
                                        </p:tgtEl>
                                        <p:attrNameLst>
                                          <p:attrName>style.visibility</p:attrName>
                                        </p:attrNameLst>
                                      </p:cBhvr>
                                      <p:to>
                                        <p:strVal val="visible"/>
                                      </p:to>
                                    </p:set>
                                    <p:animEffect transition="in" filter="wipe(down)">
                                      <p:cBhvr>
                                        <p:cTn id="25" dur="500"/>
                                        <p:tgtEl>
                                          <p:spTgt spid="932869"/>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932888"/>
                                        </p:tgtEl>
                                        <p:attrNameLst>
                                          <p:attrName>style.visibility</p:attrName>
                                        </p:attrNameLst>
                                      </p:cBhvr>
                                      <p:to>
                                        <p:strVal val="visible"/>
                                      </p:to>
                                    </p:set>
                                    <p:animEffect transition="in" filter="wipe(down)">
                                      <p:cBhvr>
                                        <p:cTn id="29" dur="500"/>
                                        <p:tgtEl>
                                          <p:spTgt spid="932888"/>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932870"/>
                                        </p:tgtEl>
                                        <p:attrNameLst>
                                          <p:attrName>style.visibility</p:attrName>
                                        </p:attrNameLst>
                                      </p:cBhvr>
                                      <p:to>
                                        <p:strVal val="visible"/>
                                      </p:to>
                                    </p:set>
                                    <p:animEffect transition="in" filter="wipe(up)">
                                      <p:cBhvr>
                                        <p:cTn id="33" dur="1000"/>
                                        <p:tgtEl>
                                          <p:spTgt spid="932870"/>
                                        </p:tgtEl>
                                      </p:cBhvr>
                                    </p:animEffect>
                                  </p:childTnLst>
                                </p:cTn>
                              </p:par>
                            </p:childTnLst>
                          </p:cTn>
                        </p:par>
                        <p:par>
                          <p:cTn id="34" fill="hold">
                            <p:stCondLst>
                              <p:cond delay="2000"/>
                            </p:stCondLst>
                            <p:childTnLst>
                              <p:par>
                                <p:cTn id="35" presetID="34" presetClass="entr" presetSubtype="0" fill="hold" grpId="0" nodeType="afterEffect">
                                  <p:stCondLst>
                                    <p:cond delay="0"/>
                                  </p:stCondLst>
                                  <p:childTnLst>
                                    <p:set>
                                      <p:cBhvr>
                                        <p:cTn id="36" dur="1" fill="hold">
                                          <p:stCondLst>
                                            <p:cond delay="0"/>
                                          </p:stCondLst>
                                        </p:cTn>
                                        <p:tgtEl>
                                          <p:spTgt spid="932889"/>
                                        </p:tgtEl>
                                        <p:attrNameLst>
                                          <p:attrName>style.visibility</p:attrName>
                                        </p:attrNameLst>
                                      </p:cBhvr>
                                      <p:to>
                                        <p:strVal val="visible"/>
                                      </p:to>
                                    </p:set>
                                    <p:anim from="(-#ppt_w/2)" to="(#ppt_x)" calcmode="lin" valueType="num">
                                      <p:cBhvr>
                                        <p:cTn id="37" dur="600" fill="hold">
                                          <p:stCondLst>
                                            <p:cond delay="0"/>
                                          </p:stCondLst>
                                        </p:cTn>
                                        <p:tgtEl>
                                          <p:spTgt spid="932889"/>
                                        </p:tgtEl>
                                        <p:attrNameLst>
                                          <p:attrName>ppt_x</p:attrName>
                                        </p:attrNameLst>
                                      </p:cBhvr>
                                    </p:anim>
                                    <p:anim from="0" to="-1.0" calcmode="lin" valueType="num">
                                      <p:cBhvr>
                                        <p:cTn id="38" dur="200" decel="50000" autoRev="1" fill="hold">
                                          <p:stCondLst>
                                            <p:cond delay="600"/>
                                          </p:stCondLst>
                                        </p:cTn>
                                        <p:tgtEl>
                                          <p:spTgt spid="932889"/>
                                        </p:tgtEl>
                                        <p:attrNameLst>
                                          <p:attrName>xshear</p:attrName>
                                        </p:attrNameLst>
                                      </p:cBhvr>
                                    </p:anim>
                                    <p:animScale>
                                      <p:cBhvr>
                                        <p:cTn id="39" dur="200" decel="100000" autoRev="1" fill="hold">
                                          <p:stCondLst>
                                            <p:cond delay="600"/>
                                          </p:stCondLst>
                                        </p:cTn>
                                        <p:tgtEl>
                                          <p:spTgt spid="932889"/>
                                        </p:tgtEl>
                                      </p:cBhvr>
                                      <p:from x="100000" y="100000"/>
                                      <p:to x="80000" y="100000"/>
                                    </p:animScale>
                                    <p:anim by="(#ppt_h/3+#ppt_w*0.1)" calcmode="lin" valueType="num">
                                      <p:cBhvr additive="sum">
                                        <p:cTn id="40" dur="200" decel="100000" autoRev="1" fill="hold">
                                          <p:stCondLst>
                                            <p:cond delay="600"/>
                                          </p:stCondLst>
                                        </p:cTn>
                                        <p:tgtEl>
                                          <p:spTgt spid="932889"/>
                                        </p:tgtEl>
                                        <p:attrNameLst>
                                          <p:attrName>ppt_x</p:attrName>
                                        </p:attrNameLst>
                                      </p:cBhvr>
                                    </p:anim>
                                  </p:childTnLst>
                                </p:cTn>
                              </p:par>
                            </p:childTnLst>
                          </p:cTn>
                        </p:par>
                        <p:par>
                          <p:cTn id="41" fill="hold">
                            <p:stCondLst>
                              <p:cond delay="3000"/>
                            </p:stCondLst>
                            <p:childTnLst>
                              <p:par>
                                <p:cTn id="42" presetID="22" presetClass="entr" presetSubtype="1" fill="hold" grpId="0" nodeType="afterEffect">
                                  <p:stCondLst>
                                    <p:cond delay="0"/>
                                  </p:stCondLst>
                                  <p:childTnLst>
                                    <p:set>
                                      <p:cBhvr>
                                        <p:cTn id="43" dur="1" fill="hold">
                                          <p:stCondLst>
                                            <p:cond delay="0"/>
                                          </p:stCondLst>
                                        </p:cTn>
                                        <p:tgtEl>
                                          <p:spTgt spid="932871"/>
                                        </p:tgtEl>
                                        <p:attrNameLst>
                                          <p:attrName>style.visibility</p:attrName>
                                        </p:attrNameLst>
                                      </p:cBhvr>
                                      <p:to>
                                        <p:strVal val="visible"/>
                                      </p:to>
                                    </p:set>
                                    <p:animEffect transition="in" filter="wipe(up)">
                                      <p:cBhvr>
                                        <p:cTn id="44" dur="1000"/>
                                        <p:tgtEl>
                                          <p:spTgt spid="932871"/>
                                        </p:tgtEl>
                                      </p:cBhvr>
                                    </p:animEffect>
                                  </p:childTnLst>
                                </p:cTn>
                              </p:par>
                            </p:childTnLst>
                          </p:cTn>
                        </p:par>
                        <p:par>
                          <p:cTn id="45" fill="hold">
                            <p:stCondLst>
                              <p:cond delay="4000"/>
                            </p:stCondLst>
                            <p:childTnLst>
                              <p:par>
                                <p:cTn id="46" presetID="22" presetClass="entr" presetSubtype="4" fill="hold" grpId="0" nodeType="afterEffect">
                                  <p:stCondLst>
                                    <p:cond delay="0"/>
                                  </p:stCondLst>
                                  <p:childTnLst>
                                    <p:set>
                                      <p:cBhvr>
                                        <p:cTn id="47" dur="1" fill="hold">
                                          <p:stCondLst>
                                            <p:cond delay="0"/>
                                          </p:stCondLst>
                                        </p:cTn>
                                        <p:tgtEl>
                                          <p:spTgt spid="932890"/>
                                        </p:tgtEl>
                                        <p:attrNameLst>
                                          <p:attrName>style.visibility</p:attrName>
                                        </p:attrNameLst>
                                      </p:cBhvr>
                                      <p:to>
                                        <p:strVal val="visible"/>
                                      </p:to>
                                    </p:set>
                                    <p:animEffect transition="in" filter="wipe(down)">
                                      <p:cBhvr>
                                        <p:cTn id="48" dur="500"/>
                                        <p:tgtEl>
                                          <p:spTgt spid="932890"/>
                                        </p:tgtEl>
                                      </p:cBhvr>
                                    </p:animEffect>
                                  </p:childTnLst>
                                </p:cTn>
                              </p:par>
                            </p:childTnLst>
                          </p:cTn>
                        </p:par>
                        <p:par>
                          <p:cTn id="49" fill="hold">
                            <p:stCondLst>
                              <p:cond delay="4500"/>
                            </p:stCondLst>
                            <p:childTnLst>
                              <p:par>
                                <p:cTn id="50" presetID="22" presetClass="entr" presetSubtype="4" fill="hold" grpId="0" nodeType="afterEffect">
                                  <p:stCondLst>
                                    <p:cond delay="0"/>
                                  </p:stCondLst>
                                  <p:childTnLst>
                                    <p:set>
                                      <p:cBhvr>
                                        <p:cTn id="51" dur="1" fill="hold">
                                          <p:stCondLst>
                                            <p:cond delay="0"/>
                                          </p:stCondLst>
                                        </p:cTn>
                                        <p:tgtEl>
                                          <p:spTgt spid="932873"/>
                                        </p:tgtEl>
                                        <p:attrNameLst>
                                          <p:attrName>style.visibility</p:attrName>
                                        </p:attrNameLst>
                                      </p:cBhvr>
                                      <p:to>
                                        <p:strVal val="visible"/>
                                      </p:to>
                                    </p:set>
                                    <p:animEffect transition="in" filter="wipe(down)">
                                      <p:cBhvr>
                                        <p:cTn id="52" dur="1000"/>
                                        <p:tgtEl>
                                          <p:spTgt spid="932873"/>
                                        </p:tgtEl>
                                      </p:cBhvr>
                                    </p:animEffect>
                                  </p:childTnLst>
                                </p:cTn>
                              </p:par>
                            </p:childTnLst>
                          </p:cTn>
                        </p:par>
                        <p:par>
                          <p:cTn id="53" fill="hold">
                            <p:stCondLst>
                              <p:cond delay="5500"/>
                            </p:stCondLst>
                            <p:childTnLst>
                              <p:par>
                                <p:cTn id="54" presetID="22" presetClass="entr" presetSubtype="4" fill="hold" grpId="0" nodeType="afterEffect">
                                  <p:stCondLst>
                                    <p:cond delay="0"/>
                                  </p:stCondLst>
                                  <p:childTnLst>
                                    <p:set>
                                      <p:cBhvr>
                                        <p:cTn id="55" dur="1" fill="hold">
                                          <p:stCondLst>
                                            <p:cond delay="0"/>
                                          </p:stCondLst>
                                        </p:cTn>
                                        <p:tgtEl>
                                          <p:spTgt spid="932891"/>
                                        </p:tgtEl>
                                        <p:attrNameLst>
                                          <p:attrName>style.visibility</p:attrName>
                                        </p:attrNameLst>
                                      </p:cBhvr>
                                      <p:to>
                                        <p:strVal val="visible"/>
                                      </p:to>
                                    </p:set>
                                    <p:animEffect transition="in" filter="wipe(down)">
                                      <p:cBhvr>
                                        <p:cTn id="56" dur="500"/>
                                        <p:tgtEl>
                                          <p:spTgt spid="932891"/>
                                        </p:tgtEl>
                                      </p:cBhvr>
                                    </p:animEffect>
                                  </p:childTnLst>
                                </p:cTn>
                              </p:par>
                            </p:childTnLst>
                          </p:cTn>
                        </p:par>
                        <p:par>
                          <p:cTn id="57" fill="hold">
                            <p:stCondLst>
                              <p:cond delay="6000"/>
                            </p:stCondLst>
                            <p:childTnLst>
                              <p:par>
                                <p:cTn id="58" presetID="22" presetClass="entr" presetSubtype="4" fill="hold" grpId="0" nodeType="afterEffect">
                                  <p:stCondLst>
                                    <p:cond delay="0"/>
                                  </p:stCondLst>
                                  <p:childTnLst>
                                    <p:set>
                                      <p:cBhvr>
                                        <p:cTn id="59" dur="1" fill="hold">
                                          <p:stCondLst>
                                            <p:cond delay="0"/>
                                          </p:stCondLst>
                                        </p:cTn>
                                        <p:tgtEl>
                                          <p:spTgt spid="932872"/>
                                        </p:tgtEl>
                                        <p:attrNameLst>
                                          <p:attrName>style.visibility</p:attrName>
                                        </p:attrNameLst>
                                      </p:cBhvr>
                                      <p:to>
                                        <p:strVal val="visible"/>
                                      </p:to>
                                    </p:set>
                                    <p:animEffect transition="in" filter="wipe(down)">
                                      <p:cBhvr>
                                        <p:cTn id="60" dur="1000"/>
                                        <p:tgtEl>
                                          <p:spTgt spid="932872"/>
                                        </p:tgtEl>
                                      </p:cBhvr>
                                    </p:animEffect>
                                  </p:childTnLst>
                                </p:cTn>
                              </p:par>
                            </p:childTnLst>
                          </p:cTn>
                        </p:par>
                        <p:par>
                          <p:cTn id="61" fill="hold">
                            <p:stCondLst>
                              <p:cond delay="7000"/>
                            </p:stCondLst>
                            <p:childTnLst>
                              <p:par>
                                <p:cTn id="62" presetID="22" presetClass="entr" presetSubtype="4" fill="hold" grpId="0" nodeType="afterEffect">
                                  <p:stCondLst>
                                    <p:cond delay="0"/>
                                  </p:stCondLst>
                                  <p:childTnLst>
                                    <p:set>
                                      <p:cBhvr>
                                        <p:cTn id="63" dur="1" fill="hold">
                                          <p:stCondLst>
                                            <p:cond delay="0"/>
                                          </p:stCondLst>
                                        </p:cTn>
                                        <p:tgtEl>
                                          <p:spTgt spid="932892"/>
                                        </p:tgtEl>
                                        <p:attrNameLst>
                                          <p:attrName>style.visibility</p:attrName>
                                        </p:attrNameLst>
                                      </p:cBhvr>
                                      <p:to>
                                        <p:strVal val="visible"/>
                                      </p:to>
                                    </p:set>
                                    <p:animEffect transition="in" filter="wipe(down)">
                                      <p:cBhvr>
                                        <p:cTn id="64" dur="500"/>
                                        <p:tgtEl>
                                          <p:spTgt spid="932892"/>
                                        </p:tgtEl>
                                      </p:cBhvr>
                                    </p:animEffect>
                                  </p:childTnLst>
                                </p:cTn>
                              </p:par>
                            </p:childTnLst>
                          </p:cTn>
                        </p:par>
                        <p:par>
                          <p:cTn id="65" fill="hold">
                            <p:stCondLst>
                              <p:cond delay="7500"/>
                            </p:stCondLst>
                            <p:childTnLst>
                              <p:par>
                                <p:cTn id="66" presetID="22" presetClass="entr" presetSubtype="4" fill="hold" grpId="0" nodeType="afterEffect">
                                  <p:stCondLst>
                                    <p:cond delay="0"/>
                                  </p:stCondLst>
                                  <p:childTnLst>
                                    <p:set>
                                      <p:cBhvr>
                                        <p:cTn id="67" dur="1" fill="hold">
                                          <p:stCondLst>
                                            <p:cond delay="0"/>
                                          </p:stCondLst>
                                        </p:cTn>
                                        <p:tgtEl>
                                          <p:spTgt spid="932893"/>
                                        </p:tgtEl>
                                        <p:attrNameLst>
                                          <p:attrName>style.visibility</p:attrName>
                                        </p:attrNameLst>
                                      </p:cBhvr>
                                      <p:to>
                                        <p:strVal val="visible"/>
                                      </p:to>
                                    </p:set>
                                    <p:animEffect transition="in" filter="wipe(down)">
                                      <p:cBhvr>
                                        <p:cTn id="68" dur="500"/>
                                        <p:tgtEl>
                                          <p:spTgt spid="932893"/>
                                        </p:tgtEl>
                                      </p:cBhvr>
                                    </p:animEffect>
                                  </p:childTnLst>
                                </p:cTn>
                              </p:par>
                            </p:childTnLst>
                          </p:cTn>
                        </p:par>
                        <p:par>
                          <p:cTn id="69" fill="hold">
                            <p:stCondLst>
                              <p:cond delay="8000"/>
                            </p:stCondLst>
                            <p:childTnLst>
                              <p:par>
                                <p:cTn id="70" presetID="22" presetClass="entr" presetSubtype="4" fill="hold" grpId="0" nodeType="afterEffect">
                                  <p:stCondLst>
                                    <p:cond delay="0"/>
                                  </p:stCondLst>
                                  <p:childTnLst>
                                    <p:set>
                                      <p:cBhvr>
                                        <p:cTn id="71" dur="1" fill="hold">
                                          <p:stCondLst>
                                            <p:cond delay="0"/>
                                          </p:stCondLst>
                                        </p:cTn>
                                        <p:tgtEl>
                                          <p:spTgt spid="932879"/>
                                        </p:tgtEl>
                                        <p:attrNameLst>
                                          <p:attrName>style.visibility</p:attrName>
                                        </p:attrNameLst>
                                      </p:cBhvr>
                                      <p:to>
                                        <p:strVal val="visible"/>
                                      </p:to>
                                    </p:set>
                                    <p:animEffect transition="in" filter="wipe(down)">
                                      <p:cBhvr>
                                        <p:cTn id="72" dur="500"/>
                                        <p:tgtEl>
                                          <p:spTgt spid="932879"/>
                                        </p:tgtEl>
                                      </p:cBhvr>
                                    </p:animEffect>
                                  </p:childTnLst>
                                </p:cTn>
                              </p:par>
                            </p:childTnLst>
                          </p:cTn>
                        </p:par>
                        <p:par>
                          <p:cTn id="73" fill="hold">
                            <p:stCondLst>
                              <p:cond delay="8500"/>
                            </p:stCondLst>
                            <p:childTnLst>
                              <p:par>
                                <p:cTn id="74" presetID="22" presetClass="entr" presetSubtype="1" fill="hold" grpId="0" nodeType="afterEffect">
                                  <p:stCondLst>
                                    <p:cond delay="0"/>
                                  </p:stCondLst>
                                  <p:childTnLst>
                                    <p:set>
                                      <p:cBhvr>
                                        <p:cTn id="75" dur="1" fill="hold">
                                          <p:stCondLst>
                                            <p:cond delay="0"/>
                                          </p:stCondLst>
                                        </p:cTn>
                                        <p:tgtEl>
                                          <p:spTgt spid="932880"/>
                                        </p:tgtEl>
                                        <p:attrNameLst>
                                          <p:attrName>style.visibility</p:attrName>
                                        </p:attrNameLst>
                                      </p:cBhvr>
                                      <p:to>
                                        <p:strVal val="visible"/>
                                      </p:to>
                                    </p:set>
                                    <p:animEffect transition="in" filter="wipe(up)">
                                      <p:cBhvr>
                                        <p:cTn id="76" dur="500"/>
                                        <p:tgtEl>
                                          <p:spTgt spid="932880"/>
                                        </p:tgtEl>
                                      </p:cBhvr>
                                    </p:animEffect>
                                  </p:childTnLst>
                                </p:cTn>
                              </p:par>
                            </p:childTnLst>
                          </p:cTn>
                        </p:par>
                        <p:par>
                          <p:cTn id="77" fill="hold">
                            <p:stCondLst>
                              <p:cond delay="9000"/>
                            </p:stCondLst>
                            <p:childTnLst>
                              <p:par>
                                <p:cTn id="78" presetID="22" presetClass="entr" presetSubtype="1" fill="hold" grpId="0" nodeType="afterEffect">
                                  <p:stCondLst>
                                    <p:cond delay="0"/>
                                  </p:stCondLst>
                                  <p:childTnLst>
                                    <p:set>
                                      <p:cBhvr>
                                        <p:cTn id="79" dur="1" fill="hold">
                                          <p:stCondLst>
                                            <p:cond delay="0"/>
                                          </p:stCondLst>
                                        </p:cTn>
                                        <p:tgtEl>
                                          <p:spTgt spid="932881"/>
                                        </p:tgtEl>
                                        <p:attrNameLst>
                                          <p:attrName>style.visibility</p:attrName>
                                        </p:attrNameLst>
                                      </p:cBhvr>
                                      <p:to>
                                        <p:strVal val="visible"/>
                                      </p:to>
                                    </p:set>
                                    <p:animEffect transition="in" filter="wipe(up)">
                                      <p:cBhvr>
                                        <p:cTn id="80" dur="500"/>
                                        <p:tgtEl>
                                          <p:spTgt spid="932881"/>
                                        </p:tgtEl>
                                      </p:cBhvr>
                                    </p:animEffect>
                                  </p:childTnLst>
                                </p:cTn>
                              </p:par>
                            </p:childTnLst>
                          </p:cTn>
                        </p:par>
                        <p:par>
                          <p:cTn id="81" fill="hold">
                            <p:stCondLst>
                              <p:cond delay="9500"/>
                            </p:stCondLst>
                            <p:childTnLst>
                              <p:par>
                                <p:cTn id="82" presetID="22" presetClass="entr" presetSubtype="4" fill="hold" grpId="0" nodeType="afterEffect">
                                  <p:stCondLst>
                                    <p:cond delay="0"/>
                                  </p:stCondLst>
                                  <p:childTnLst>
                                    <p:set>
                                      <p:cBhvr>
                                        <p:cTn id="83" dur="1" fill="hold">
                                          <p:stCondLst>
                                            <p:cond delay="0"/>
                                          </p:stCondLst>
                                        </p:cTn>
                                        <p:tgtEl>
                                          <p:spTgt spid="932882"/>
                                        </p:tgtEl>
                                        <p:attrNameLst>
                                          <p:attrName>style.visibility</p:attrName>
                                        </p:attrNameLst>
                                      </p:cBhvr>
                                      <p:to>
                                        <p:strVal val="visible"/>
                                      </p:to>
                                    </p:set>
                                    <p:animEffect transition="in" filter="wipe(down)">
                                      <p:cBhvr>
                                        <p:cTn id="84" dur="500"/>
                                        <p:tgtEl>
                                          <p:spTgt spid="932882"/>
                                        </p:tgtEl>
                                      </p:cBhvr>
                                    </p:animEffect>
                                  </p:childTnLst>
                                </p:cTn>
                              </p:par>
                            </p:childTnLst>
                          </p:cTn>
                        </p:par>
                        <p:par>
                          <p:cTn id="85" fill="hold">
                            <p:stCondLst>
                              <p:cond delay="10000"/>
                            </p:stCondLst>
                            <p:childTnLst>
                              <p:par>
                                <p:cTn id="86" presetID="22" presetClass="entr" presetSubtype="4" fill="hold" grpId="0" nodeType="afterEffect">
                                  <p:stCondLst>
                                    <p:cond delay="0"/>
                                  </p:stCondLst>
                                  <p:childTnLst>
                                    <p:set>
                                      <p:cBhvr>
                                        <p:cTn id="87" dur="1" fill="hold">
                                          <p:stCondLst>
                                            <p:cond delay="0"/>
                                          </p:stCondLst>
                                        </p:cTn>
                                        <p:tgtEl>
                                          <p:spTgt spid="932883"/>
                                        </p:tgtEl>
                                        <p:attrNameLst>
                                          <p:attrName>style.visibility</p:attrName>
                                        </p:attrNameLst>
                                      </p:cBhvr>
                                      <p:to>
                                        <p:strVal val="visible"/>
                                      </p:to>
                                    </p:set>
                                    <p:animEffect transition="in" filter="wipe(down)">
                                      <p:cBhvr>
                                        <p:cTn id="88" dur="500"/>
                                        <p:tgtEl>
                                          <p:spTgt spid="932883"/>
                                        </p:tgtEl>
                                      </p:cBhvr>
                                    </p:animEffect>
                                  </p:childTnLst>
                                </p:cTn>
                              </p:par>
                            </p:childTnLst>
                          </p:cTn>
                        </p:par>
                        <p:par>
                          <p:cTn id="89" fill="hold">
                            <p:stCondLst>
                              <p:cond delay="10500"/>
                            </p:stCondLst>
                            <p:childTnLst>
                              <p:par>
                                <p:cTn id="90" presetID="5" presetClass="entr" presetSubtype="10" fill="hold" grpId="0" nodeType="afterEffect">
                                  <p:stCondLst>
                                    <p:cond delay="0"/>
                                  </p:stCondLst>
                                  <p:childTnLst>
                                    <p:set>
                                      <p:cBhvr>
                                        <p:cTn id="91" dur="1" fill="hold">
                                          <p:stCondLst>
                                            <p:cond delay="0"/>
                                          </p:stCondLst>
                                        </p:cTn>
                                        <p:tgtEl>
                                          <p:spTgt spid="932876"/>
                                        </p:tgtEl>
                                        <p:attrNameLst>
                                          <p:attrName>style.visibility</p:attrName>
                                        </p:attrNameLst>
                                      </p:cBhvr>
                                      <p:to>
                                        <p:strVal val="visible"/>
                                      </p:to>
                                    </p:set>
                                    <p:animEffect transition="in" filter="checkerboard(across)">
                                      <p:cBhvr>
                                        <p:cTn id="92" dur="500"/>
                                        <p:tgtEl>
                                          <p:spTgt spid="932876"/>
                                        </p:tgtEl>
                                      </p:cBhvr>
                                    </p:animEffect>
                                  </p:childTnLst>
                                </p:cTn>
                              </p:par>
                            </p:childTnLst>
                          </p:cTn>
                        </p:par>
                        <p:par>
                          <p:cTn id="93" fill="hold">
                            <p:stCondLst>
                              <p:cond delay="11000"/>
                            </p:stCondLst>
                            <p:childTnLst>
                              <p:par>
                                <p:cTn id="94" presetID="5" presetClass="entr" presetSubtype="10" fill="hold" grpId="0" nodeType="afterEffect">
                                  <p:stCondLst>
                                    <p:cond delay="0"/>
                                  </p:stCondLst>
                                  <p:childTnLst>
                                    <p:set>
                                      <p:cBhvr>
                                        <p:cTn id="95" dur="1" fill="hold">
                                          <p:stCondLst>
                                            <p:cond delay="0"/>
                                          </p:stCondLst>
                                        </p:cTn>
                                        <p:tgtEl>
                                          <p:spTgt spid="932875"/>
                                        </p:tgtEl>
                                        <p:attrNameLst>
                                          <p:attrName>style.visibility</p:attrName>
                                        </p:attrNameLst>
                                      </p:cBhvr>
                                      <p:to>
                                        <p:strVal val="visible"/>
                                      </p:to>
                                    </p:set>
                                    <p:animEffect transition="in" filter="checkerboard(across)">
                                      <p:cBhvr>
                                        <p:cTn id="96" dur="500"/>
                                        <p:tgtEl>
                                          <p:spTgt spid="932875"/>
                                        </p:tgtEl>
                                      </p:cBhvr>
                                    </p:animEffect>
                                  </p:childTnLst>
                                </p:cTn>
                              </p:par>
                            </p:childTnLst>
                          </p:cTn>
                        </p:par>
                        <p:par>
                          <p:cTn id="97" fill="hold">
                            <p:stCondLst>
                              <p:cond delay="11500"/>
                            </p:stCondLst>
                            <p:childTnLst>
                              <p:par>
                                <p:cTn id="98" presetID="20" presetClass="entr" presetSubtype="0" fill="hold" nodeType="afterEffect">
                                  <p:stCondLst>
                                    <p:cond delay="0"/>
                                  </p:stCondLst>
                                  <p:childTnLst>
                                    <p:set>
                                      <p:cBhvr>
                                        <p:cTn id="99" dur="1" fill="hold">
                                          <p:stCondLst>
                                            <p:cond delay="0"/>
                                          </p:stCondLst>
                                        </p:cTn>
                                        <p:tgtEl>
                                          <p:spTgt spid="932897"/>
                                        </p:tgtEl>
                                        <p:attrNameLst>
                                          <p:attrName>style.visibility</p:attrName>
                                        </p:attrNameLst>
                                      </p:cBhvr>
                                      <p:to>
                                        <p:strVal val="visible"/>
                                      </p:to>
                                    </p:set>
                                    <p:animEffect transition="in" filter="wedge">
                                      <p:cBhvr>
                                        <p:cTn id="100" dur="500"/>
                                        <p:tgtEl>
                                          <p:spTgt spid="932897"/>
                                        </p:tgtEl>
                                      </p:cBhvr>
                                    </p:animEffect>
                                  </p:childTnLst>
                                </p:cTn>
                              </p:par>
                            </p:childTnLst>
                          </p:cTn>
                        </p:par>
                        <p:par>
                          <p:cTn id="101" fill="hold">
                            <p:stCondLst>
                              <p:cond delay="12000"/>
                            </p:stCondLst>
                            <p:childTnLst>
                              <p:par>
                                <p:cTn id="102" presetID="20" presetClass="entr" presetSubtype="0" fill="hold" nodeType="afterEffect">
                                  <p:stCondLst>
                                    <p:cond delay="0"/>
                                  </p:stCondLst>
                                  <p:childTnLst>
                                    <p:set>
                                      <p:cBhvr>
                                        <p:cTn id="103" dur="1" fill="hold">
                                          <p:stCondLst>
                                            <p:cond delay="0"/>
                                          </p:stCondLst>
                                        </p:cTn>
                                        <p:tgtEl>
                                          <p:spTgt spid="932898"/>
                                        </p:tgtEl>
                                        <p:attrNameLst>
                                          <p:attrName>style.visibility</p:attrName>
                                        </p:attrNameLst>
                                      </p:cBhvr>
                                      <p:to>
                                        <p:strVal val="visible"/>
                                      </p:to>
                                    </p:set>
                                    <p:animEffect transition="in" filter="wedge">
                                      <p:cBhvr>
                                        <p:cTn id="104" dur="500"/>
                                        <p:tgtEl>
                                          <p:spTgt spid="932898"/>
                                        </p:tgtEl>
                                      </p:cBhvr>
                                    </p:animEffect>
                                  </p:childTnLst>
                                </p:cTn>
                              </p:par>
                            </p:childTnLst>
                          </p:cTn>
                        </p:par>
                        <p:par>
                          <p:cTn id="105" fill="hold">
                            <p:stCondLst>
                              <p:cond delay="12500"/>
                            </p:stCondLst>
                            <p:childTnLst>
                              <p:par>
                                <p:cTn id="106" presetID="17" presetClass="entr" presetSubtype="10" fill="hold" grpId="0" nodeType="afterEffect">
                                  <p:stCondLst>
                                    <p:cond delay="0"/>
                                  </p:stCondLst>
                                  <p:childTnLst>
                                    <p:set>
                                      <p:cBhvr>
                                        <p:cTn id="107" dur="1" fill="hold">
                                          <p:stCondLst>
                                            <p:cond delay="0"/>
                                          </p:stCondLst>
                                        </p:cTn>
                                        <p:tgtEl>
                                          <p:spTgt spid="932877"/>
                                        </p:tgtEl>
                                        <p:attrNameLst>
                                          <p:attrName>style.visibility</p:attrName>
                                        </p:attrNameLst>
                                      </p:cBhvr>
                                      <p:to>
                                        <p:strVal val="visible"/>
                                      </p:to>
                                    </p:set>
                                    <p:anim calcmode="lin" valueType="num">
                                      <p:cBhvr>
                                        <p:cTn id="108" dur="500" fill="hold"/>
                                        <p:tgtEl>
                                          <p:spTgt spid="932877"/>
                                        </p:tgtEl>
                                        <p:attrNameLst>
                                          <p:attrName>ppt_w</p:attrName>
                                        </p:attrNameLst>
                                      </p:cBhvr>
                                      <p:tavLst>
                                        <p:tav tm="0">
                                          <p:val>
                                            <p:fltVal val="0"/>
                                          </p:val>
                                        </p:tav>
                                        <p:tav tm="100000">
                                          <p:val>
                                            <p:strVal val="#ppt_w"/>
                                          </p:val>
                                        </p:tav>
                                      </p:tavLst>
                                    </p:anim>
                                    <p:anim calcmode="lin" valueType="num">
                                      <p:cBhvr>
                                        <p:cTn id="109" dur="500" fill="hold"/>
                                        <p:tgtEl>
                                          <p:spTgt spid="932877"/>
                                        </p:tgtEl>
                                        <p:attrNameLst>
                                          <p:attrName>ppt_h</p:attrName>
                                        </p:attrNameLst>
                                      </p:cBhvr>
                                      <p:tavLst>
                                        <p:tav tm="0">
                                          <p:val>
                                            <p:strVal val="#ppt_h"/>
                                          </p:val>
                                        </p:tav>
                                        <p:tav tm="100000">
                                          <p:val>
                                            <p:strVal val="#ppt_h"/>
                                          </p:val>
                                        </p:tav>
                                      </p:tavLst>
                                    </p:anim>
                                  </p:childTnLst>
                                </p:cTn>
                              </p:par>
                            </p:childTnLst>
                          </p:cTn>
                        </p:par>
                        <p:par>
                          <p:cTn id="110" fill="hold">
                            <p:stCondLst>
                              <p:cond delay="13000"/>
                            </p:stCondLst>
                            <p:childTnLst>
                              <p:par>
                                <p:cTn id="111" presetID="22" presetClass="entr" presetSubtype="4" fill="hold" grpId="0" nodeType="afterEffect">
                                  <p:stCondLst>
                                    <p:cond delay="0"/>
                                  </p:stCondLst>
                                  <p:childTnLst>
                                    <p:set>
                                      <p:cBhvr>
                                        <p:cTn id="112" dur="1" fill="hold">
                                          <p:stCondLst>
                                            <p:cond delay="0"/>
                                          </p:stCondLst>
                                        </p:cTn>
                                        <p:tgtEl>
                                          <p:spTgt spid="932874"/>
                                        </p:tgtEl>
                                        <p:attrNameLst>
                                          <p:attrName>style.visibility</p:attrName>
                                        </p:attrNameLst>
                                      </p:cBhvr>
                                      <p:to>
                                        <p:strVal val="visible"/>
                                      </p:to>
                                    </p:set>
                                    <p:animEffect transition="in" filter="wipe(down)">
                                      <p:cBhvr>
                                        <p:cTn id="113" dur="500"/>
                                        <p:tgtEl>
                                          <p:spTgt spid="932874"/>
                                        </p:tgtEl>
                                      </p:cBhvr>
                                    </p:animEffect>
                                  </p:childTnLst>
                                </p:cTn>
                              </p:par>
                            </p:childTnLst>
                          </p:cTn>
                        </p:par>
                        <p:par>
                          <p:cTn id="114" fill="hold">
                            <p:stCondLst>
                              <p:cond delay="13500"/>
                            </p:stCondLst>
                            <p:childTnLst>
                              <p:par>
                                <p:cTn id="115" presetID="9" presetClass="entr" presetSubtype="0" fill="hold" grpId="1" nodeType="afterEffect">
                                  <p:stCondLst>
                                    <p:cond delay="0"/>
                                  </p:stCondLst>
                                  <p:childTnLst>
                                    <p:set>
                                      <p:cBhvr>
                                        <p:cTn id="116" dur="1" fill="hold">
                                          <p:stCondLst>
                                            <p:cond delay="0"/>
                                          </p:stCondLst>
                                        </p:cTn>
                                        <p:tgtEl>
                                          <p:spTgt spid="932875"/>
                                        </p:tgtEl>
                                        <p:attrNameLst>
                                          <p:attrName>style.visibility</p:attrName>
                                        </p:attrNameLst>
                                      </p:cBhvr>
                                      <p:to>
                                        <p:strVal val="visible"/>
                                      </p:to>
                                    </p:set>
                                    <p:animEffect transition="in" filter="dissolve">
                                      <p:cBhvr>
                                        <p:cTn id="117" dur="500"/>
                                        <p:tgtEl>
                                          <p:spTgt spid="932875"/>
                                        </p:tgtEl>
                                      </p:cBhvr>
                                    </p:animEffect>
                                  </p:childTnLst>
                                </p:cTn>
                              </p:par>
                            </p:childTnLst>
                          </p:cTn>
                        </p:par>
                        <p:par>
                          <p:cTn id="118" fill="hold">
                            <p:stCondLst>
                              <p:cond delay="14000"/>
                            </p:stCondLst>
                            <p:childTnLst>
                              <p:par>
                                <p:cTn id="119" presetID="22" presetClass="entr" presetSubtype="4" fill="hold" nodeType="afterEffect">
                                  <p:stCondLst>
                                    <p:cond delay="0"/>
                                  </p:stCondLst>
                                  <p:childTnLst>
                                    <p:set>
                                      <p:cBhvr>
                                        <p:cTn id="120" dur="1" fill="hold">
                                          <p:stCondLst>
                                            <p:cond delay="0"/>
                                          </p:stCondLst>
                                        </p:cTn>
                                        <p:tgtEl>
                                          <p:spTgt spid="932895"/>
                                        </p:tgtEl>
                                        <p:attrNameLst>
                                          <p:attrName>style.visibility</p:attrName>
                                        </p:attrNameLst>
                                      </p:cBhvr>
                                      <p:to>
                                        <p:strVal val="visible"/>
                                      </p:to>
                                    </p:set>
                                    <p:animEffect transition="in" filter="wipe(down)">
                                      <p:cBhvr>
                                        <p:cTn id="121" dur="500"/>
                                        <p:tgtEl>
                                          <p:spTgt spid="932895"/>
                                        </p:tgtEl>
                                      </p:cBhvr>
                                    </p:animEffect>
                                  </p:childTnLst>
                                </p:cTn>
                              </p:par>
                            </p:childTnLst>
                          </p:cTn>
                        </p:par>
                        <p:par>
                          <p:cTn id="122" fill="hold">
                            <p:stCondLst>
                              <p:cond delay="14500"/>
                            </p:stCondLst>
                            <p:childTnLst>
                              <p:par>
                                <p:cTn id="123" presetID="21" presetClass="entr" presetSubtype="4" fill="hold" nodeType="afterEffect">
                                  <p:stCondLst>
                                    <p:cond delay="0"/>
                                  </p:stCondLst>
                                  <p:childTnLst>
                                    <p:set>
                                      <p:cBhvr>
                                        <p:cTn id="124" dur="1" fill="hold">
                                          <p:stCondLst>
                                            <p:cond delay="0"/>
                                          </p:stCondLst>
                                        </p:cTn>
                                        <p:tgtEl>
                                          <p:spTgt spid="932898"/>
                                        </p:tgtEl>
                                        <p:attrNameLst>
                                          <p:attrName>style.visibility</p:attrName>
                                        </p:attrNameLst>
                                      </p:cBhvr>
                                      <p:to>
                                        <p:strVal val="visible"/>
                                      </p:to>
                                    </p:set>
                                    <p:animEffect transition="in" filter="wheel(4)">
                                      <p:cBhvr>
                                        <p:cTn id="125" dur="500"/>
                                        <p:tgtEl>
                                          <p:spTgt spid="932898"/>
                                        </p:tgtEl>
                                      </p:cBhvr>
                                    </p:animEffect>
                                  </p:childTnLst>
                                </p:cTn>
                              </p:par>
                            </p:childTnLst>
                          </p:cTn>
                        </p:par>
                        <p:par>
                          <p:cTn id="126" fill="hold">
                            <p:stCondLst>
                              <p:cond delay="15000"/>
                            </p:stCondLst>
                            <p:childTnLst>
                              <p:par>
                                <p:cTn id="127" presetID="22" presetClass="entr" presetSubtype="4" fill="hold" nodeType="afterEffect">
                                  <p:stCondLst>
                                    <p:cond delay="0"/>
                                  </p:stCondLst>
                                  <p:childTnLst>
                                    <p:set>
                                      <p:cBhvr>
                                        <p:cTn id="128" dur="1" fill="hold">
                                          <p:stCondLst>
                                            <p:cond delay="0"/>
                                          </p:stCondLst>
                                        </p:cTn>
                                        <p:tgtEl>
                                          <p:spTgt spid="932896"/>
                                        </p:tgtEl>
                                        <p:attrNameLst>
                                          <p:attrName>style.visibility</p:attrName>
                                        </p:attrNameLst>
                                      </p:cBhvr>
                                      <p:to>
                                        <p:strVal val="visible"/>
                                      </p:to>
                                    </p:set>
                                    <p:animEffect transition="in" filter="wipe(down)">
                                      <p:cBhvr>
                                        <p:cTn id="129" dur="500"/>
                                        <p:tgtEl>
                                          <p:spTgt spid="932896"/>
                                        </p:tgtEl>
                                      </p:cBhvr>
                                    </p:animEffect>
                                  </p:childTnLst>
                                </p:cTn>
                              </p:par>
                            </p:childTnLst>
                          </p:cTn>
                        </p:par>
                        <p:par>
                          <p:cTn id="130" fill="hold">
                            <p:stCondLst>
                              <p:cond delay="15500"/>
                            </p:stCondLst>
                            <p:childTnLst>
                              <p:par>
                                <p:cTn id="131" presetID="5" presetClass="entr" presetSubtype="10" fill="hold" grpId="0" nodeType="afterEffect">
                                  <p:stCondLst>
                                    <p:cond delay="0"/>
                                  </p:stCondLst>
                                  <p:childTnLst>
                                    <p:set>
                                      <p:cBhvr>
                                        <p:cTn id="132" dur="1" fill="hold">
                                          <p:stCondLst>
                                            <p:cond delay="0"/>
                                          </p:stCondLst>
                                        </p:cTn>
                                        <p:tgtEl>
                                          <p:spTgt spid="932878"/>
                                        </p:tgtEl>
                                        <p:attrNameLst>
                                          <p:attrName>style.visibility</p:attrName>
                                        </p:attrNameLst>
                                      </p:cBhvr>
                                      <p:to>
                                        <p:strVal val="visible"/>
                                      </p:to>
                                    </p:set>
                                    <p:animEffect transition="in" filter="checkerboard(across)">
                                      <p:cBhvr>
                                        <p:cTn id="133" dur="500"/>
                                        <p:tgtEl>
                                          <p:spTgt spid="932878"/>
                                        </p:tgtEl>
                                      </p:cBhvr>
                                    </p:animEffect>
                                  </p:childTnLst>
                                </p:cTn>
                              </p:par>
                            </p:childTnLst>
                          </p:cTn>
                        </p:par>
                        <p:par>
                          <p:cTn id="134" fill="hold">
                            <p:stCondLst>
                              <p:cond delay="16000"/>
                            </p:stCondLst>
                            <p:childTnLst>
                              <p:par>
                                <p:cTn id="135" presetID="21" presetClass="entr" presetSubtype="4" fill="hold" grpId="0" nodeType="afterEffect">
                                  <p:stCondLst>
                                    <p:cond delay="0"/>
                                  </p:stCondLst>
                                  <p:childTnLst>
                                    <p:set>
                                      <p:cBhvr>
                                        <p:cTn id="136" dur="1" fill="hold">
                                          <p:stCondLst>
                                            <p:cond delay="0"/>
                                          </p:stCondLst>
                                        </p:cTn>
                                        <p:tgtEl>
                                          <p:spTgt spid="932866"/>
                                        </p:tgtEl>
                                        <p:attrNameLst>
                                          <p:attrName>style.visibility</p:attrName>
                                        </p:attrNameLst>
                                      </p:cBhvr>
                                      <p:to>
                                        <p:strVal val="visible"/>
                                      </p:to>
                                    </p:set>
                                    <p:animEffect transition="in" filter="wheel(4)">
                                      <p:cBhvr>
                                        <p:cTn id="137" dur="500"/>
                                        <p:tgtEl>
                                          <p:spTgt spid="932866"/>
                                        </p:tgtEl>
                                      </p:cBhvr>
                                    </p:animEffect>
                                  </p:childTnLst>
                                </p:cTn>
                              </p:par>
                            </p:childTnLst>
                          </p:cTn>
                        </p:par>
                        <p:par>
                          <p:cTn id="138" fill="hold">
                            <p:stCondLst>
                              <p:cond delay="16500"/>
                            </p:stCondLst>
                            <p:childTnLst>
                              <p:par>
                                <p:cTn id="139" presetID="22" presetClass="entr" presetSubtype="4" fill="hold" nodeType="afterEffect">
                                  <p:stCondLst>
                                    <p:cond delay="0"/>
                                  </p:stCondLst>
                                  <p:childTnLst>
                                    <p:set>
                                      <p:cBhvr>
                                        <p:cTn id="140" dur="1" fill="hold">
                                          <p:stCondLst>
                                            <p:cond delay="0"/>
                                          </p:stCondLst>
                                        </p:cTn>
                                        <p:tgtEl>
                                          <p:spTgt spid="932899"/>
                                        </p:tgtEl>
                                        <p:attrNameLst>
                                          <p:attrName>style.visibility</p:attrName>
                                        </p:attrNameLst>
                                      </p:cBhvr>
                                      <p:to>
                                        <p:strVal val="visible"/>
                                      </p:to>
                                    </p:set>
                                    <p:animEffect transition="in" filter="wipe(down)">
                                      <p:cBhvr>
                                        <p:cTn id="141" dur="500"/>
                                        <p:tgtEl>
                                          <p:spTgt spid="932899"/>
                                        </p:tgtEl>
                                      </p:cBhvr>
                                    </p:animEffect>
                                  </p:childTnLst>
                                </p:cTn>
                              </p:par>
                            </p:childTnLst>
                          </p:cTn>
                        </p:par>
                        <p:par>
                          <p:cTn id="142" fill="hold">
                            <p:stCondLst>
                              <p:cond delay="17000"/>
                            </p:stCondLst>
                            <p:childTnLst>
                              <p:par>
                                <p:cTn id="143" presetID="5" presetClass="entr" presetSubtype="10" fill="hold" grpId="0" nodeType="afterEffect">
                                  <p:stCondLst>
                                    <p:cond delay="0"/>
                                  </p:stCondLst>
                                  <p:childTnLst>
                                    <p:set>
                                      <p:cBhvr>
                                        <p:cTn id="144" dur="1" fill="hold">
                                          <p:stCondLst>
                                            <p:cond delay="0"/>
                                          </p:stCondLst>
                                        </p:cTn>
                                        <p:tgtEl>
                                          <p:spTgt spid="932884"/>
                                        </p:tgtEl>
                                        <p:attrNameLst>
                                          <p:attrName>style.visibility</p:attrName>
                                        </p:attrNameLst>
                                      </p:cBhvr>
                                      <p:to>
                                        <p:strVal val="visible"/>
                                      </p:to>
                                    </p:set>
                                    <p:animEffect transition="in" filter="checkerboard(across)">
                                      <p:cBhvr>
                                        <p:cTn id="145" dur="500"/>
                                        <p:tgtEl>
                                          <p:spTgt spid="932884"/>
                                        </p:tgtEl>
                                      </p:cBhvr>
                                    </p:animEffect>
                                  </p:childTnLst>
                                </p:cTn>
                              </p:par>
                            </p:childTnLst>
                          </p:cTn>
                        </p:par>
                        <p:par>
                          <p:cTn id="146" fill="hold">
                            <p:stCondLst>
                              <p:cond delay="17500"/>
                            </p:stCondLst>
                            <p:childTnLst>
                              <p:par>
                                <p:cTn id="147" presetID="34" presetClass="entr" presetSubtype="0" fill="hold" nodeType="afterEffect">
                                  <p:stCondLst>
                                    <p:cond delay="0"/>
                                  </p:stCondLst>
                                  <p:childTnLst>
                                    <p:set>
                                      <p:cBhvr>
                                        <p:cTn id="148" dur="1" fill="hold">
                                          <p:stCondLst>
                                            <p:cond delay="0"/>
                                          </p:stCondLst>
                                        </p:cTn>
                                        <p:tgtEl>
                                          <p:spTgt spid="932894"/>
                                        </p:tgtEl>
                                        <p:attrNameLst>
                                          <p:attrName>style.visibility</p:attrName>
                                        </p:attrNameLst>
                                      </p:cBhvr>
                                      <p:to>
                                        <p:strVal val="visible"/>
                                      </p:to>
                                    </p:set>
                                    <p:anim from="(-#ppt_w/2)" to="(#ppt_x)" calcmode="lin" valueType="num">
                                      <p:cBhvr>
                                        <p:cTn id="149" dur="300" fill="hold">
                                          <p:stCondLst>
                                            <p:cond delay="0"/>
                                          </p:stCondLst>
                                        </p:cTn>
                                        <p:tgtEl>
                                          <p:spTgt spid="932894"/>
                                        </p:tgtEl>
                                        <p:attrNameLst>
                                          <p:attrName>ppt_x</p:attrName>
                                        </p:attrNameLst>
                                      </p:cBhvr>
                                    </p:anim>
                                    <p:anim from="0" to="-1.0" calcmode="lin" valueType="num">
                                      <p:cBhvr>
                                        <p:cTn id="150" dur="100" decel="50000" autoRev="1" fill="hold">
                                          <p:stCondLst>
                                            <p:cond delay="300"/>
                                          </p:stCondLst>
                                        </p:cTn>
                                        <p:tgtEl>
                                          <p:spTgt spid="932894"/>
                                        </p:tgtEl>
                                        <p:attrNameLst>
                                          <p:attrName>xshear</p:attrName>
                                        </p:attrNameLst>
                                      </p:cBhvr>
                                    </p:anim>
                                    <p:animScale>
                                      <p:cBhvr>
                                        <p:cTn id="151" dur="100" decel="100000" autoRev="1" fill="hold">
                                          <p:stCondLst>
                                            <p:cond delay="300"/>
                                          </p:stCondLst>
                                        </p:cTn>
                                        <p:tgtEl>
                                          <p:spTgt spid="932894"/>
                                        </p:tgtEl>
                                      </p:cBhvr>
                                      <p:from x="100000" y="100000"/>
                                      <p:to x="80000" y="100000"/>
                                    </p:animScale>
                                    <p:anim by="(#ppt_h/3+#ppt_w*0.1)" calcmode="lin" valueType="num">
                                      <p:cBhvr additive="sum">
                                        <p:cTn id="152" dur="100" decel="100000" autoRev="1" fill="hold">
                                          <p:stCondLst>
                                            <p:cond delay="300"/>
                                          </p:stCondLst>
                                        </p:cTn>
                                        <p:tgtEl>
                                          <p:spTgt spid="932894"/>
                                        </p:tgtEl>
                                        <p:attrNameLst>
                                          <p:attrName>ppt_x</p:attrName>
                                        </p:attrNameLst>
                                      </p:cBhvr>
                                    </p:anim>
                                  </p:childTnLst>
                                </p:cTn>
                              </p:par>
                            </p:childTnLst>
                          </p:cTn>
                        </p:par>
                      </p:childTnLst>
                    </p:cTn>
                  </p:par>
                  <p:par>
                    <p:cTn id="153" fill="hold">
                      <p:stCondLst>
                        <p:cond delay="indefinite"/>
                      </p:stCondLst>
                      <p:childTnLst>
                        <p:par>
                          <p:cTn id="154" fill="hold">
                            <p:stCondLst>
                              <p:cond delay="0"/>
                            </p:stCondLst>
                            <p:childTnLst>
                              <p:par>
                                <p:cTn id="155" presetID="15" presetClass="entr" presetSubtype="0" fill="hold" grpId="0" nodeType="clickEffect">
                                  <p:stCondLst>
                                    <p:cond delay="0"/>
                                  </p:stCondLst>
                                  <p:childTnLst>
                                    <p:set>
                                      <p:cBhvr>
                                        <p:cTn id="156" dur="1" fill="hold">
                                          <p:stCondLst>
                                            <p:cond delay="0"/>
                                          </p:stCondLst>
                                        </p:cTn>
                                        <p:tgtEl>
                                          <p:spTgt spid="932900"/>
                                        </p:tgtEl>
                                        <p:attrNameLst>
                                          <p:attrName>style.visibility</p:attrName>
                                        </p:attrNameLst>
                                      </p:cBhvr>
                                      <p:to>
                                        <p:strVal val="visible"/>
                                      </p:to>
                                    </p:set>
                                    <p:anim calcmode="lin" valueType="num">
                                      <p:cBhvr>
                                        <p:cTn id="157" dur="1000" fill="hold"/>
                                        <p:tgtEl>
                                          <p:spTgt spid="932900"/>
                                        </p:tgtEl>
                                        <p:attrNameLst>
                                          <p:attrName>ppt_w</p:attrName>
                                        </p:attrNameLst>
                                      </p:cBhvr>
                                      <p:tavLst>
                                        <p:tav tm="0">
                                          <p:val>
                                            <p:fltVal val="0"/>
                                          </p:val>
                                        </p:tav>
                                        <p:tav tm="100000">
                                          <p:val>
                                            <p:strVal val="#ppt_w"/>
                                          </p:val>
                                        </p:tav>
                                      </p:tavLst>
                                    </p:anim>
                                    <p:anim calcmode="lin" valueType="num">
                                      <p:cBhvr>
                                        <p:cTn id="158" dur="1000" fill="hold"/>
                                        <p:tgtEl>
                                          <p:spTgt spid="932900"/>
                                        </p:tgtEl>
                                        <p:attrNameLst>
                                          <p:attrName>ppt_h</p:attrName>
                                        </p:attrNameLst>
                                      </p:cBhvr>
                                      <p:tavLst>
                                        <p:tav tm="0">
                                          <p:val>
                                            <p:fltVal val="0"/>
                                          </p:val>
                                        </p:tav>
                                        <p:tav tm="100000">
                                          <p:val>
                                            <p:strVal val="#ppt_h"/>
                                          </p:val>
                                        </p:tav>
                                      </p:tavLst>
                                    </p:anim>
                                    <p:anim calcmode="lin" valueType="num">
                                      <p:cBhvr>
                                        <p:cTn id="159" dur="1000" fill="hold"/>
                                        <p:tgtEl>
                                          <p:spTgt spid="932900"/>
                                        </p:tgtEl>
                                        <p:attrNameLst>
                                          <p:attrName>ppt_x</p:attrName>
                                        </p:attrNameLst>
                                      </p:cBhvr>
                                      <p:tavLst>
                                        <p:tav tm="0" fmla="#ppt_x+(cos(-2*pi*(1-$))*-#ppt_x-sin(-2*pi*(1-$))*(1-#ppt_y))*(1-$)">
                                          <p:val>
                                            <p:fltVal val="0"/>
                                          </p:val>
                                        </p:tav>
                                        <p:tav tm="100000">
                                          <p:val>
                                            <p:fltVal val="1"/>
                                          </p:val>
                                        </p:tav>
                                      </p:tavLst>
                                    </p:anim>
                                    <p:anim calcmode="lin" valueType="num">
                                      <p:cBhvr>
                                        <p:cTn id="160" dur="1000" fill="hold"/>
                                        <p:tgtEl>
                                          <p:spTgt spid="93290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1" fill="hold">
                      <p:stCondLst>
                        <p:cond delay="indefinite"/>
                      </p:stCondLst>
                      <p:childTnLst>
                        <p:par>
                          <p:cTn id="162" fill="hold">
                            <p:stCondLst>
                              <p:cond delay="0"/>
                            </p:stCondLst>
                            <p:childTnLst>
                              <p:par>
                                <p:cTn id="163" presetID="3" presetClass="entr" presetSubtype="10" fill="hold" grpId="0" nodeType="clickEffect">
                                  <p:stCondLst>
                                    <p:cond delay="0"/>
                                  </p:stCondLst>
                                  <p:childTnLst>
                                    <p:set>
                                      <p:cBhvr>
                                        <p:cTn id="164" dur="1" fill="hold">
                                          <p:stCondLst>
                                            <p:cond delay="0"/>
                                          </p:stCondLst>
                                        </p:cTn>
                                        <p:tgtEl>
                                          <p:spTgt spid="932901"/>
                                        </p:tgtEl>
                                        <p:attrNameLst>
                                          <p:attrName>style.visibility</p:attrName>
                                        </p:attrNameLst>
                                      </p:cBhvr>
                                      <p:to>
                                        <p:strVal val="visible"/>
                                      </p:to>
                                    </p:set>
                                    <p:animEffect transition="in" filter="blinds(horizontal)">
                                      <p:cBhvr>
                                        <p:cTn id="165" dur="500"/>
                                        <p:tgtEl>
                                          <p:spTgt spid="932901"/>
                                        </p:tgtEl>
                                      </p:cBhvr>
                                    </p:animEffect>
                                  </p:childTnLst>
                                </p:cTn>
                              </p:par>
                            </p:childTnLst>
                          </p:cTn>
                        </p:par>
                      </p:childTnLst>
                    </p:cTn>
                  </p:par>
                  <p:par>
                    <p:cTn id="166" fill="hold">
                      <p:stCondLst>
                        <p:cond delay="indefinite"/>
                      </p:stCondLst>
                      <p:childTnLst>
                        <p:par>
                          <p:cTn id="167" fill="hold">
                            <p:stCondLst>
                              <p:cond delay="0"/>
                            </p:stCondLst>
                            <p:childTnLst>
                              <p:par>
                                <p:cTn id="168" presetID="3" presetClass="entr" presetSubtype="10" fill="hold" grpId="0" nodeType="clickEffect">
                                  <p:stCondLst>
                                    <p:cond delay="0"/>
                                  </p:stCondLst>
                                  <p:childTnLst>
                                    <p:set>
                                      <p:cBhvr>
                                        <p:cTn id="169" dur="1" fill="hold">
                                          <p:stCondLst>
                                            <p:cond delay="0"/>
                                          </p:stCondLst>
                                        </p:cTn>
                                        <p:tgtEl>
                                          <p:spTgt spid="932902"/>
                                        </p:tgtEl>
                                        <p:attrNameLst>
                                          <p:attrName>style.visibility</p:attrName>
                                        </p:attrNameLst>
                                      </p:cBhvr>
                                      <p:to>
                                        <p:strVal val="visible"/>
                                      </p:to>
                                    </p:set>
                                    <p:animEffect transition="in" filter="blinds(horizontal)">
                                      <p:cBhvr>
                                        <p:cTn id="170" dur="500"/>
                                        <p:tgtEl>
                                          <p:spTgt spid="932902"/>
                                        </p:tgtEl>
                                      </p:cBhvr>
                                    </p:animEffect>
                                  </p:childTnLst>
                                </p:cTn>
                              </p:par>
                            </p:childTnLst>
                          </p:cTn>
                        </p:par>
                      </p:childTnLst>
                    </p:cTn>
                  </p:par>
                  <p:par>
                    <p:cTn id="171" fill="hold">
                      <p:stCondLst>
                        <p:cond delay="indefinite"/>
                      </p:stCondLst>
                      <p:childTnLst>
                        <p:par>
                          <p:cTn id="172" fill="hold">
                            <p:stCondLst>
                              <p:cond delay="0"/>
                            </p:stCondLst>
                            <p:childTnLst>
                              <p:par>
                                <p:cTn id="173" presetID="3" presetClass="entr" presetSubtype="10" fill="hold" grpId="0" nodeType="clickEffect">
                                  <p:stCondLst>
                                    <p:cond delay="0"/>
                                  </p:stCondLst>
                                  <p:childTnLst>
                                    <p:set>
                                      <p:cBhvr>
                                        <p:cTn id="174" dur="1" fill="hold">
                                          <p:stCondLst>
                                            <p:cond delay="0"/>
                                          </p:stCondLst>
                                        </p:cTn>
                                        <p:tgtEl>
                                          <p:spTgt spid="932903"/>
                                        </p:tgtEl>
                                        <p:attrNameLst>
                                          <p:attrName>style.visibility</p:attrName>
                                        </p:attrNameLst>
                                      </p:cBhvr>
                                      <p:to>
                                        <p:strVal val="visible"/>
                                      </p:to>
                                    </p:set>
                                    <p:animEffect transition="in" filter="blinds(horizontal)">
                                      <p:cBhvr>
                                        <p:cTn id="175" dur="500"/>
                                        <p:tgtEl>
                                          <p:spTgt spid="932903"/>
                                        </p:tgtEl>
                                      </p:cBhvr>
                                    </p:animEffect>
                                  </p:childTnLst>
                                </p:cTn>
                              </p:par>
                            </p:childTnLst>
                          </p:cTn>
                        </p:par>
                      </p:childTnLst>
                    </p:cTn>
                  </p:par>
                  <p:par>
                    <p:cTn id="176" fill="hold">
                      <p:stCondLst>
                        <p:cond delay="indefinite"/>
                      </p:stCondLst>
                      <p:childTnLst>
                        <p:par>
                          <p:cTn id="177" fill="hold">
                            <p:stCondLst>
                              <p:cond delay="0"/>
                            </p:stCondLst>
                            <p:childTnLst>
                              <p:par>
                                <p:cTn id="178" presetID="3" presetClass="entr" presetSubtype="10" fill="hold" grpId="0" nodeType="clickEffect">
                                  <p:stCondLst>
                                    <p:cond delay="0"/>
                                  </p:stCondLst>
                                  <p:childTnLst>
                                    <p:set>
                                      <p:cBhvr>
                                        <p:cTn id="179" dur="1" fill="hold">
                                          <p:stCondLst>
                                            <p:cond delay="0"/>
                                          </p:stCondLst>
                                        </p:cTn>
                                        <p:tgtEl>
                                          <p:spTgt spid="932904"/>
                                        </p:tgtEl>
                                        <p:attrNameLst>
                                          <p:attrName>style.visibility</p:attrName>
                                        </p:attrNameLst>
                                      </p:cBhvr>
                                      <p:to>
                                        <p:strVal val="visible"/>
                                      </p:to>
                                    </p:set>
                                    <p:animEffect transition="in" filter="blinds(horizontal)">
                                      <p:cBhvr>
                                        <p:cTn id="180" dur="500"/>
                                        <p:tgtEl>
                                          <p:spTgt spid="932904"/>
                                        </p:tgtEl>
                                      </p:cBhvr>
                                    </p:animEffect>
                                  </p:childTnLst>
                                </p:cTn>
                              </p:par>
                            </p:childTnLst>
                          </p:cTn>
                        </p:par>
                      </p:childTnLst>
                    </p:cTn>
                  </p:par>
                  <p:par>
                    <p:cTn id="181" fill="hold">
                      <p:stCondLst>
                        <p:cond delay="indefinite"/>
                      </p:stCondLst>
                      <p:childTnLst>
                        <p:par>
                          <p:cTn id="182" fill="hold">
                            <p:stCondLst>
                              <p:cond delay="0"/>
                            </p:stCondLst>
                            <p:childTnLst>
                              <p:par>
                                <p:cTn id="183" presetID="3" presetClass="entr" presetSubtype="10" fill="hold" grpId="0" nodeType="clickEffect">
                                  <p:stCondLst>
                                    <p:cond delay="0"/>
                                  </p:stCondLst>
                                  <p:childTnLst>
                                    <p:set>
                                      <p:cBhvr>
                                        <p:cTn id="184" dur="1" fill="hold">
                                          <p:stCondLst>
                                            <p:cond delay="0"/>
                                          </p:stCondLst>
                                        </p:cTn>
                                        <p:tgtEl>
                                          <p:spTgt spid="932905"/>
                                        </p:tgtEl>
                                        <p:attrNameLst>
                                          <p:attrName>style.visibility</p:attrName>
                                        </p:attrNameLst>
                                      </p:cBhvr>
                                      <p:to>
                                        <p:strVal val="visible"/>
                                      </p:to>
                                    </p:set>
                                    <p:animEffect transition="in" filter="blinds(horizontal)">
                                      <p:cBhvr>
                                        <p:cTn id="185" dur="500"/>
                                        <p:tgtEl>
                                          <p:spTgt spid="932905"/>
                                        </p:tgtEl>
                                      </p:cBhvr>
                                    </p:animEffect>
                                  </p:childTnLst>
                                </p:cTn>
                              </p:par>
                            </p:childTnLst>
                          </p:cTn>
                        </p:par>
                      </p:childTnLst>
                    </p:cTn>
                  </p:par>
                  <p:par>
                    <p:cTn id="186" fill="hold">
                      <p:stCondLst>
                        <p:cond delay="indefinite"/>
                      </p:stCondLst>
                      <p:childTnLst>
                        <p:par>
                          <p:cTn id="187" fill="hold">
                            <p:stCondLst>
                              <p:cond delay="0"/>
                            </p:stCondLst>
                            <p:childTnLst>
                              <p:par>
                                <p:cTn id="188" presetID="3" presetClass="entr" presetSubtype="10" fill="hold" grpId="0" nodeType="clickEffect">
                                  <p:stCondLst>
                                    <p:cond delay="0"/>
                                  </p:stCondLst>
                                  <p:childTnLst>
                                    <p:set>
                                      <p:cBhvr>
                                        <p:cTn id="189" dur="1" fill="hold">
                                          <p:stCondLst>
                                            <p:cond delay="0"/>
                                          </p:stCondLst>
                                        </p:cTn>
                                        <p:tgtEl>
                                          <p:spTgt spid="932906"/>
                                        </p:tgtEl>
                                        <p:attrNameLst>
                                          <p:attrName>style.visibility</p:attrName>
                                        </p:attrNameLst>
                                      </p:cBhvr>
                                      <p:to>
                                        <p:strVal val="visible"/>
                                      </p:to>
                                    </p:set>
                                    <p:animEffect transition="in" filter="blinds(horizontal)">
                                      <p:cBhvr>
                                        <p:cTn id="190" dur="500"/>
                                        <p:tgtEl>
                                          <p:spTgt spid="932906"/>
                                        </p:tgtEl>
                                      </p:cBhvr>
                                    </p:animEffect>
                                  </p:childTnLst>
                                </p:cTn>
                              </p:par>
                            </p:childTnLst>
                          </p:cTn>
                        </p:par>
                      </p:childTnLst>
                    </p:cTn>
                  </p:par>
                  <p:par>
                    <p:cTn id="191" fill="hold">
                      <p:stCondLst>
                        <p:cond delay="indefinite"/>
                      </p:stCondLst>
                      <p:childTnLst>
                        <p:par>
                          <p:cTn id="192" fill="hold">
                            <p:stCondLst>
                              <p:cond delay="0"/>
                            </p:stCondLst>
                            <p:childTnLst>
                              <p:par>
                                <p:cTn id="193" presetID="3" presetClass="entr" presetSubtype="10" fill="hold" grpId="0" nodeType="clickEffect">
                                  <p:stCondLst>
                                    <p:cond delay="0"/>
                                  </p:stCondLst>
                                  <p:childTnLst>
                                    <p:set>
                                      <p:cBhvr>
                                        <p:cTn id="194" dur="1" fill="hold">
                                          <p:stCondLst>
                                            <p:cond delay="0"/>
                                          </p:stCondLst>
                                        </p:cTn>
                                        <p:tgtEl>
                                          <p:spTgt spid="932907"/>
                                        </p:tgtEl>
                                        <p:attrNameLst>
                                          <p:attrName>style.visibility</p:attrName>
                                        </p:attrNameLst>
                                      </p:cBhvr>
                                      <p:to>
                                        <p:strVal val="visible"/>
                                      </p:to>
                                    </p:set>
                                    <p:animEffect transition="in" filter="blinds(horizontal)">
                                      <p:cBhvr>
                                        <p:cTn id="195" dur="500"/>
                                        <p:tgtEl>
                                          <p:spTgt spid="932907"/>
                                        </p:tgtEl>
                                      </p:cBhvr>
                                    </p:animEffect>
                                  </p:childTnLst>
                                </p:cTn>
                              </p:par>
                            </p:childTnLst>
                          </p:cTn>
                        </p:par>
                      </p:childTnLst>
                    </p:cTn>
                  </p:par>
                  <p:par>
                    <p:cTn id="196" fill="hold">
                      <p:stCondLst>
                        <p:cond delay="indefinite"/>
                      </p:stCondLst>
                      <p:childTnLst>
                        <p:par>
                          <p:cTn id="197" fill="hold">
                            <p:stCondLst>
                              <p:cond delay="0"/>
                            </p:stCondLst>
                            <p:childTnLst>
                              <p:par>
                                <p:cTn id="198" presetID="3" presetClass="entr" presetSubtype="10" fill="hold" grpId="0" nodeType="clickEffect">
                                  <p:stCondLst>
                                    <p:cond delay="0"/>
                                  </p:stCondLst>
                                  <p:childTnLst>
                                    <p:set>
                                      <p:cBhvr>
                                        <p:cTn id="199" dur="1" fill="hold">
                                          <p:stCondLst>
                                            <p:cond delay="0"/>
                                          </p:stCondLst>
                                        </p:cTn>
                                        <p:tgtEl>
                                          <p:spTgt spid="932908"/>
                                        </p:tgtEl>
                                        <p:attrNameLst>
                                          <p:attrName>style.visibility</p:attrName>
                                        </p:attrNameLst>
                                      </p:cBhvr>
                                      <p:to>
                                        <p:strVal val="visible"/>
                                      </p:to>
                                    </p:set>
                                    <p:animEffect transition="in" filter="blinds(horizontal)">
                                      <p:cBhvr>
                                        <p:cTn id="200" dur="500"/>
                                        <p:tgtEl>
                                          <p:spTgt spid="932908"/>
                                        </p:tgtEl>
                                      </p:cBhvr>
                                    </p:animEffect>
                                  </p:childTnLst>
                                </p:cTn>
                              </p:par>
                            </p:childTnLst>
                          </p:cTn>
                        </p:par>
                      </p:childTnLst>
                    </p:cTn>
                  </p:par>
                  <p:par>
                    <p:cTn id="201" fill="hold">
                      <p:stCondLst>
                        <p:cond delay="indefinite"/>
                      </p:stCondLst>
                      <p:childTnLst>
                        <p:par>
                          <p:cTn id="202" fill="hold">
                            <p:stCondLst>
                              <p:cond delay="0"/>
                            </p:stCondLst>
                            <p:childTnLst>
                              <p:par>
                                <p:cTn id="203" presetID="3" presetClass="entr" presetSubtype="10" fill="hold" grpId="0" nodeType="clickEffect">
                                  <p:stCondLst>
                                    <p:cond delay="0"/>
                                  </p:stCondLst>
                                  <p:childTnLst>
                                    <p:set>
                                      <p:cBhvr>
                                        <p:cTn id="204" dur="1" fill="hold">
                                          <p:stCondLst>
                                            <p:cond delay="0"/>
                                          </p:stCondLst>
                                        </p:cTn>
                                        <p:tgtEl>
                                          <p:spTgt spid="932909"/>
                                        </p:tgtEl>
                                        <p:attrNameLst>
                                          <p:attrName>style.visibility</p:attrName>
                                        </p:attrNameLst>
                                      </p:cBhvr>
                                      <p:to>
                                        <p:strVal val="visible"/>
                                      </p:to>
                                    </p:set>
                                    <p:animEffect transition="in" filter="blinds(horizontal)">
                                      <p:cBhvr>
                                        <p:cTn id="205" dur="500"/>
                                        <p:tgtEl>
                                          <p:spTgt spid="932909"/>
                                        </p:tgtEl>
                                      </p:cBhvr>
                                    </p:animEffect>
                                  </p:childTnLst>
                                </p:cTn>
                              </p:par>
                            </p:childTnLst>
                          </p:cTn>
                        </p:par>
                      </p:childTnLst>
                    </p:cTn>
                  </p:par>
                  <p:par>
                    <p:cTn id="206" fill="hold">
                      <p:stCondLst>
                        <p:cond delay="indefinite"/>
                      </p:stCondLst>
                      <p:childTnLst>
                        <p:par>
                          <p:cTn id="207" fill="hold">
                            <p:stCondLst>
                              <p:cond delay="0"/>
                            </p:stCondLst>
                            <p:childTnLst>
                              <p:par>
                                <p:cTn id="208" presetID="3" presetClass="entr" presetSubtype="10" fill="hold" grpId="0" nodeType="clickEffect">
                                  <p:stCondLst>
                                    <p:cond delay="0"/>
                                  </p:stCondLst>
                                  <p:childTnLst>
                                    <p:set>
                                      <p:cBhvr>
                                        <p:cTn id="209" dur="1" fill="hold">
                                          <p:stCondLst>
                                            <p:cond delay="0"/>
                                          </p:stCondLst>
                                        </p:cTn>
                                        <p:tgtEl>
                                          <p:spTgt spid="932910"/>
                                        </p:tgtEl>
                                        <p:attrNameLst>
                                          <p:attrName>style.visibility</p:attrName>
                                        </p:attrNameLst>
                                      </p:cBhvr>
                                      <p:to>
                                        <p:strVal val="visible"/>
                                      </p:to>
                                    </p:set>
                                    <p:animEffect transition="in" filter="blinds(horizontal)">
                                      <p:cBhvr>
                                        <p:cTn id="210" dur="500"/>
                                        <p:tgtEl>
                                          <p:spTgt spid="932910"/>
                                        </p:tgtEl>
                                      </p:cBhvr>
                                    </p:animEffect>
                                  </p:childTnLst>
                                </p:cTn>
                              </p:par>
                            </p:childTnLst>
                          </p:cTn>
                        </p:par>
                      </p:childTnLst>
                    </p:cTn>
                  </p:par>
                  <p:par>
                    <p:cTn id="211" fill="hold">
                      <p:stCondLst>
                        <p:cond delay="indefinite"/>
                      </p:stCondLst>
                      <p:childTnLst>
                        <p:par>
                          <p:cTn id="212" fill="hold">
                            <p:stCondLst>
                              <p:cond delay="0"/>
                            </p:stCondLst>
                            <p:childTnLst>
                              <p:par>
                                <p:cTn id="213" presetID="3" presetClass="entr" presetSubtype="10" fill="hold" grpId="0" nodeType="clickEffect">
                                  <p:stCondLst>
                                    <p:cond delay="0"/>
                                  </p:stCondLst>
                                  <p:childTnLst>
                                    <p:set>
                                      <p:cBhvr>
                                        <p:cTn id="214" dur="1" fill="hold">
                                          <p:stCondLst>
                                            <p:cond delay="0"/>
                                          </p:stCondLst>
                                        </p:cTn>
                                        <p:tgtEl>
                                          <p:spTgt spid="932911"/>
                                        </p:tgtEl>
                                        <p:attrNameLst>
                                          <p:attrName>style.visibility</p:attrName>
                                        </p:attrNameLst>
                                      </p:cBhvr>
                                      <p:to>
                                        <p:strVal val="visible"/>
                                      </p:to>
                                    </p:set>
                                    <p:animEffect transition="in" filter="blinds(horizontal)">
                                      <p:cBhvr>
                                        <p:cTn id="215" dur="500"/>
                                        <p:tgtEl>
                                          <p:spTgt spid="932911"/>
                                        </p:tgtEl>
                                      </p:cBhvr>
                                    </p:animEffect>
                                  </p:childTnLst>
                                </p:cTn>
                              </p:par>
                            </p:childTnLst>
                          </p:cTn>
                        </p:par>
                      </p:childTnLst>
                    </p:cTn>
                  </p:par>
                  <p:par>
                    <p:cTn id="216" fill="hold">
                      <p:stCondLst>
                        <p:cond delay="indefinite"/>
                      </p:stCondLst>
                      <p:childTnLst>
                        <p:par>
                          <p:cTn id="217" fill="hold">
                            <p:stCondLst>
                              <p:cond delay="0"/>
                            </p:stCondLst>
                            <p:childTnLst>
                              <p:par>
                                <p:cTn id="218" presetID="3" presetClass="entr" presetSubtype="10" fill="hold" grpId="0" nodeType="clickEffect">
                                  <p:stCondLst>
                                    <p:cond delay="0"/>
                                  </p:stCondLst>
                                  <p:childTnLst>
                                    <p:set>
                                      <p:cBhvr>
                                        <p:cTn id="219" dur="1" fill="hold">
                                          <p:stCondLst>
                                            <p:cond delay="0"/>
                                          </p:stCondLst>
                                        </p:cTn>
                                        <p:tgtEl>
                                          <p:spTgt spid="932912"/>
                                        </p:tgtEl>
                                        <p:attrNameLst>
                                          <p:attrName>style.visibility</p:attrName>
                                        </p:attrNameLst>
                                      </p:cBhvr>
                                      <p:to>
                                        <p:strVal val="visible"/>
                                      </p:to>
                                    </p:set>
                                    <p:animEffect transition="in" filter="blinds(horizontal)">
                                      <p:cBhvr>
                                        <p:cTn id="220" dur="500"/>
                                        <p:tgtEl>
                                          <p:spTgt spid="932912"/>
                                        </p:tgtEl>
                                      </p:cBhvr>
                                    </p:animEffect>
                                  </p:childTnLst>
                                </p:cTn>
                              </p:par>
                            </p:childTnLst>
                          </p:cTn>
                        </p:par>
                      </p:childTnLst>
                    </p:cTn>
                  </p:par>
                  <p:par>
                    <p:cTn id="221" fill="hold">
                      <p:stCondLst>
                        <p:cond delay="indefinite"/>
                      </p:stCondLst>
                      <p:childTnLst>
                        <p:par>
                          <p:cTn id="222" fill="hold">
                            <p:stCondLst>
                              <p:cond delay="0"/>
                            </p:stCondLst>
                            <p:childTnLst>
                              <p:par>
                                <p:cTn id="223" presetID="3" presetClass="entr" presetSubtype="10" fill="hold" grpId="0" nodeType="clickEffect">
                                  <p:stCondLst>
                                    <p:cond delay="0"/>
                                  </p:stCondLst>
                                  <p:childTnLst>
                                    <p:set>
                                      <p:cBhvr>
                                        <p:cTn id="224" dur="1" fill="hold">
                                          <p:stCondLst>
                                            <p:cond delay="0"/>
                                          </p:stCondLst>
                                        </p:cTn>
                                        <p:tgtEl>
                                          <p:spTgt spid="932913"/>
                                        </p:tgtEl>
                                        <p:attrNameLst>
                                          <p:attrName>style.visibility</p:attrName>
                                        </p:attrNameLst>
                                      </p:cBhvr>
                                      <p:to>
                                        <p:strVal val="visible"/>
                                      </p:to>
                                    </p:set>
                                    <p:animEffect transition="in" filter="blinds(horizontal)">
                                      <p:cBhvr>
                                        <p:cTn id="225" dur="500"/>
                                        <p:tgtEl>
                                          <p:spTgt spid="932913"/>
                                        </p:tgtEl>
                                      </p:cBhvr>
                                    </p:animEffect>
                                  </p:childTnLst>
                                </p:cTn>
                              </p:par>
                            </p:childTnLst>
                          </p:cTn>
                        </p:par>
                      </p:childTnLst>
                    </p:cTn>
                  </p:par>
                  <p:par>
                    <p:cTn id="226" fill="hold">
                      <p:stCondLst>
                        <p:cond delay="indefinite"/>
                      </p:stCondLst>
                      <p:childTnLst>
                        <p:par>
                          <p:cTn id="227" fill="hold">
                            <p:stCondLst>
                              <p:cond delay="0"/>
                            </p:stCondLst>
                            <p:childTnLst>
                              <p:par>
                                <p:cTn id="228" presetID="3" presetClass="entr" presetSubtype="10" fill="hold" grpId="0" nodeType="clickEffect">
                                  <p:stCondLst>
                                    <p:cond delay="0"/>
                                  </p:stCondLst>
                                  <p:childTnLst>
                                    <p:set>
                                      <p:cBhvr>
                                        <p:cTn id="229" dur="1" fill="hold">
                                          <p:stCondLst>
                                            <p:cond delay="0"/>
                                          </p:stCondLst>
                                        </p:cTn>
                                        <p:tgtEl>
                                          <p:spTgt spid="932914"/>
                                        </p:tgtEl>
                                        <p:attrNameLst>
                                          <p:attrName>style.visibility</p:attrName>
                                        </p:attrNameLst>
                                      </p:cBhvr>
                                      <p:to>
                                        <p:strVal val="visible"/>
                                      </p:to>
                                    </p:set>
                                    <p:animEffect transition="in" filter="blinds(horizontal)">
                                      <p:cBhvr>
                                        <p:cTn id="230" dur="500"/>
                                        <p:tgtEl>
                                          <p:spTgt spid="932914"/>
                                        </p:tgtEl>
                                      </p:cBhvr>
                                    </p:animEffect>
                                  </p:childTnLst>
                                </p:cTn>
                              </p:par>
                            </p:childTnLst>
                          </p:cTn>
                        </p:par>
                      </p:childTnLst>
                    </p:cTn>
                  </p:par>
                  <p:par>
                    <p:cTn id="231" fill="hold">
                      <p:stCondLst>
                        <p:cond delay="indefinite"/>
                      </p:stCondLst>
                      <p:childTnLst>
                        <p:par>
                          <p:cTn id="232" fill="hold">
                            <p:stCondLst>
                              <p:cond delay="0"/>
                            </p:stCondLst>
                            <p:childTnLst>
                              <p:par>
                                <p:cTn id="233" presetID="3" presetClass="entr" presetSubtype="10" fill="hold" grpId="0" nodeType="clickEffect">
                                  <p:stCondLst>
                                    <p:cond delay="0"/>
                                  </p:stCondLst>
                                  <p:childTnLst>
                                    <p:set>
                                      <p:cBhvr>
                                        <p:cTn id="234" dur="1" fill="hold">
                                          <p:stCondLst>
                                            <p:cond delay="0"/>
                                          </p:stCondLst>
                                        </p:cTn>
                                        <p:tgtEl>
                                          <p:spTgt spid="932915"/>
                                        </p:tgtEl>
                                        <p:attrNameLst>
                                          <p:attrName>style.visibility</p:attrName>
                                        </p:attrNameLst>
                                      </p:cBhvr>
                                      <p:to>
                                        <p:strVal val="visible"/>
                                      </p:to>
                                    </p:set>
                                    <p:animEffect transition="in" filter="blinds(horizontal)">
                                      <p:cBhvr>
                                        <p:cTn id="235" dur="500"/>
                                        <p:tgtEl>
                                          <p:spTgt spid="932915"/>
                                        </p:tgtEl>
                                      </p:cBhvr>
                                    </p:animEffect>
                                  </p:childTnLst>
                                </p:cTn>
                              </p:par>
                            </p:childTnLst>
                          </p:cTn>
                        </p:par>
                      </p:childTnLst>
                    </p:cTn>
                  </p:par>
                  <p:par>
                    <p:cTn id="236" fill="hold">
                      <p:stCondLst>
                        <p:cond delay="indefinite"/>
                      </p:stCondLst>
                      <p:childTnLst>
                        <p:par>
                          <p:cTn id="237" fill="hold">
                            <p:stCondLst>
                              <p:cond delay="0"/>
                            </p:stCondLst>
                            <p:childTnLst>
                              <p:par>
                                <p:cTn id="238" presetID="3" presetClass="entr" presetSubtype="10" fill="hold" grpId="0" nodeType="clickEffect">
                                  <p:stCondLst>
                                    <p:cond delay="0"/>
                                  </p:stCondLst>
                                  <p:childTnLst>
                                    <p:set>
                                      <p:cBhvr>
                                        <p:cTn id="239" dur="1" fill="hold">
                                          <p:stCondLst>
                                            <p:cond delay="0"/>
                                          </p:stCondLst>
                                        </p:cTn>
                                        <p:tgtEl>
                                          <p:spTgt spid="932916"/>
                                        </p:tgtEl>
                                        <p:attrNameLst>
                                          <p:attrName>style.visibility</p:attrName>
                                        </p:attrNameLst>
                                      </p:cBhvr>
                                      <p:to>
                                        <p:strVal val="visible"/>
                                      </p:to>
                                    </p:set>
                                    <p:animEffect transition="in" filter="blinds(horizontal)">
                                      <p:cBhvr>
                                        <p:cTn id="240" dur="500"/>
                                        <p:tgtEl>
                                          <p:spTgt spid="932916"/>
                                        </p:tgtEl>
                                      </p:cBhvr>
                                    </p:animEffect>
                                  </p:childTnLst>
                                </p:cTn>
                              </p:par>
                            </p:childTnLst>
                          </p:cTn>
                        </p:par>
                      </p:childTnLst>
                    </p:cTn>
                  </p:par>
                  <p:par>
                    <p:cTn id="241" fill="hold">
                      <p:stCondLst>
                        <p:cond delay="indefinite"/>
                      </p:stCondLst>
                      <p:childTnLst>
                        <p:par>
                          <p:cTn id="242" fill="hold">
                            <p:stCondLst>
                              <p:cond delay="0"/>
                            </p:stCondLst>
                            <p:childTnLst>
                              <p:par>
                                <p:cTn id="243" presetID="3" presetClass="entr" presetSubtype="10" fill="hold" grpId="0" nodeType="clickEffect">
                                  <p:stCondLst>
                                    <p:cond delay="0"/>
                                  </p:stCondLst>
                                  <p:childTnLst>
                                    <p:set>
                                      <p:cBhvr>
                                        <p:cTn id="244" dur="1" fill="hold">
                                          <p:stCondLst>
                                            <p:cond delay="0"/>
                                          </p:stCondLst>
                                        </p:cTn>
                                        <p:tgtEl>
                                          <p:spTgt spid="932917"/>
                                        </p:tgtEl>
                                        <p:attrNameLst>
                                          <p:attrName>style.visibility</p:attrName>
                                        </p:attrNameLst>
                                      </p:cBhvr>
                                      <p:to>
                                        <p:strVal val="visible"/>
                                      </p:to>
                                    </p:set>
                                    <p:animEffect transition="in" filter="blinds(horizontal)">
                                      <p:cBhvr>
                                        <p:cTn id="245" dur="500"/>
                                        <p:tgtEl>
                                          <p:spTgt spid="932917"/>
                                        </p:tgtEl>
                                      </p:cBhvr>
                                    </p:animEffect>
                                  </p:childTnLst>
                                </p:cTn>
                              </p:par>
                            </p:childTnLst>
                          </p:cTn>
                        </p:par>
                      </p:childTnLst>
                    </p:cTn>
                  </p:par>
                  <p:par>
                    <p:cTn id="246" fill="hold">
                      <p:stCondLst>
                        <p:cond delay="indefinite"/>
                      </p:stCondLst>
                      <p:childTnLst>
                        <p:par>
                          <p:cTn id="247" fill="hold">
                            <p:stCondLst>
                              <p:cond delay="0"/>
                            </p:stCondLst>
                            <p:childTnLst>
                              <p:par>
                                <p:cTn id="248" presetID="3" presetClass="entr" presetSubtype="10" fill="hold" grpId="0" nodeType="clickEffect">
                                  <p:stCondLst>
                                    <p:cond delay="0"/>
                                  </p:stCondLst>
                                  <p:childTnLst>
                                    <p:set>
                                      <p:cBhvr>
                                        <p:cTn id="249" dur="1" fill="hold">
                                          <p:stCondLst>
                                            <p:cond delay="0"/>
                                          </p:stCondLst>
                                        </p:cTn>
                                        <p:tgtEl>
                                          <p:spTgt spid="932918"/>
                                        </p:tgtEl>
                                        <p:attrNameLst>
                                          <p:attrName>style.visibility</p:attrName>
                                        </p:attrNameLst>
                                      </p:cBhvr>
                                      <p:to>
                                        <p:strVal val="visible"/>
                                      </p:to>
                                    </p:set>
                                    <p:animEffect transition="in" filter="blinds(horizontal)">
                                      <p:cBhvr>
                                        <p:cTn id="250" dur="500"/>
                                        <p:tgtEl>
                                          <p:spTgt spid="932918"/>
                                        </p:tgtEl>
                                      </p:cBhvr>
                                    </p:animEffect>
                                  </p:childTnLst>
                                </p:cTn>
                              </p:par>
                            </p:childTnLst>
                          </p:cTn>
                        </p:par>
                      </p:childTnLst>
                    </p:cTn>
                  </p:par>
                  <p:par>
                    <p:cTn id="251" fill="hold">
                      <p:stCondLst>
                        <p:cond delay="indefinite"/>
                      </p:stCondLst>
                      <p:childTnLst>
                        <p:par>
                          <p:cTn id="252" fill="hold">
                            <p:stCondLst>
                              <p:cond delay="0"/>
                            </p:stCondLst>
                            <p:childTnLst>
                              <p:par>
                                <p:cTn id="253" presetID="3" presetClass="entr" presetSubtype="10" fill="hold" grpId="0" nodeType="clickEffect">
                                  <p:stCondLst>
                                    <p:cond delay="0"/>
                                  </p:stCondLst>
                                  <p:childTnLst>
                                    <p:set>
                                      <p:cBhvr>
                                        <p:cTn id="254" dur="1" fill="hold">
                                          <p:stCondLst>
                                            <p:cond delay="0"/>
                                          </p:stCondLst>
                                        </p:cTn>
                                        <p:tgtEl>
                                          <p:spTgt spid="932919"/>
                                        </p:tgtEl>
                                        <p:attrNameLst>
                                          <p:attrName>style.visibility</p:attrName>
                                        </p:attrNameLst>
                                      </p:cBhvr>
                                      <p:to>
                                        <p:strVal val="visible"/>
                                      </p:to>
                                    </p:set>
                                    <p:animEffect transition="in" filter="blinds(horizontal)">
                                      <p:cBhvr>
                                        <p:cTn id="255" dur="500"/>
                                        <p:tgtEl>
                                          <p:spTgt spid="932919"/>
                                        </p:tgtEl>
                                      </p:cBhvr>
                                    </p:animEffect>
                                  </p:childTnLst>
                                </p:cTn>
                              </p:par>
                            </p:childTnLst>
                          </p:cTn>
                        </p:par>
                      </p:childTnLst>
                    </p:cTn>
                  </p:par>
                  <p:par>
                    <p:cTn id="256" fill="hold">
                      <p:stCondLst>
                        <p:cond delay="indefinite"/>
                      </p:stCondLst>
                      <p:childTnLst>
                        <p:par>
                          <p:cTn id="257" fill="hold">
                            <p:stCondLst>
                              <p:cond delay="0"/>
                            </p:stCondLst>
                            <p:childTnLst>
                              <p:par>
                                <p:cTn id="258" presetID="3" presetClass="entr" presetSubtype="10" fill="hold" grpId="0" nodeType="clickEffect">
                                  <p:stCondLst>
                                    <p:cond delay="0"/>
                                  </p:stCondLst>
                                  <p:childTnLst>
                                    <p:set>
                                      <p:cBhvr>
                                        <p:cTn id="259" dur="1" fill="hold">
                                          <p:stCondLst>
                                            <p:cond delay="0"/>
                                          </p:stCondLst>
                                        </p:cTn>
                                        <p:tgtEl>
                                          <p:spTgt spid="932920"/>
                                        </p:tgtEl>
                                        <p:attrNameLst>
                                          <p:attrName>style.visibility</p:attrName>
                                        </p:attrNameLst>
                                      </p:cBhvr>
                                      <p:to>
                                        <p:strVal val="visible"/>
                                      </p:to>
                                    </p:set>
                                    <p:animEffect transition="in" filter="blinds(horizontal)">
                                      <p:cBhvr>
                                        <p:cTn id="260" dur="500"/>
                                        <p:tgtEl>
                                          <p:spTgt spid="932920"/>
                                        </p:tgtEl>
                                      </p:cBhvr>
                                    </p:animEffect>
                                  </p:childTnLst>
                                </p:cTn>
                              </p:par>
                            </p:childTnLst>
                          </p:cTn>
                        </p:par>
                      </p:childTnLst>
                    </p:cTn>
                  </p:par>
                  <p:par>
                    <p:cTn id="261" fill="hold">
                      <p:stCondLst>
                        <p:cond delay="indefinite"/>
                      </p:stCondLst>
                      <p:childTnLst>
                        <p:par>
                          <p:cTn id="262" fill="hold">
                            <p:stCondLst>
                              <p:cond delay="0"/>
                            </p:stCondLst>
                            <p:childTnLst>
                              <p:par>
                                <p:cTn id="263" presetID="3" presetClass="entr" presetSubtype="10" fill="hold" grpId="0" nodeType="clickEffect">
                                  <p:stCondLst>
                                    <p:cond delay="0"/>
                                  </p:stCondLst>
                                  <p:childTnLst>
                                    <p:set>
                                      <p:cBhvr>
                                        <p:cTn id="264" dur="1" fill="hold">
                                          <p:stCondLst>
                                            <p:cond delay="0"/>
                                          </p:stCondLst>
                                        </p:cTn>
                                        <p:tgtEl>
                                          <p:spTgt spid="932921"/>
                                        </p:tgtEl>
                                        <p:attrNameLst>
                                          <p:attrName>style.visibility</p:attrName>
                                        </p:attrNameLst>
                                      </p:cBhvr>
                                      <p:to>
                                        <p:strVal val="visible"/>
                                      </p:to>
                                    </p:set>
                                    <p:animEffect transition="in" filter="blinds(horizontal)">
                                      <p:cBhvr>
                                        <p:cTn id="265" dur="500"/>
                                        <p:tgtEl>
                                          <p:spTgt spid="932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866" grpId="0" animBg="1"/>
      <p:bldP spid="932867" grpId="0" animBg="1"/>
      <p:bldP spid="932868" grpId="0" animBg="1"/>
      <p:bldP spid="932869" grpId="0" animBg="1"/>
      <p:bldP spid="932870" grpId="0" animBg="1"/>
      <p:bldP spid="932871" grpId="0" animBg="1"/>
      <p:bldP spid="932872" grpId="0" animBg="1"/>
      <p:bldP spid="932873" grpId="0" animBg="1"/>
      <p:bldP spid="932874" grpId="0" animBg="1"/>
      <p:bldP spid="932875" grpId="0" animBg="1"/>
      <p:bldP spid="932875" grpId="1" animBg="1"/>
      <p:bldP spid="932876" grpId="0" animBg="1"/>
      <p:bldP spid="932877" grpId="0" animBg="1"/>
      <p:bldP spid="932878" grpId="0" animBg="1"/>
      <p:bldP spid="932879" grpId="0" animBg="1"/>
      <p:bldP spid="932880" grpId="0" animBg="1"/>
      <p:bldP spid="932881" grpId="0" animBg="1"/>
      <p:bldP spid="932882" grpId="0" animBg="1"/>
      <p:bldP spid="932883" grpId="0" animBg="1"/>
      <p:bldP spid="932884" grpId="0" animBg="1"/>
      <p:bldP spid="932886" grpId="0"/>
      <p:bldP spid="932887" grpId="0"/>
      <p:bldP spid="932888" grpId="0"/>
      <p:bldP spid="932889" grpId="0"/>
      <p:bldP spid="932890" grpId="0"/>
      <p:bldP spid="932891" grpId="0"/>
      <p:bldP spid="932892" grpId="0"/>
      <p:bldP spid="932893" grpId="0"/>
      <p:bldP spid="932900" grpId="0" animBg="1"/>
      <p:bldP spid="932901" grpId="0"/>
      <p:bldP spid="932902" grpId="0"/>
      <p:bldP spid="932903" grpId="0"/>
      <p:bldP spid="932904" grpId="0"/>
      <p:bldP spid="932905" grpId="0"/>
      <p:bldP spid="932906" grpId="0"/>
      <p:bldP spid="932907" grpId="0"/>
      <p:bldP spid="932908" grpId="0"/>
      <p:bldP spid="932909" grpId="0"/>
      <p:bldP spid="932910" grpId="0"/>
      <p:bldP spid="932911" grpId="0"/>
      <p:bldP spid="932912" grpId="0"/>
      <p:bldP spid="932913" grpId="0"/>
      <p:bldP spid="932914" grpId="0"/>
      <p:bldP spid="932915" grpId="0"/>
      <p:bldP spid="932916" grpId="0"/>
      <p:bldP spid="932917" grpId="0"/>
      <p:bldP spid="932918" grpId="0"/>
      <p:bldP spid="932919" grpId="0"/>
      <p:bldP spid="932920" grpId="0"/>
      <p:bldP spid="932921"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3890" name="Line 2"/>
          <p:cNvSpPr>
            <a:spLocks noChangeShapeType="1"/>
          </p:cNvSpPr>
          <p:nvPr/>
        </p:nvSpPr>
        <p:spPr bwMode="auto">
          <a:xfrm>
            <a:off x="1692275" y="3141663"/>
            <a:ext cx="6048375" cy="0"/>
          </a:xfrm>
          <a:prstGeom prst="line">
            <a:avLst/>
          </a:prstGeom>
          <a:noFill/>
          <a:ln w="76200">
            <a:solidFill>
              <a:srgbClr val="800080"/>
            </a:solidFill>
            <a:round/>
            <a:headEnd/>
            <a:tailEnd type="triangle" w="med" len="med"/>
          </a:ln>
          <a:effectLst>
            <a:outerShdw dist="107763" dir="2700000" algn="ctr" rotWithShape="0">
              <a:schemeClr val="bg2">
                <a:alpha val="50000"/>
              </a:schemeClr>
            </a:outerShdw>
          </a:effectLst>
        </p:spPr>
        <p:txBody>
          <a:bodyPr/>
          <a:lstStyle/>
          <a:p>
            <a:endParaRPr lang="zh-CN" altLang="en-US"/>
          </a:p>
        </p:txBody>
      </p:sp>
      <p:sp>
        <p:nvSpPr>
          <p:cNvPr id="933891" name="Line 3"/>
          <p:cNvSpPr>
            <a:spLocks noChangeShapeType="1"/>
          </p:cNvSpPr>
          <p:nvPr/>
        </p:nvSpPr>
        <p:spPr bwMode="auto">
          <a:xfrm flipV="1">
            <a:off x="4356100" y="260350"/>
            <a:ext cx="0" cy="5329238"/>
          </a:xfrm>
          <a:prstGeom prst="line">
            <a:avLst/>
          </a:prstGeom>
          <a:noFill/>
          <a:ln w="76200">
            <a:solidFill>
              <a:srgbClr val="800080"/>
            </a:solidFill>
            <a:round/>
            <a:headEnd/>
            <a:tailEnd type="triangle" w="med" len="med"/>
          </a:ln>
          <a:effectLst>
            <a:outerShdw dist="107763" dir="2700000" algn="ctr" rotWithShape="0">
              <a:schemeClr val="bg2">
                <a:alpha val="50000"/>
              </a:schemeClr>
            </a:outerShdw>
          </a:effectLst>
        </p:spPr>
        <p:txBody>
          <a:bodyPr/>
          <a:lstStyle/>
          <a:p>
            <a:endParaRPr lang="zh-CN" altLang="en-US"/>
          </a:p>
        </p:txBody>
      </p:sp>
      <p:sp>
        <p:nvSpPr>
          <p:cNvPr id="933892" name="Text Box 4"/>
          <p:cNvSpPr txBox="1">
            <a:spLocks noChangeArrowheads="1"/>
          </p:cNvSpPr>
          <p:nvPr/>
        </p:nvSpPr>
        <p:spPr bwMode="auto">
          <a:xfrm>
            <a:off x="2124075" y="6092825"/>
            <a:ext cx="4968875" cy="579438"/>
          </a:xfrm>
          <a:prstGeom prst="rect">
            <a:avLst/>
          </a:prstGeom>
          <a:noFill/>
          <a:ln w="38100">
            <a:noFill/>
            <a:miter lim="800000"/>
            <a:headEnd/>
            <a:tailEnd/>
          </a:ln>
          <a:effectLst/>
        </p:spPr>
        <p:txBody>
          <a:bodyPr>
            <a:spAutoFit/>
          </a:bodyPr>
          <a:lstStyle/>
          <a:p>
            <a:pPr>
              <a:spcBef>
                <a:spcPct val="50000"/>
              </a:spcBef>
            </a:pPr>
            <a:r>
              <a:rPr lang="zh-CN" altLang="en-US" sz="3200">
                <a:latin typeface="宋体" charset="-122"/>
              </a:rPr>
              <a:t>图</a:t>
            </a:r>
            <a:r>
              <a:rPr lang="en-US" altLang="zh-CN" sz="3200">
                <a:latin typeface="宋体" charset="-122"/>
              </a:rPr>
              <a:t>1-9 </a:t>
            </a:r>
            <a:r>
              <a:rPr lang="zh-CN" altLang="en-US" sz="3200">
                <a:latin typeface="宋体" charset="-122"/>
              </a:rPr>
              <a:t>基本磁化曲线</a:t>
            </a:r>
          </a:p>
        </p:txBody>
      </p:sp>
      <p:sp>
        <p:nvSpPr>
          <p:cNvPr id="933893" name="Text Box 5"/>
          <p:cNvSpPr txBox="1">
            <a:spLocks noChangeArrowheads="1"/>
          </p:cNvSpPr>
          <p:nvPr/>
        </p:nvSpPr>
        <p:spPr bwMode="auto">
          <a:xfrm>
            <a:off x="7235825" y="0"/>
            <a:ext cx="733425" cy="3457575"/>
          </a:xfrm>
          <a:prstGeom prst="rect">
            <a:avLst/>
          </a:prstGeom>
          <a:noFill/>
          <a:ln w="38100">
            <a:noFill/>
            <a:miter lim="800000"/>
            <a:headEnd/>
            <a:tailEnd/>
          </a:ln>
          <a:effectLst/>
        </p:spPr>
        <p:txBody>
          <a:bodyPr vert="eaVert">
            <a:spAutoFit/>
          </a:bodyPr>
          <a:lstStyle/>
          <a:p>
            <a:pPr>
              <a:spcBef>
                <a:spcPct val="50000"/>
              </a:spcBef>
            </a:pPr>
            <a:r>
              <a:rPr lang="zh-CN" altLang="en-US" sz="3600" b="1">
                <a:solidFill>
                  <a:srgbClr val="000000"/>
                </a:solidFill>
                <a:latin typeface="宋体" charset="-122"/>
              </a:rPr>
              <a:t>基本磁化曲线</a:t>
            </a:r>
          </a:p>
        </p:txBody>
      </p:sp>
      <p:sp>
        <p:nvSpPr>
          <p:cNvPr id="933894" name="Text Box 6"/>
          <p:cNvSpPr txBox="1">
            <a:spLocks noChangeArrowheads="1"/>
          </p:cNvSpPr>
          <p:nvPr/>
        </p:nvSpPr>
        <p:spPr bwMode="auto">
          <a:xfrm>
            <a:off x="7019925" y="3357563"/>
            <a:ext cx="792163" cy="914400"/>
          </a:xfrm>
          <a:prstGeom prst="rect">
            <a:avLst/>
          </a:prstGeom>
          <a:noFill/>
          <a:ln w="38100">
            <a:noFill/>
            <a:miter lim="800000"/>
            <a:headEnd/>
            <a:tailEnd/>
          </a:ln>
          <a:effectLst/>
        </p:spPr>
        <p:txBody>
          <a:bodyPr>
            <a:spAutoFit/>
          </a:bodyPr>
          <a:lstStyle/>
          <a:p>
            <a:pPr>
              <a:spcBef>
                <a:spcPct val="50000"/>
              </a:spcBef>
            </a:pPr>
            <a:r>
              <a:rPr lang="en-US" altLang="zh-CN" sz="5400" b="1">
                <a:solidFill>
                  <a:schemeClr val="hlink"/>
                </a:solidFill>
                <a:latin typeface="宋体" charset="-122"/>
              </a:rPr>
              <a:t>H</a:t>
            </a:r>
          </a:p>
        </p:txBody>
      </p:sp>
      <p:sp>
        <p:nvSpPr>
          <p:cNvPr id="933895" name="Text Box 7"/>
          <p:cNvSpPr txBox="1">
            <a:spLocks noChangeArrowheads="1"/>
          </p:cNvSpPr>
          <p:nvPr/>
        </p:nvSpPr>
        <p:spPr bwMode="auto">
          <a:xfrm>
            <a:off x="3492500" y="260350"/>
            <a:ext cx="719138" cy="914400"/>
          </a:xfrm>
          <a:prstGeom prst="rect">
            <a:avLst/>
          </a:prstGeom>
          <a:noFill/>
          <a:ln w="38100">
            <a:noFill/>
            <a:miter lim="800000"/>
            <a:headEnd/>
            <a:tailEnd/>
          </a:ln>
          <a:effectLst/>
        </p:spPr>
        <p:txBody>
          <a:bodyPr>
            <a:spAutoFit/>
          </a:bodyPr>
          <a:lstStyle/>
          <a:p>
            <a:pPr>
              <a:spcBef>
                <a:spcPct val="50000"/>
              </a:spcBef>
            </a:pPr>
            <a:r>
              <a:rPr lang="en-US" altLang="zh-CN" sz="5400" b="1">
                <a:solidFill>
                  <a:schemeClr val="hlink"/>
                </a:solidFill>
                <a:latin typeface="宋体" charset="-122"/>
              </a:rPr>
              <a:t>B</a:t>
            </a:r>
          </a:p>
        </p:txBody>
      </p:sp>
      <p:sp>
        <p:nvSpPr>
          <p:cNvPr id="933896" name="Text Box 8">
            <a:hlinkClick r:id="rId2" action="ppaction://hlinksldjump"/>
          </p:cNvPr>
          <p:cNvSpPr txBox="1">
            <a:spLocks noChangeArrowheads="1"/>
          </p:cNvSpPr>
          <p:nvPr/>
        </p:nvSpPr>
        <p:spPr bwMode="auto">
          <a:xfrm>
            <a:off x="7488238" y="6118225"/>
            <a:ext cx="1655762" cy="739775"/>
          </a:xfrm>
          <a:prstGeom prst="rect">
            <a:avLst/>
          </a:prstGeom>
          <a:solidFill>
            <a:srgbClr val="66FF33"/>
          </a:solidFill>
          <a:ln w="38100">
            <a:miter lim="800000"/>
            <a:headEnd/>
            <a:tailEnd/>
          </a:ln>
          <a:effectLst/>
          <a:scene3d>
            <a:camera prst="legacyPerspectiveTop"/>
            <a:lightRig rig="legacyFlat3" dir="b"/>
          </a:scene3d>
          <a:sp3d extrusionH="887400" prstMaterial="legacyMatte">
            <a:bevelT w="13500" h="13500" prst="angle"/>
            <a:bevelB w="13500" h="13500" prst="angle"/>
            <a:extrusionClr>
              <a:srgbClr val="66FF33"/>
            </a:extrusionClr>
          </a:sp3d>
        </p:spPr>
        <p:txBody>
          <a:bodyPr>
            <a:spAutoFit/>
            <a:flatTx/>
          </a:bodyPr>
          <a:lstStyle/>
          <a:p>
            <a:pPr>
              <a:spcBef>
                <a:spcPct val="50000"/>
              </a:spcBef>
            </a:pPr>
            <a:r>
              <a:rPr lang="zh-CN" altLang="en-US" sz="4000" b="1">
                <a:latin typeface="宋体" charset="-122"/>
              </a:rPr>
              <a:t>返回</a:t>
            </a:r>
          </a:p>
        </p:txBody>
      </p:sp>
      <p:sp>
        <p:nvSpPr>
          <p:cNvPr id="933897" name="Freeform 9"/>
          <p:cNvSpPr>
            <a:spLocks/>
          </p:cNvSpPr>
          <p:nvPr/>
        </p:nvSpPr>
        <p:spPr bwMode="auto">
          <a:xfrm>
            <a:off x="3059113" y="1268413"/>
            <a:ext cx="2390775" cy="3890962"/>
          </a:xfrm>
          <a:custGeom>
            <a:avLst/>
            <a:gdLst/>
            <a:ahLst/>
            <a:cxnLst>
              <a:cxn ang="0">
                <a:pos x="465" y="1167"/>
              </a:cxn>
              <a:cxn ang="0">
                <a:pos x="532" y="756"/>
              </a:cxn>
              <a:cxn ang="0">
                <a:pos x="815" y="392"/>
              </a:cxn>
              <a:cxn ang="0">
                <a:pos x="1415" y="38"/>
              </a:cxn>
              <a:cxn ang="0">
                <a:pos x="1359" y="166"/>
              </a:cxn>
              <a:cxn ang="0">
                <a:pos x="1178" y="801"/>
              </a:cxn>
              <a:cxn ang="0">
                <a:pos x="1132" y="1164"/>
              </a:cxn>
              <a:cxn ang="0">
                <a:pos x="1087" y="1708"/>
              </a:cxn>
              <a:cxn ang="0">
                <a:pos x="809" y="2065"/>
              </a:cxn>
              <a:cxn ang="0">
                <a:pos x="106" y="2409"/>
              </a:cxn>
              <a:cxn ang="0">
                <a:pos x="173" y="2319"/>
              </a:cxn>
              <a:cxn ang="0">
                <a:pos x="405" y="1803"/>
              </a:cxn>
              <a:cxn ang="0">
                <a:pos x="465" y="1167"/>
              </a:cxn>
            </a:cxnLst>
            <a:rect l="0" t="0" r="r" b="b"/>
            <a:pathLst>
              <a:path w="1506" h="2451">
                <a:moveTo>
                  <a:pt x="465" y="1167"/>
                </a:moveTo>
                <a:cubicBezTo>
                  <a:pt x="486" y="993"/>
                  <a:pt x="474" y="885"/>
                  <a:pt x="532" y="756"/>
                </a:cubicBezTo>
                <a:cubicBezTo>
                  <a:pt x="590" y="627"/>
                  <a:pt x="668" y="512"/>
                  <a:pt x="815" y="392"/>
                </a:cubicBezTo>
                <a:cubicBezTo>
                  <a:pt x="962" y="272"/>
                  <a:pt x="1324" y="76"/>
                  <a:pt x="1415" y="38"/>
                </a:cubicBezTo>
                <a:cubicBezTo>
                  <a:pt x="1506" y="0"/>
                  <a:pt x="1398" y="39"/>
                  <a:pt x="1359" y="166"/>
                </a:cubicBezTo>
                <a:cubicBezTo>
                  <a:pt x="1320" y="293"/>
                  <a:pt x="1216" y="635"/>
                  <a:pt x="1178" y="801"/>
                </a:cubicBezTo>
                <a:cubicBezTo>
                  <a:pt x="1140" y="967"/>
                  <a:pt x="1147" y="1013"/>
                  <a:pt x="1132" y="1164"/>
                </a:cubicBezTo>
                <a:cubicBezTo>
                  <a:pt x="1117" y="1315"/>
                  <a:pt x="1141" y="1558"/>
                  <a:pt x="1087" y="1708"/>
                </a:cubicBezTo>
                <a:cubicBezTo>
                  <a:pt x="1033" y="1858"/>
                  <a:pt x="973" y="1948"/>
                  <a:pt x="809" y="2065"/>
                </a:cubicBezTo>
                <a:cubicBezTo>
                  <a:pt x="645" y="2182"/>
                  <a:pt x="212" y="2367"/>
                  <a:pt x="106" y="2409"/>
                </a:cubicBezTo>
                <a:cubicBezTo>
                  <a:pt x="0" y="2451"/>
                  <a:pt x="123" y="2420"/>
                  <a:pt x="173" y="2319"/>
                </a:cubicBezTo>
                <a:cubicBezTo>
                  <a:pt x="223" y="2218"/>
                  <a:pt x="356" y="1995"/>
                  <a:pt x="405" y="1803"/>
                </a:cubicBezTo>
                <a:cubicBezTo>
                  <a:pt x="454" y="1611"/>
                  <a:pt x="444" y="1341"/>
                  <a:pt x="465" y="1167"/>
                </a:cubicBezTo>
                <a:close/>
              </a:path>
            </a:pathLst>
          </a:custGeom>
          <a:noFill/>
          <a:ln w="38100">
            <a:solidFill>
              <a:srgbClr val="800080"/>
            </a:solidFill>
            <a:round/>
            <a:headEnd/>
            <a:tailEnd/>
          </a:ln>
          <a:effectLst/>
        </p:spPr>
        <p:txBody>
          <a:bodyPr/>
          <a:lstStyle/>
          <a:p>
            <a:endParaRPr lang="zh-CN" altLang="en-US"/>
          </a:p>
        </p:txBody>
      </p:sp>
      <p:sp>
        <p:nvSpPr>
          <p:cNvPr id="933898" name="Freeform 10"/>
          <p:cNvSpPr>
            <a:spLocks/>
          </p:cNvSpPr>
          <p:nvPr/>
        </p:nvSpPr>
        <p:spPr bwMode="auto">
          <a:xfrm>
            <a:off x="2351088" y="585788"/>
            <a:ext cx="3552825" cy="5111750"/>
          </a:xfrm>
          <a:custGeom>
            <a:avLst/>
            <a:gdLst/>
            <a:ahLst/>
            <a:cxnLst>
              <a:cxn ang="0">
                <a:pos x="673" y="1610"/>
              </a:cxn>
              <a:cxn ang="0">
                <a:pos x="673" y="1564"/>
              </a:cxn>
              <a:cxn ang="0">
                <a:pos x="764" y="1020"/>
              </a:cxn>
              <a:cxn ang="0">
                <a:pos x="1263" y="521"/>
              </a:cxn>
              <a:cxn ang="0">
                <a:pos x="2079" y="113"/>
              </a:cxn>
              <a:cxn ang="0">
                <a:pos x="2215" y="113"/>
              </a:cxn>
              <a:cxn ang="0">
                <a:pos x="1989" y="793"/>
              </a:cxn>
              <a:cxn ang="0">
                <a:pos x="1853" y="1610"/>
              </a:cxn>
              <a:cxn ang="0">
                <a:pos x="1762" y="2381"/>
              </a:cxn>
              <a:cxn ang="0">
                <a:pos x="1218" y="2880"/>
              </a:cxn>
              <a:cxn ang="0">
                <a:pos x="174" y="3152"/>
              </a:cxn>
              <a:cxn ang="0">
                <a:pos x="174" y="3061"/>
              </a:cxn>
              <a:cxn ang="0">
                <a:pos x="583" y="2199"/>
              </a:cxn>
              <a:cxn ang="0">
                <a:pos x="673" y="1564"/>
              </a:cxn>
            </a:cxnLst>
            <a:rect l="0" t="0" r="r" b="b"/>
            <a:pathLst>
              <a:path w="2238" h="3220">
                <a:moveTo>
                  <a:pt x="673" y="1610"/>
                </a:moveTo>
                <a:cubicBezTo>
                  <a:pt x="665" y="1636"/>
                  <a:pt x="658" y="1662"/>
                  <a:pt x="673" y="1564"/>
                </a:cubicBezTo>
                <a:cubicBezTo>
                  <a:pt x="688" y="1466"/>
                  <a:pt x="666" y="1194"/>
                  <a:pt x="764" y="1020"/>
                </a:cubicBezTo>
                <a:cubicBezTo>
                  <a:pt x="862" y="846"/>
                  <a:pt x="1044" y="672"/>
                  <a:pt x="1263" y="521"/>
                </a:cubicBezTo>
                <a:cubicBezTo>
                  <a:pt x="1482" y="370"/>
                  <a:pt x="1920" y="181"/>
                  <a:pt x="2079" y="113"/>
                </a:cubicBezTo>
                <a:cubicBezTo>
                  <a:pt x="2238" y="45"/>
                  <a:pt x="2230" y="0"/>
                  <a:pt x="2215" y="113"/>
                </a:cubicBezTo>
                <a:cubicBezTo>
                  <a:pt x="2200" y="226"/>
                  <a:pt x="2049" y="544"/>
                  <a:pt x="1989" y="793"/>
                </a:cubicBezTo>
                <a:cubicBezTo>
                  <a:pt x="1929" y="1042"/>
                  <a:pt x="1891" y="1345"/>
                  <a:pt x="1853" y="1610"/>
                </a:cubicBezTo>
                <a:cubicBezTo>
                  <a:pt x="1815" y="1875"/>
                  <a:pt x="1868" y="2169"/>
                  <a:pt x="1762" y="2381"/>
                </a:cubicBezTo>
                <a:cubicBezTo>
                  <a:pt x="1656" y="2593"/>
                  <a:pt x="1483" y="2752"/>
                  <a:pt x="1218" y="2880"/>
                </a:cubicBezTo>
                <a:cubicBezTo>
                  <a:pt x="953" y="3008"/>
                  <a:pt x="348" y="3122"/>
                  <a:pt x="174" y="3152"/>
                </a:cubicBezTo>
                <a:cubicBezTo>
                  <a:pt x="0" y="3182"/>
                  <a:pt x="106" y="3220"/>
                  <a:pt x="174" y="3061"/>
                </a:cubicBezTo>
                <a:cubicBezTo>
                  <a:pt x="242" y="2902"/>
                  <a:pt x="500" y="2448"/>
                  <a:pt x="583" y="2199"/>
                </a:cubicBezTo>
                <a:cubicBezTo>
                  <a:pt x="666" y="1950"/>
                  <a:pt x="658" y="1670"/>
                  <a:pt x="673" y="1564"/>
                </a:cubicBezTo>
              </a:path>
            </a:pathLst>
          </a:custGeom>
          <a:noFill/>
          <a:ln w="38100">
            <a:solidFill>
              <a:srgbClr val="800080"/>
            </a:solidFill>
            <a:round/>
            <a:headEnd/>
            <a:tailEnd/>
          </a:ln>
          <a:effectLst/>
        </p:spPr>
        <p:txBody>
          <a:bodyPr/>
          <a:lstStyle/>
          <a:p>
            <a:endParaRPr lang="zh-CN" altLang="en-US"/>
          </a:p>
        </p:txBody>
      </p:sp>
      <p:sp>
        <p:nvSpPr>
          <p:cNvPr id="933899" name="Freeform 11"/>
          <p:cNvSpPr>
            <a:spLocks/>
          </p:cNvSpPr>
          <p:nvPr/>
        </p:nvSpPr>
        <p:spPr bwMode="auto">
          <a:xfrm>
            <a:off x="4357688" y="188913"/>
            <a:ext cx="2159000" cy="2922587"/>
          </a:xfrm>
          <a:custGeom>
            <a:avLst/>
            <a:gdLst/>
            <a:ahLst/>
            <a:cxnLst>
              <a:cxn ang="0">
                <a:pos x="0" y="1841"/>
              </a:cxn>
              <a:cxn ang="0">
                <a:pos x="240" y="1213"/>
              </a:cxn>
              <a:cxn ang="0">
                <a:pos x="591" y="734"/>
              </a:cxn>
              <a:cxn ang="0">
                <a:pos x="1033" y="233"/>
              </a:cxn>
              <a:cxn ang="0">
                <a:pos x="1360" y="0"/>
              </a:cxn>
            </a:cxnLst>
            <a:rect l="0" t="0" r="r" b="b"/>
            <a:pathLst>
              <a:path w="1360" h="1841">
                <a:moveTo>
                  <a:pt x="0" y="1841"/>
                </a:moveTo>
                <a:cubicBezTo>
                  <a:pt x="40" y="1738"/>
                  <a:pt x="141" y="1398"/>
                  <a:pt x="240" y="1213"/>
                </a:cubicBezTo>
                <a:cubicBezTo>
                  <a:pt x="339" y="1028"/>
                  <a:pt x="459" y="897"/>
                  <a:pt x="591" y="734"/>
                </a:cubicBezTo>
                <a:cubicBezTo>
                  <a:pt x="723" y="571"/>
                  <a:pt x="905" y="355"/>
                  <a:pt x="1033" y="233"/>
                </a:cubicBezTo>
                <a:cubicBezTo>
                  <a:pt x="1161" y="111"/>
                  <a:pt x="1292" y="49"/>
                  <a:pt x="1360" y="0"/>
                </a:cubicBezTo>
              </a:path>
            </a:pathLst>
          </a:custGeom>
          <a:noFill/>
          <a:ln w="76200">
            <a:solidFill>
              <a:schemeClr val="folHlink"/>
            </a:solidFill>
            <a:round/>
            <a:headEnd/>
            <a:tailEnd/>
          </a:ln>
          <a:effectLst/>
        </p:spPr>
        <p:txBody>
          <a:bodyPr/>
          <a:lstStyle/>
          <a:p>
            <a:endParaRPr lang="zh-CN" altLang="en-US"/>
          </a:p>
        </p:txBody>
      </p:sp>
      <p:sp>
        <p:nvSpPr>
          <p:cNvPr id="933900" name="Freeform 12"/>
          <p:cNvSpPr>
            <a:spLocks/>
          </p:cNvSpPr>
          <p:nvPr/>
        </p:nvSpPr>
        <p:spPr bwMode="auto">
          <a:xfrm>
            <a:off x="1600200" y="304800"/>
            <a:ext cx="4724400" cy="5854700"/>
          </a:xfrm>
          <a:custGeom>
            <a:avLst/>
            <a:gdLst/>
            <a:ahLst/>
            <a:cxnLst>
              <a:cxn ang="0">
                <a:pos x="0" y="3648"/>
              </a:cxn>
              <a:cxn ang="0">
                <a:pos x="1680" y="3504"/>
              </a:cxn>
              <a:cxn ang="0">
                <a:pos x="2640" y="2544"/>
              </a:cxn>
              <a:cxn ang="0">
                <a:pos x="2784" y="1728"/>
              </a:cxn>
              <a:cxn ang="0">
                <a:pos x="2832" y="816"/>
              </a:cxn>
              <a:cxn ang="0">
                <a:pos x="2976" y="0"/>
              </a:cxn>
            </a:cxnLst>
            <a:rect l="0" t="0" r="r" b="b"/>
            <a:pathLst>
              <a:path w="2976" h="3688">
                <a:moveTo>
                  <a:pt x="0" y="3648"/>
                </a:moveTo>
                <a:cubicBezTo>
                  <a:pt x="620" y="3668"/>
                  <a:pt x="1240" y="3688"/>
                  <a:pt x="1680" y="3504"/>
                </a:cubicBezTo>
                <a:cubicBezTo>
                  <a:pt x="2120" y="3320"/>
                  <a:pt x="2456" y="2840"/>
                  <a:pt x="2640" y="2544"/>
                </a:cubicBezTo>
                <a:cubicBezTo>
                  <a:pt x="2824" y="2248"/>
                  <a:pt x="2752" y="2016"/>
                  <a:pt x="2784" y="1728"/>
                </a:cubicBezTo>
                <a:cubicBezTo>
                  <a:pt x="2816" y="1440"/>
                  <a:pt x="2800" y="1104"/>
                  <a:pt x="2832" y="816"/>
                </a:cubicBezTo>
                <a:cubicBezTo>
                  <a:pt x="2864" y="528"/>
                  <a:pt x="2952" y="136"/>
                  <a:pt x="2976" y="0"/>
                </a:cubicBezTo>
              </a:path>
            </a:pathLst>
          </a:custGeom>
          <a:noFill/>
          <a:ln w="38100">
            <a:solidFill>
              <a:srgbClr val="800080"/>
            </a:solidFill>
            <a:round/>
            <a:headEnd/>
            <a:tailEnd/>
          </a:ln>
          <a:effectLst/>
        </p:spPr>
        <p:txBody>
          <a:bodyPr/>
          <a:lstStyle/>
          <a:p>
            <a:endParaRPr lang="zh-CN" altLang="en-US"/>
          </a:p>
        </p:txBody>
      </p:sp>
      <p:sp>
        <p:nvSpPr>
          <p:cNvPr id="933901" name="Freeform 13"/>
          <p:cNvSpPr>
            <a:spLocks/>
          </p:cNvSpPr>
          <p:nvPr/>
        </p:nvSpPr>
        <p:spPr bwMode="auto">
          <a:xfrm>
            <a:off x="1600200" y="304800"/>
            <a:ext cx="4724400" cy="5791200"/>
          </a:xfrm>
          <a:custGeom>
            <a:avLst/>
            <a:gdLst/>
            <a:ahLst/>
            <a:cxnLst>
              <a:cxn ang="0">
                <a:pos x="2976" y="0"/>
              </a:cxn>
              <a:cxn ang="0">
                <a:pos x="2352" y="48"/>
              </a:cxn>
              <a:cxn ang="0">
                <a:pos x="1728" y="288"/>
              </a:cxn>
              <a:cxn ang="0">
                <a:pos x="1152" y="672"/>
              </a:cxn>
              <a:cxn ang="0">
                <a:pos x="864" y="1104"/>
              </a:cxn>
              <a:cxn ang="0">
                <a:pos x="720" y="1824"/>
              </a:cxn>
              <a:cxn ang="0">
                <a:pos x="720" y="2160"/>
              </a:cxn>
              <a:cxn ang="0">
                <a:pos x="528" y="2688"/>
              </a:cxn>
              <a:cxn ang="0">
                <a:pos x="0" y="3648"/>
              </a:cxn>
            </a:cxnLst>
            <a:rect l="0" t="0" r="r" b="b"/>
            <a:pathLst>
              <a:path w="2976" h="3648">
                <a:moveTo>
                  <a:pt x="2976" y="0"/>
                </a:moveTo>
                <a:cubicBezTo>
                  <a:pt x="2768" y="0"/>
                  <a:pt x="2560" y="0"/>
                  <a:pt x="2352" y="48"/>
                </a:cubicBezTo>
                <a:cubicBezTo>
                  <a:pt x="2144" y="96"/>
                  <a:pt x="1928" y="184"/>
                  <a:pt x="1728" y="288"/>
                </a:cubicBezTo>
                <a:cubicBezTo>
                  <a:pt x="1528" y="392"/>
                  <a:pt x="1296" y="536"/>
                  <a:pt x="1152" y="672"/>
                </a:cubicBezTo>
                <a:cubicBezTo>
                  <a:pt x="1008" y="808"/>
                  <a:pt x="936" y="912"/>
                  <a:pt x="864" y="1104"/>
                </a:cubicBezTo>
                <a:cubicBezTo>
                  <a:pt x="792" y="1296"/>
                  <a:pt x="744" y="1648"/>
                  <a:pt x="720" y="1824"/>
                </a:cubicBezTo>
                <a:cubicBezTo>
                  <a:pt x="696" y="2000"/>
                  <a:pt x="752" y="2016"/>
                  <a:pt x="720" y="2160"/>
                </a:cubicBezTo>
                <a:cubicBezTo>
                  <a:pt x="688" y="2304"/>
                  <a:pt x="648" y="2440"/>
                  <a:pt x="528" y="2688"/>
                </a:cubicBezTo>
                <a:cubicBezTo>
                  <a:pt x="408" y="2936"/>
                  <a:pt x="88" y="3488"/>
                  <a:pt x="0" y="3648"/>
                </a:cubicBezTo>
              </a:path>
            </a:pathLst>
          </a:custGeom>
          <a:noFill/>
          <a:ln w="38100">
            <a:solidFill>
              <a:srgbClr val="800080"/>
            </a:solidFill>
            <a:round/>
            <a:headEnd/>
            <a:tailEnd/>
          </a:ln>
          <a:effectLst/>
        </p:spPr>
        <p:txBody>
          <a:bodyPr/>
          <a:lstStyle/>
          <a:p>
            <a:endParaRPr lang="zh-CN" altLang="en-US"/>
          </a:p>
        </p:txBody>
      </p:sp>
      <p:sp>
        <p:nvSpPr>
          <p:cNvPr id="933902" name="Text Box 14"/>
          <p:cNvSpPr txBox="1">
            <a:spLocks noChangeArrowheads="1"/>
          </p:cNvSpPr>
          <p:nvPr/>
        </p:nvSpPr>
        <p:spPr bwMode="auto">
          <a:xfrm>
            <a:off x="1219200" y="990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3903" name="Text Box 15"/>
          <p:cNvSpPr txBox="1">
            <a:spLocks noChangeArrowheads="1"/>
          </p:cNvSpPr>
          <p:nvPr/>
        </p:nvSpPr>
        <p:spPr bwMode="auto">
          <a:xfrm>
            <a:off x="1371600" y="1143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3904" name="Text Box 16"/>
          <p:cNvSpPr txBox="1">
            <a:spLocks noChangeArrowheads="1"/>
          </p:cNvSpPr>
          <p:nvPr/>
        </p:nvSpPr>
        <p:spPr bwMode="auto">
          <a:xfrm>
            <a:off x="1524000" y="1295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3905" name="Text Box 17"/>
          <p:cNvSpPr txBox="1">
            <a:spLocks noChangeArrowheads="1"/>
          </p:cNvSpPr>
          <p:nvPr/>
        </p:nvSpPr>
        <p:spPr bwMode="auto">
          <a:xfrm>
            <a:off x="1676400" y="1447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3906" name="Text Box 18"/>
          <p:cNvSpPr txBox="1">
            <a:spLocks noChangeArrowheads="1"/>
          </p:cNvSpPr>
          <p:nvPr/>
        </p:nvSpPr>
        <p:spPr bwMode="auto">
          <a:xfrm>
            <a:off x="1828800" y="1600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3907" name="Text Box 19"/>
          <p:cNvSpPr txBox="1">
            <a:spLocks noChangeArrowheads="1"/>
          </p:cNvSpPr>
          <p:nvPr/>
        </p:nvSpPr>
        <p:spPr bwMode="auto">
          <a:xfrm>
            <a:off x="1981200" y="1752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3908" name="Text Box 20"/>
          <p:cNvSpPr txBox="1">
            <a:spLocks noChangeArrowheads="1"/>
          </p:cNvSpPr>
          <p:nvPr/>
        </p:nvSpPr>
        <p:spPr bwMode="auto">
          <a:xfrm>
            <a:off x="2133600" y="1905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3909" name="Text Box 21"/>
          <p:cNvSpPr txBox="1">
            <a:spLocks noChangeArrowheads="1"/>
          </p:cNvSpPr>
          <p:nvPr/>
        </p:nvSpPr>
        <p:spPr bwMode="auto">
          <a:xfrm>
            <a:off x="2286000" y="2057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3910" name="Text Box 22"/>
          <p:cNvSpPr txBox="1">
            <a:spLocks noChangeArrowheads="1"/>
          </p:cNvSpPr>
          <p:nvPr/>
        </p:nvSpPr>
        <p:spPr bwMode="auto">
          <a:xfrm>
            <a:off x="2438400" y="2209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3911" name="Text Box 23"/>
          <p:cNvSpPr txBox="1">
            <a:spLocks noChangeArrowheads="1"/>
          </p:cNvSpPr>
          <p:nvPr/>
        </p:nvSpPr>
        <p:spPr bwMode="auto">
          <a:xfrm>
            <a:off x="2590800" y="2362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3912" name="Text Box 24"/>
          <p:cNvSpPr txBox="1">
            <a:spLocks noChangeArrowheads="1"/>
          </p:cNvSpPr>
          <p:nvPr/>
        </p:nvSpPr>
        <p:spPr bwMode="auto">
          <a:xfrm>
            <a:off x="2743200" y="2514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3913" name="Text Box 25"/>
          <p:cNvSpPr txBox="1">
            <a:spLocks noChangeArrowheads="1"/>
          </p:cNvSpPr>
          <p:nvPr/>
        </p:nvSpPr>
        <p:spPr bwMode="auto">
          <a:xfrm>
            <a:off x="2895600" y="2667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3914" name="Text Box 26"/>
          <p:cNvSpPr txBox="1">
            <a:spLocks noChangeArrowheads="1"/>
          </p:cNvSpPr>
          <p:nvPr/>
        </p:nvSpPr>
        <p:spPr bwMode="auto">
          <a:xfrm>
            <a:off x="3048000" y="2819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3915" name="Text Box 27"/>
          <p:cNvSpPr txBox="1">
            <a:spLocks noChangeArrowheads="1"/>
          </p:cNvSpPr>
          <p:nvPr/>
        </p:nvSpPr>
        <p:spPr bwMode="auto">
          <a:xfrm>
            <a:off x="3200400" y="2971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3916" name="Text Box 28"/>
          <p:cNvSpPr txBox="1">
            <a:spLocks noChangeArrowheads="1"/>
          </p:cNvSpPr>
          <p:nvPr/>
        </p:nvSpPr>
        <p:spPr bwMode="auto">
          <a:xfrm>
            <a:off x="3352800" y="3124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3917" name="Text Box 29"/>
          <p:cNvSpPr txBox="1">
            <a:spLocks noChangeArrowheads="1"/>
          </p:cNvSpPr>
          <p:nvPr/>
        </p:nvSpPr>
        <p:spPr bwMode="auto">
          <a:xfrm>
            <a:off x="3505200" y="3276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3918" name="Text Box 30"/>
          <p:cNvSpPr txBox="1">
            <a:spLocks noChangeArrowheads="1"/>
          </p:cNvSpPr>
          <p:nvPr/>
        </p:nvSpPr>
        <p:spPr bwMode="auto">
          <a:xfrm>
            <a:off x="3657600" y="3429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3919" name="Text Box 31"/>
          <p:cNvSpPr txBox="1">
            <a:spLocks noChangeArrowheads="1"/>
          </p:cNvSpPr>
          <p:nvPr/>
        </p:nvSpPr>
        <p:spPr bwMode="auto">
          <a:xfrm>
            <a:off x="3810000" y="3581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3920" name="Text Box 32"/>
          <p:cNvSpPr txBox="1">
            <a:spLocks noChangeArrowheads="1"/>
          </p:cNvSpPr>
          <p:nvPr/>
        </p:nvSpPr>
        <p:spPr bwMode="auto">
          <a:xfrm>
            <a:off x="3962400" y="3733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3921" name="Text Box 33"/>
          <p:cNvSpPr txBox="1">
            <a:spLocks noChangeArrowheads="1"/>
          </p:cNvSpPr>
          <p:nvPr/>
        </p:nvSpPr>
        <p:spPr bwMode="auto">
          <a:xfrm>
            <a:off x="4114800" y="3886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3922" name="Text Box 34"/>
          <p:cNvSpPr txBox="1">
            <a:spLocks noChangeArrowheads="1"/>
          </p:cNvSpPr>
          <p:nvPr/>
        </p:nvSpPr>
        <p:spPr bwMode="auto">
          <a:xfrm>
            <a:off x="4267200" y="4038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3923" name="Text Box 35"/>
          <p:cNvSpPr txBox="1">
            <a:spLocks noChangeArrowheads="1"/>
          </p:cNvSpPr>
          <p:nvPr/>
        </p:nvSpPr>
        <p:spPr bwMode="auto">
          <a:xfrm>
            <a:off x="4419600" y="4191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933890"/>
                                        </p:tgtEl>
                                        <p:attrNameLst>
                                          <p:attrName>style.visibility</p:attrName>
                                        </p:attrNameLst>
                                      </p:cBhvr>
                                      <p:to>
                                        <p:strVal val="visible"/>
                                      </p:to>
                                    </p:set>
                                    <p:animEffect transition="in" filter="checkerboard(across)">
                                      <p:cBhvr>
                                        <p:cTn id="7" dur="1000"/>
                                        <p:tgtEl>
                                          <p:spTgt spid="933890"/>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933894"/>
                                        </p:tgtEl>
                                        <p:attrNameLst>
                                          <p:attrName>style.visibility</p:attrName>
                                        </p:attrNameLst>
                                      </p:cBhvr>
                                      <p:to>
                                        <p:strVal val="visible"/>
                                      </p:to>
                                    </p:set>
                                    <p:animEffect transition="in" filter="wipe(down)">
                                      <p:cBhvr>
                                        <p:cTn id="11" dur="500"/>
                                        <p:tgtEl>
                                          <p:spTgt spid="933894"/>
                                        </p:tgtEl>
                                      </p:cBhvr>
                                    </p:animEffect>
                                  </p:childTnLst>
                                </p:cTn>
                              </p:par>
                            </p:childTnLst>
                          </p:cTn>
                        </p:par>
                        <p:par>
                          <p:cTn id="12" fill="hold">
                            <p:stCondLst>
                              <p:cond delay="1500"/>
                            </p:stCondLst>
                            <p:childTnLst>
                              <p:par>
                                <p:cTn id="13" presetID="17" presetClass="entr" presetSubtype="10" fill="hold" grpId="0" nodeType="afterEffect">
                                  <p:stCondLst>
                                    <p:cond delay="0"/>
                                  </p:stCondLst>
                                  <p:childTnLst>
                                    <p:set>
                                      <p:cBhvr>
                                        <p:cTn id="14" dur="1" fill="hold">
                                          <p:stCondLst>
                                            <p:cond delay="0"/>
                                          </p:stCondLst>
                                        </p:cTn>
                                        <p:tgtEl>
                                          <p:spTgt spid="933891"/>
                                        </p:tgtEl>
                                        <p:attrNameLst>
                                          <p:attrName>style.visibility</p:attrName>
                                        </p:attrNameLst>
                                      </p:cBhvr>
                                      <p:to>
                                        <p:strVal val="visible"/>
                                      </p:to>
                                    </p:set>
                                    <p:anim calcmode="lin" valueType="num">
                                      <p:cBhvr>
                                        <p:cTn id="15" dur="500" fill="hold"/>
                                        <p:tgtEl>
                                          <p:spTgt spid="933891"/>
                                        </p:tgtEl>
                                        <p:attrNameLst>
                                          <p:attrName>ppt_w</p:attrName>
                                        </p:attrNameLst>
                                      </p:cBhvr>
                                      <p:tavLst>
                                        <p:tav tm="0">
                                          <p:val>
                                            <p:fltVal val="0"/>
                                          </p:val>
                                        </p:tav>
                                        <p:tav tm="100000">
                                          <p:val>
                                            <p:strVal val="#ppt_w"/>
                                          </p:val>
                                        </p:tav>
                                      </p:tavLst>
                                    </p:anim>
                                    <p:anim calcmode="lin" valueType="num">
                                      <p:cBhvr>
                                        <p:cTn id="16" dur="500" fill="hold"/>
                                        <p:tgtEl>
                                          <p:spTgt spid="933891"/>
                                        </p:tgtEl>
                                        <p:attrNameLst>
                                          <p:attrName>ppt_h</p:attrName>
                                        </p:attrNameLst>
                                      </p:cBhvr>
                                      <p:tavLst>
                                        <p:tav tm="0">
                                          <p:val>
                                            <p:strVal val="#ppt_h"/>
                                          </p:val>
                                        </p:tav>
                                        <p:tav tm="100000">
                                          <p:val>
                                            <p:strVal val="#ppt_h"/>
                                          </p:val>
                                        </p:tav>
                                      </p:tavLst>
                                    </p:anim>
                                  </p:childTnLst>
                                </p:cTn>
                              </p:par>
                            </p:childTnLst>
                          </p:cTn>
                        </p:par>
                        <p:par>
                          <p:cTn id="17" fill="hold">
                            <p:stCondLst>
                              <p:cond delay="2000"/>
                            </p:stCondLst>
                            <p:childTnLst>
                              <p:par>
                                <p:cTn id="18" presetID="48" presetClass="entr" presetSubtype="0" accel="50000" fill="hold" grpId="0" nodeType="afterEffect">
                                  <p:stCondLst>
                                    <p:cond delay="0"/>
                                  </p:stCondLst>
                                  <p:childTnLst>
                                    <p:set>
                                      <p:cBhvr>
                                        <p:cTn id="19" dur="1" fill="hold">
                                          <p:stCondLst>
                                            <p:cond delay="0"/>
                                          </p:stCondLst>
                                        </p:cTn>
                                        <p:tgtEl>
                                          <p:spTgt spid="933895"/>
                                        </p:tgtEl>
                                        <p:attrNameLst>
                                          <p:attrName>style.visibility</p:attrName>
                                        </p:attrNameLst>
                                      </p:cBhvr>
                                      <p:to>
                                        <p:strVal val="visible"/>
                                      </p:to>
                                    </p:set>
                                    <p:anim calcmode="lin" valueType="num">
                                      <p:cBhvr>
                                        <p:cTn id="20" dur="1000" fill="hold"/>
                                        <p:tgtEl>
                                          <p:spTgt spid="93389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1" dur="1000" fill="hold"/>
                                        <p:tgtEl>
                                          <p:spTgt spid="933895"/>
                                        </p:tgtEl>
                                        <p:attrNameLst>
                                          <p:attrName>ppt_x</p:attrName>
                                        </p:attrNameLst>
                                      </p:cBhvr>
                                      <p:tavLst>
                                        <p:tav tm="0">
                                          <p:val>
                                            <p:fltVal val="-1"/>
                                          </p:val>
                                        </p:tav>
                                        <p:tav tm="50000">
                                          <p:val>
                                            <p:fltVal val="0.95"/>
                                          </p:val>
                                        </p:tav>
                                        <p:tav tm="100000">
                                          <p:val>
                                            <p:strVal val="#ppt_x"/>
                                          </p:val>
                                        </p:tav>
                                      </p:tavLst>
                                    </p:anim>
                                    <p:anim calcmode="lin" valueType="num">
                                      <p:cBhvr>
                                        <p:cTn id="22" dur="1000" fill="hold"/>
                                        <p:tgtEl>
                                          <p:spTgt spid="933895"/>
                                        </p:tgtEl>
                                        <p:attrNameLst>
                                          <p:attrName>ppt_y</p:attrName>
                                        </p:attrNameLst>
                                      </p:cBhvr>
                                      <p:tavLst>
                                        <p:tav tm="0">
                                          <p:val>
                                            <p:strVal val="#ppt_y"/>
                                          </p:val>
                                        </p:tav>
                                        <p:tav tm="100000">
                                          <p:val>
                                            <p:strVal val="#ppt_y"/>
                                          </p:val>
                                        </p:tav>
                                      </p:tavLst>
                                    </p:anim>
                                    <p:animEffect transition="in" filter="fade">
                                      <p:cBhvr>
                                        <p:cTn id="23" dur="1000"/>
                                        <p:tgtEl>
                                          <p:spTgt spid="933895"/>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933897"/>
                                        </p:tgtEl>
                                        <p:attrNameLst>
                                          <p:attrName>style.visibility</p:attrName>
                                        </p:attrNameLst>
                                      </p:cBhvr>
                                      <p:to>
                                        <p:strVal val="visible"/>
                                      </p:to>
                                    </p:set>
                                    <p:animEffect transition="in" filter="checkerboard(across)">
                                      <p:cBhvr>
                                        <p:cTn id="28" dur="1000"/>
                                        <p:tgtEl>
                                          <p:spTgt spid="933897"/>
                                        </p:tgtEl>
                                      </p:cBhvr>
                                    </p:animEffect>
                                  </p:childTnLst>
                                </p:cTn>
                              </p:par>
                            </p:childTnLst>
                          </p:cTn>
                        </p:par>
                        <p:par>
                          <p:cTn id="29" fill="hold">
                            <p:stCondLst>
                              <p:cond delay="1000"/>
                            </p:stCondLst>
                            <p:childTnLst>
                              <p:par>
                                <p:cTn id="30" presetID="8" presetClass="entr" presetSubtype="16" fill="hold" grpId="0" nodeType="afterEffect">
                                  <p:stCondLst>
                                    <p:cond delay="0"/>
                                  </p:stCondLst>
                                  <p:childTnLst>
                                    <p:set>
                                      <p:cBhvr>
                                        <p:cTn id="31" dur="1" fill="hold">
                                          <p:stCondLst>
                                            <p:cond delay="0"/>
                                          </p:stCondLst>
                                        </p:cTn>
                                        <p:tgtEl>
                                          <p:spTgt spid="933898"/>
                                        </p:tgtEl>
                                        <p:attrNameLst>
                                          <p:attrName>style.visibility</p:attrName>
                                        </p:attrNameLst>
                                      </p:cBhvr>
                                      <p:to>
                                        <p:strVal val="visible"/>
                                      </p:to>
                                    </p:set>
                                    <p:animEffect transition="in" filter="diamond(in)">
                                      <p:cBhvr>
                                        <p:cTn id="32" dur="2000"/>
                                        <p:tgtEl>
                                          <p:spTgt spid="933898"/>
                                        </p:tgtEl>
                                      </p:cBhvr>
                                    </p:animEffect>
                                  </p:childTnLst>
                                </p:cTn>
                              </p:par>
                            </p:childTnLst>
                          </p:cTn>
                        </p:par>
                        <p:par>
                          <p:cTn id="33" fill="hold">
                            <p:stCondLst>
                              <p:cond delay="3000"/>
                            </p:stCondLst>
                            <p:childTnLst>
                              <p:par>
                                <p:cTn id="34" presetID="9" presetClass="entr" presetSubtype="0" fill="hold" grpId="0" nodeType="afterEffect">
                                  <p:stCondLst>
                                    <p:cond delay="0"/>
                                  </p:stCondLst>
                                  <p:childTnLst>
                                    <p:set>
                                      <p:cBhvr>
                                        <p:cTn id="35" dur="1" fill="hold">
                                          <p:stCondLst>
                                            <p:cond delay="0"/>
                                          </p:stCondLst>
                                        </p:cTn>
                                        <p:tgtEl>
                                          <p:spTgt spid="933900"/>
                                        </p:tgtEl>
                                        <p:attrNameLst>
                                          <p:attrName>style.visibility</p:attrName>
                                        </p:attrNameLst>
                                      </p:cBhvr>
                                      <p:to>
                                        <p:strVal val="visible"/>
                                      </p:to>
                                    </p:set>
                                    <p:animEffect transition="in" filter="dissolve">
                                      <p:cBhvr>
                                        <p:cTn id="36" dur="500"/>
                                        <p:tgtEl>
                                          <p:spTgt spid="933900"/>
                                        </p:tgtEl>
                                      </p:cBhvr>
                                    </p:animEffect>
                                  </p:childTnLst>
                                </p:cTn>
                              </p:par>
                            </p:childTnLst>
                          </p:cTn>
                        </p:par>
                        <p:par>
                          <p:cTn id="37" fill="hold">
                            <p:stCondLst>
                              <p:cond delay="3500"/>
                            </p:stCondLst>
                            <p:childTnLst>
                              <p:par>
                                <p:cTn id="38" presetID="9" presetClass="entr" presetSubtype="0" fill="hold" grpId="0" nodeType="afterEffect">
                                  <p:stCondLst>
                                    <p:cond delay="0"/>
                                  </p:stCondLst>
                                  <p:childTnLst>
                                    <p:set>
                                      <p:cBhvr>
                                        <p:cTn id="39" dur="1" fill="hold">
                                          <p:stCondLst>
                                            <p:cond delay="0"/>
                                          </p:stCondLst>
                                        </p:cTn>
                                        <p:tgtEl>
                                          <p:spTgt spid="933901"/>
                                        </p:tgtEl>
                                        <p:attrNameLst>
                                          <p:attrName>style.visibility</p:attrName>
                                        </p:attrNameLst>
                                      </p:cBhvr>
                                      <p:to>
                                        <p:strVal val="visible"/>
                                      </p:to>
                                    </p:set>
                                    <p:animEffect transition="in" filter="dissolve">
                                      <p:cBhvr>
                                        <p:cTn id="40" dur="500"/>
                                        <p:tgtEl>
                                          <p:spTgt spid="93390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933899"/>
                                        </p:tgtEl>
                                        <p:attrNameLst>
                                          <p:attrName>style.visibility</p:attrName>
                                        </p:attrNameLst>
                                      </p:cBhvr>
                                      <p:to>
                                        <p:strVal val="visible"/>
                                      </p:to>
                                    </p:set>
                                    <p:animEffect transition="in" filter="wipe(down)">
                                      <p:cBhvr>
                                        <p:cTn id="45" dur="2000"/>
                                        <p:tgtEl>
                                          <p:spTgt spid="933899"/>
                                        </p:tgtEl>
                                      </p:cBhvr>
                                    </p:animEffect>
                                  </p:childTnLst>
                                </p:cTn>
                              </p:par>
                            </p:childTnLst>
                          </p:cTn>
                        </p:par>
                        <p:par>
                          <p:cTn id="46" fill="hold">
                            <p:stCondLst>
                              <p:cond delay="2000"/>
                            </p:stCondLst>
                            <p:childTnLst>
                              <p:par>
                                <p:cTn id="47" presetID="45" presetClass="entr" presetSubtype="0" fill="hold" grpId="0" nodeType="afterEffect">
                                  <p:stCondLst>
                                    <p:cond delay="0"/>
                                  </p:stCondLst>
                                  <p:iterate type="lt">
                                    <p:tmPct val="10000"/>
                                  </p:iterate>
                                  <p:childTnLst>
                                    <p:set>
                                      <p:cBhvr>
                                        <p:cTn id="48" dur="1" fill="hold">
                                          <p:stCondLst>
                                            <p:cond delay="0"/>
                                          </p:stCondLst>
                                        </p:cTn>
                                        <p:tgtEl>
                                          <p:spTgt spid="933893"/>
                                        </p:tgtEl>
                                        <p:attrNameLst>
                                          <p:attrName>style.visibility</p:attrName>
                                        </p:attrNameLst>
                                      </p:cBhvr>
                                      <p:to>
                                        <p:strVal val="visible"/>
                                      </p:to>
                                    </p:set>
                                    <p:animEffect transition="in" filter="fade">
                                      <p:cBhvr>
                                        <p:cTn id="49" dur="1000"/>
                                        <p:tgtEl>
                                          <p:spTgt spid="933893"/>
                                        </p:tgtEl>
                                      </p:cBhvr>
                                    </p:animEffect>
                                    <p:anim calcmode="lin" valueType="num">
                                      <p:cBhvr>
                                        <p:cTn id="50" dur="1000" fill="hold"/>
                                        <p:tgtEl>
                                          <p:spTgt spid="933893"/>
                                        </p:tgtEl>
                                        <p:attrNameLst>
                                          <p:attrName>ppt_w</p:attrName>
                                        </p:attrNameLst>
                                      </p:cBhvr>
                                      <p:tavLst>
                                        <p:tav tm="0" fmla="#ppt_w*sin(2.5*pi*$)">
                                          <p:val>
                                            <p:fltVal val="0"/>
                                          </p:val>
                                        </p:tav>
                                        <p:tav tm="100000">
                                          <p:val>
                                            <p:fltVal val="1"/>
                                          </p:val>
                                        </p:tav>
                                      </p:tavLst>
                                    </p:anim>
                                    <p:anim calcmode="lin" valueType="num">
                                      <p:cBhvr>
                                        <p:cTn id="51" dur="1000" fill="hold"/>
                                        <p:tgtEl>
                                          <p:spTgt spid="933893"/>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7" presetClass="entr" presetSubtype="10" fill="hold" grpId="0" nodeType="clickEffect">
                                  <p:stCondLst>
                                    <p:cond delay="0"/>
                                  </p:stCondLst>
                                  <p:childTnLst>
                                    <p:set>
                                      <p:cBhvr>
                                        <p:cTn id="55" dur="1" fill="hold">
                                          <p:stCondLst>
                                            <p:cond delay="0"/>
                                          </p:stCondLst>
                                        </p:cTn>
                                        <p:tgtEl>
                                          <p:spTgt spid="933896"/>
                                        </p:tgtEl>
                                        <p:attrNameLst>
                                          <p:attrName>style.visibility</p:attrName>
                                        </p:attrNameLst>
                                      </p:cBhvr>
                                      <p:to>
                                        <p:strVal val="visible"/>
                                      </p:to>
                                    </p:set>
                                    <p:anim calcmode="lin" valueType="num">
                                      <p:cBhvr>
                                        <p:cTn id="56" dur="500" fill="hold"/>
                                        <p:tgtEl>
                                          <p:spTgt spid="933896"/>
                                        </p:tgtEl>
                                        <p:attrNameLst>
                                          <p:attrName>ppt_w</p:attrName>
                                        </p:attrNameLst>
                                      </p:cBhvr>
                                      <p:tavLst>
                                        <p:tav tm="0">
                                          <p:val>
                                            <p:fltVal val="0"/>
                                          </p:val>
                                        </p:tav>
                                        <p:tav tm="100000">
                                          <p:val>
                                            <p:strVal val="#ppt_w"/>
                                          </p:val>
                                        </p:tav>
                                      </p:tavLst>
                                    </p:anim>
                                    <p:anim calcmode="lin" valueType="num">
                                      <p:cBhvr>
                                        <p:cTn id="57" dur="500" fill="hold"/>
                                        <p:tgtEl>
                                          <p:spTgt spid="933896"/>
                                        </p:tgtEl>
                                        <p:attrNameLst>
                                          <p:attrName>ppt_h</p:attrName>
                                        </p:attrNameLst>
                                      </p:cBhvr>
                                      <p:tavLst>
                                        <p:tav tm="0">
                                          <p:val>
                                            <p:strVal val="#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933902"/>
                                        </p:tgtEl>
                                        <p:attrNameLst>
                                          <p:attrName>style.visibility</p:attrName>
                                        </p:attrNameLst>
                                      </p:cBhvr>
                                      <p:to>
                                        <p:strVal val="visible"/>
                                      </p:to>
                                    </p:set>
                                    <p:animEffect transition="in" filter="blinds(horizontal)">
                                      <p:cBhvr>
                                        <p:cTn id="62" dur="500"/>
                                        <p:tgtEl>
                                          <p:spTgt spid="93390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933903"/>
                                        </p:tgtEl>
                                        <p:attrNameLst>
                                          <p:attrName>style.visibility</p:attrName>
                                        </p:attrNameLst>
                                      </p:cBhvr>
                                      <p:to>
                                        <p:strVal val="visible"/>
                                      </p:to>
                                    </p:set>
                                    <p:animEffect transition="in" filter="blinds(horizontal)">
                                      <p:cBhvr>
                                        <p:cTn id="67" dur="500"/>
                                        <p:tgtEl>
                                          <p:spTgt spid="93390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933904"/>
                                        </p:tgtEl>
                                        <p:attrNameLst>
                                          <p:attrName>style.visibility</p:attrName>
                                        </p:attrNameLst>
                                      </p:cBhvr>
                                      <p:to>
                                        <p:strVal val="visible"/>
                                      </p:to>
                                    </p:set>
                                    <p:animEffect transition="in" filter="blinds(horizontal)">
                                      <p:cBhvr>
                                        <p:cTn id="72" dur="500"/>
                                        <p:tgtEl>
                                          <p:spTgt spid="93390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933905"/>
                                        </p:tgtEl>
                                        <p:attrNameLst>
                                          <p:attrName>style.visibility</p:attrName>
                                        </p:attrNameLst>
                                      </p:cBhvr>
                                      <p:to>
                                        <p:strVal val="visible"/>
                                      </p:to>
                                    </p:set>
                                    <p:animEffect transition="in" filter="blinds(horizontal)">
                                      <p:cBhvr>
                                        <p:cTn id="77" dur="500"/>
                                        <p:tgtEl>
                                          <p:spTgt spid="93390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933906"/>
                                        </p:tgtEl>
                                        <p:attrNameLst>
                                          <p:attrName>style.visibility</p:attrName>
                                        </p:attrNameLst>
                                      </p:cBhvr>
                                      <p:to>
                                        <p:strVal val="visible"/>
                                      </p:to>
                                    </p:set>
                                    <p:animEffect transition="in" filter="blinds(horizontal)">
                                      <p:cBhvr>
                                        <p:cTn id="82" dur="500"/>
                                        <p:tgtEl>
                                          <p:spTgt spid="933906"/>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933907"/>
                                        </p:tgtEl>
                                        <p:attrNameLst>
                                          <p:attrName>style.visibility</p:attrName>
                                        </p:attrNameLst>
                                      </p:cBhvr>
                                      <p:to>
                                        <p:strVal val="visible"/>
                                      </p:to>
                                    </p:set>
                                    <p:animEffect transition="in" filter="blinds(horizontal)">
                                      <p:cBhvr>
                                        <p:cTn id="87" dur="500"/>
                                        <p:tgtEl>
                                          <p:spTgt spid="933907"/>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933908"/>
                                        </p:tgtEl>
                                        <p:attrNameLst>
                                          <p:attrName>style.visibility</p:attrName>
                                        </p:attrNameLst>
                                      </p:cBhvr>
                                      <p:to>
                                        <p:strVal val="visible"/>
                                      </p:to>
                                    </p:set>
                                    <p:animEffect transition="in" filter="blinds(horizontal)">
                                      <p:cBhvr>
                                        <p:cTn id="92" dur="500"/>
                                        <p:tgtEl>
                                          <p:spTgt spid="933908"/>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933909"/>
                                        </p:tgtEl>
                                        <p:attrNameLst>
                                          <p:attrName>style.visibility</p:attrName>
                                        </p:attrNameLst>
                                      </p:cBhvr>
                                      <p:to>
                                        <p:strVal val="visible"/>
                                      </p:to>
                                    </p:set>
                                    <p:animEffect transition="in" filter="blinds(horizontal)">
                                      <p:cBhvr>
                                        <p:cTn id="97" dur="500"/>
                                        <p:tgtEl>
                                          <p:spTgt spid="933909"/>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933910"/>
                                        </p:tgtEl>
                                        <p:attrNameLst>
                                          <p:attrName>style.visibility</p:attrName>
                                        </p:attrNameLst>
                                      </p:cBhvr>
                                      <p:to>
                                        <p:strVal val="visible"/>
                                      </p:to>
                                    </p:set>
                                    <p:animEffect transition="in" filter="blinds(horizontal)">
                                      <p:cBhvr>
                                        <p:cTn id="102" dur="500"/>
                                        <p:tgtEl>
                                          <p:spTgt spid="933910"/>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933911"/>
                                        </p:tgtEl>
                                        <p:attrNameLst>
                                          <p:attrName>style.visibility</p:attrName>
                                        </p:attrNameLst>
                                      </p:cBhvr>
                                      <p:to>
                                        <p:strVal val="visible"/>
                                      </p:to>
                                    </p:set>
                                    <p:animEffect transition="in" filter="blinds(horizontal)">
                                      <p:cBhvr>
                                        <p:cTn id="107" dur="500"/>
                                        <p:tgtEl>
                                          <p:spTgt spid="933911"/>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933912"/>
                                        </p:tgtEl>
                                        <p:attrNameLst>
                                          <p:attrName>style.visibility</p:attrName>
                                        </p:attrNameLst>
                                      </p:cBhvr>
                                      <p:to>
                                        <p:strVal val="visible"/>
                                      </p:to>
                                    </p:set>
                                    <p:animEffect transition="in" filter="blinds(horizontal)">
                                      <p:cBhvr>
                                        <p:cTn id="112" dur="500"/>
                                        <p:tgtEl>
                                          <p:spTgt spid="933912"/>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933913"/>
                                        </p:tgtEl>
                                        <p:attrNameLst>
                                          <p:attrName>style.visibility</p:attrName>
                                        </p:attrNameLst>
                                      </p:cBhvr>
                                      <p:to>
                                        <p:strVal val="visible"/>
                                      </p:to>
                                    </p:set>
                                    <p:animEffect transition="in" filter="blinds(horizontal)">
                                      <p:cBhvr>
                                        <p:cTn id="117" dur="500"/>
                                        <p:tgtEl>
                                          <p:spTgt spid="933913"/>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933914"/>
                                        </p:tgtEl>
                                        <p:attrNameLst>
                                          <p:attrName>style.visibility</p:attrName>
                                        </p:attrNameLst>
                                      </p:cBhvr>
                                      <p:to>
                                        <p:strVal val="visible"/>
                                      </p:to>
                                    </p:set>
                                    <p:animEffect transition="in" filter="blinds(horizontal)">
                                      <p:cBhvr>
                                        <p:cTn id="122" dur="500"/>
                                        <p:tgtEl>
                                          <p:spTgt spid="933914"/>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933915"/>
                                        </p:tgtEl>
                                        <p:attrNameLst>
                                          <p:attrName>style.visibility</p:attrName>
                                        </p:attrNameLst>
                                      </p:cBhvr>
                                      <p:to>
                                        <p:strVal val="visible"/>
                                      </p:to>
                                    </p:set>
                                    <p:animEffect transition="in" filter="blinds(horizontal)">
                                      <p:cBhvr>
                                        <p:cTn id="127" dur="500"/>
                                        <p:tgtEl>
                                          <p:spTgt spid="933915"/>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933916"/>
                                        </p:tgtEl>
                                        <p:attrNameLst>
                                          <p:attrName>style.visibility</p:attrName>
                                        </p:attrNameLst>
                                      </p:cBhvr>
                                      <p:to>
                                        <p:strVal val="visible"/>
                                      </p:to>
                                    </p:set>
                                    <p:animEffect transition="in" filter="blinds(horizontal)">
                                      <p:cBhvr>
                                        <p:cTn id="132" dur="500"/>
                                        <p:tgtEl>
                                          <p:spTgt spid="933916"/>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933917"/>
                                        </p:tgtEl>
                                        <p:attrNameLst>
                                          <p:attrName>style.visibility</p:attrName>
                                        </p:attrNameLst>
                                      </p:cBhvr>
                                      <p:to>
                                        <p:strVal val="visible"/>
                                      </p:to>
                                    </p:set>
                                    <p:animEffect transition="in" filter="blinds(horizontal)">
                                      <p:cBhvr>
                                        <p:cTn id="137" dur="500"/>
                                        <p:tgtEl>
                                          <p:spTgt spid="933917"/>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933918"/>
                                        </p:tgtEl>
                                        <p:attrNameLst>
                                          <p:attrName>style.visibility</p:attrName>
                                        </p:attrNameLst>
                                      </p:cBhvr>
                                      <p:to>
                                        <p:strVal val="visible"/>
                                      </p:to>
                                    </p:set>
                                    <p:animEffect transition="in" filter="blinds(horizontal)">
                                      <p:cBhvr>
                                        <p:cTn id="142" dur="500"/>
                                        <p:tgtEl>
                                          <p:spTgt spid="933918"/>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933919"/>
                                        </p:tgtEl>
                                        <p:attrNameLst>
                                          <p:attrName>style.visibility</p:attrName>
                                        </p:attrNameLst>
                                      </p:cBhvr>
                                      <p:to>
                                        <p:strVal val="visible"/>
                                      </p:to>
                                    </p:set>
                                    <p:animEffect transition="in" filter="blinds(horizontal)">
                                      <p:cBhvr>
                                        <p:cTn id="147" dur="500"/>
                                        <p:tgtEl>
                                          <p:spTgt spid="933919"/>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933920"/>
                                        </p:tgtEl>
                                        <p:attrNameLst>
                                          <p:attrName>style.visibility</p:attrName>
                                        </p:attrNameLst>
                                      </p:cBhvr>
                                      <p:to>
                                        <p:strVal val="visible"/>
                                      </p:to>
                                    </p:set>
                                    <p:animEffect transition="in" filter="blinds(horizontal)">
                                      <p:cBhvr>
                                        <p:cTn id="152" dur="500"/>
                                        <p:tgtEl>
                                          <p:spTgt spid="933920"/>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933921"/>
                                        </p:tgtEl>
                                        <p:attrNameLst>
                                          <p:attrName>style.visibility</p:attrName>
                                        </p:attrNameLst>
                                      </p:cBhvr>
                                      <p:to>
                                        <p:strVal val="visible"/>
                                      </p:to>
                                    </p:set>
                                    <p:animEffect transition="in" filter="blinds(horizontal)">
                                      <p:cBhvr>
                                        <p:cTn id="157" dur="500"/>
                                        <p:tgtEl>
                                          <p:spTgt spid="933921"/>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933922"/>
                                        </p:tgtEl>
                                        <p:attrNameLst>
                                          <p:attrName>style.visibility</p:attrName>
                                        </p:attrNameLst>
                                      </p:cBhvr>
                                      <p:to>
                                        <p:strVal val="visible"/>
                                      </p:to>
                                    </p:set>
                                    <p:animEffect transition="in" filter="blinds(horizontal)">
                                      <p:cBhvr>
                                        <p:cTn id="162" dur="500"/>
                                        <p:tgtEl>
                                          <p:spTgt spid="933922"/>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grpId="0" nodeType="clickEffect">
                                  <p:stCondLst>
                                    <p:cond delay="0"/>
                                  </p:stCondLst>
                                  <p:childTnLst>
                                    <p:set>
                                      <p:cBhvr>
                                        <p:cTn id="166" dur="1" fill="hold">
                                          <p:stCondLst>
                                            <p:cond delay="0"/>
                                          </p:stCondLst>
                                        </p:cTn>
                                        <p:tgtEl>
                                          <p:spTgt spid="933923"/>
                                        </p:tgtEl>
                                        <p:attrNameLst>
                                          <p:attrName>style.visibility</p:attrName>
                                        </p:attrNameLst>
                                      </p:cBhvr>
                                      <p:to>
                                        <p:strVal val="visible"/>
                                      </p:to>
                                    </p:set>
                                    <p:animEffect transition="in" filter="blinds(horizontal)">
                                      <p:cBhvr>
                                        <p:cTn id="167" dur="500"/>
                                        <p:tgtEl>
                                          <p:spTgt spid="933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890" grpId="0" animBg="1"/>
      <p:bldP spid="933891" grpId="0" animBg="1"/>
      <p:bldP spid="933893" grpId="0"/>
      <p:bldP spid="933894" grpId="0"/>
      <p:bldP spid="933895" grpId="0"/>
      <p:bldP spid="933896" grpId="0" animBg="1"/>
      <p:bldP spid="933897" grpId="0" animBg="1"/>
      <p:bldP spid="933898" grpId="0" animBg="1"/>
      <p:bldP spid="933899" grpId="0" animBg="1"/>
      <p:bldP spid="933900" grpId="0" animBg="1"/>
      <p:bldP spid="933901" grpId="0" animBg="1"/>
      <p:bldP spid="933902" grpId="0"/>
      <p:bldP spid="933903" grpId="0"/>
      <p:bldP spid="933904" grpId="0"/>
      <p:bldP spid="933905" grpId="0"/>
      <p:bldP spid="933906" grpId="0"/>
      <p:bldP spid="933907" grpId="0"/>
      <p:bldP spid="933908" grpId="0"/>
      <p:bldP spid="933909" grpId="0"/>
      <p:bldP spid="933910" grpId="0"/>
      <p:bldP spid="933911" grpId="0"/>
      <p:bldP spid="933912" grpId="0"/>
      <p:bldP spid="933913" grpId="0"/>
      <p:bldP spid="933914" grpId="0"/>
      <p:bldP spid="933915" grpId="0"/>
      <p:bldP spid="933916" grpId="0"/>
      <p:bldP spid="933917" grpId="0"/>
      <p:bldP spid="933918" grpId="0"/>
      <p:bldP spid="933919" grpId="0"/>
      <p:bldP spid="933920" grpId="0"/>
      <p:bldP spid="933921" grpId="0"/>
      <p:bldP spid="933922" grpId="0"/>
      <p:bldP spid="933923"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4914" name="Text Box 2"/>
          <p:cNvSpPr txBox="1">
            <a:spLocks noChangeArrowheads="1"/>
          </p:cNvSpPr>
          <p:nvPr/>
        </p:nvSpPr>
        <p:spPr bwMode="auto">
          <a:xfrm>
            <a:off x="755650" y="5589588"/>
            <a:ext cx="7777163" cy="579437"/>
          </a:xfrm>
          <a:prstGeom prst="rect">
            <a:avLst/>
          </a:prstGeom>
          <a:noFill/>
          <a:ln w="38100">
            <a:noFill/>
            <a:miter lim="800000"/>
            <a:headEnd/>
            <a:tailEnd/>
          </a:ln>
          <a:effectLst/>
        </p:spPr>
        <p:txBody>
          <a:bodyPr>
            <a:spAutoFit/>
          </a:bodyPr>
          <a:lstStyle/>
          <a:p>
            <a:pPr>
              <a:spcBef>
                <a:spcPct val="50000"/>
              </a:spcBef>
            </a:pPr>
            <a:r>
              <a:rPr lang="zh-CN" altLang="en-US" sz="3200" b="1">
                <a:latin typeface="宋体" charset="-122"/>
              </a:rPr>
              <a:t>图</a:t>
            </a:r>
            <a:r>
              <a:rPr lang="en-US" altLang="zh-CN" sz="3200" b="1">
                <a:latin typeface="宋体" charset="-122"/>
              </a:rPr>
              <a:t>1-11</a:t>
            </a:r>
            <a:r>
              <a:rPr lang="zh-CN" altLang="en-US" sz="3200" b="1">
                <a:latin typeface="宋体" charset="-122"/>
              </a:rPr>
              <a:t>　</a:t>
            </a:r>
            <a:r>
              <a:rPr lang="en-US" altLang="zh-CN" sz="3200" b="1">
                <a:latin typeface="宋体" charset="-122"/>
              </a:rPr>
              <a:t>a</a:t>
            </a:r>
            <a:r>
              <a:rPr lang="zh-CN" altLang="en-US" sz="3200" b="1">
                <a:latin typeface="宋体" charset="-122"/>
              </a:rPr>
              <a:t>）软磁材料的磁滞曲线</a:t>
            </a:r>
          </a:p>
        </p:txBody>
      </p:sp>
      <p:sp>
        <p:nvSpPr>
          <p:cNvPr id="934915" name="Text Box 3"/>
          <p:cNvSpPr txBox="1">
            <a:spLocks noChangeArrowheads="1"/>
          </p:cNvSpPr>
          <p:nvPr/>
        </p:nvSpPr>
        <p:spPr bwMode="auto">
          <a:xfrm>
            <a:off x="4648200" y="304800"/>
            <a:ext cx="504825" cy="1006475"/>
          </a:xfrm>
          <a:prstGeom prst="rect">
            <a:avLst/>
          </a:prstGeom>
          <a:noFill/>
          <a:ln w="38100">
            <a:noFill/>
            <a:miter lim="800000"/>
            <a:headEnd/>
            <a:tailEnd/>
          </a:ln>
          <a:effectLst/>
        </p:spPr>
        <p:txBody>
          <a:bodyPr>
            <a:spAutoFit/>
          </a:bodyPr>
          <a:lstStyle/>
          <a:p>
            <a:pPr>
              <a:spcBef>
                <a:spcPct val="50000"/>
              </a:spcBef>
            </a:pPr>
            <a:r>
              <a:rPr lang="en-US" altLang="zh-CN" sz="6000" b="1">
                <a:latin typeface="宋体" charset="-122"/>
              </a:rPr>
              <a:t>B</a:t>
            </a:r>
          </a:p>
        </p:txBody>
      </p:sp>
      <p:sp>
        <p:nvSpPr>
          <p:cNvPr id="934916" name="Text Box 4">
            <a:hlinkClick r:id="rId2" action="ppaction://hlinksldjump"/>
          </p:cNvPr>
          <p:cNvSpPr txBox="1">
            <a:spLocks noChangeArrowheads="1"/>
          </p:cNvSpPr>
          <p:nvPr/>
        </p:nvSpPr>
        <p:spPr bwMode="auto">
          <a:xfrm>
            <a:off x="7488238" y="6118225"/>
            <a:ext cx="1655762" cy="739775"/>
          </a:xfrm>
          <a:prstGeom prst="rect">
            <a:avLst/>
          </a:prstGeom>
          <a:solidFill>
            <a:srgbClr val="66FF33"/>
          </a:solidFill>
          <a:ln w="38100">
            <a:miter lim="800000"/>
            <a:headEnd/>
            <a:tailEnd/>
          </a:ln>
          <a:effectLst/>
          <a:scene3d>
            <a:camera prst="legacyPerspectiveTop"/>
            <a:lightRig rig="legacyFlat3" dir="b"/>
          </a:scene3d>
          <a:sp3d extrusionH="887400" prstMaterial="legacyMatte">
            <a:bevelT w="13500" h="13500" prst="angle"/>
            <a:bevelB w="13500" h="13500" prst="angle"/>
            <a:extrusionClr>
              <a:srgbClr val="66FF33"/>
            </a:extrusionClr>
          </a:sp3d>
        </p:spPr>
        <p:txBody>
          <a:bodyPr>
            <a:spAutoFit/>
            <a:flatTx/>
          </a:bodyPr>
          <a:lstStyle/>
          <a:p>
            <a:pPr>
              <a:spcBef>
                <a:spcPct val="50000"/>
              </a:spcBef>
            </a:pPr>
            <a:r>
              <a:rPr lang="zh-CN" altLang="en-US" sz="4000" b="1">
                <a:latin typeface="宋体" charset="-122"/>
              </a:rPr>
              <a:t>返回</a:t>
            </a:r>
          </a:p>
        </p:txBody>
      </p:sp>
      <p:sp>
        <p:nvSpPr>
          <p:cNvPr id="934917" name="Line 5"/>
          <p:cNvSpPr>
            <a:spLocks noChangeShapeType="1"/>
          </p:cNvSpPr>
          <p:nvPr/>
        </p:nvSpPr>
        <p:spPr bwMode="auto">
          <a:xfrm>
            <a:off x="2438400" y="3200400"/>
            <a:ext cx="3841750" cy="0"/>
          </a:xfrm>
          <a:prstGeom prst="line">
            <a:avLst/>
          </a:prstGeom>
          <a:noFill/>
          <a:ln w="57150">
            <a:solidFill>
              <a:srgbClr val="800080"/>
            </a:solidFill>
            <a:round/>
            <a:headEnd/>
            <a:tailEnd type="triangle" w="med" len="med"/>
          </a:ln>
          <a:effectLst>
            <a:outerShdw dist="107763" dir="18900000" algn="ctr" rotWithShape="0">
              <a:schemeClr val="bg2">
                <a:alpha val="50000"/>
              </a:schemeClr>
            </a:outerShdw>
          </a:effectLst>
        </p:spPr>
        <p:txBody>
          <a:bodyPr/>
          <a:lstStyle/>
          <a:p>
            <a:endParaRPr lang="zh-CN" altLang="en-US"/>
          </a:p>
        </p:txBody>
      </p:sp>
      <p:sp>
        <p:nvSpPr>
          <p:cNvPr id="934918" name="Line 6"/>
          <p:cNvSpPr>
            <a:spLocks noChangeShapeType="1"/>
          </p:cNvSpPr>
          <p:nvPr/>
        </p:nvSpPr>
        <p:spPr bwMode="auto">
          <a:xfrm flipH="1" flipV="1">
            <a:off x="4405313" y="528638"/>
            <a:ext cx="14287" cy="4881562"/>
          </a:xfrm>
          <a:prstGeom prst="line">
            <a:avLst/>
          </a:prstGeom>
          <a:noFill/>
          <a:ln w="57150">
            <a:solidFill>
              <a:srgbClr val="800080"/>
            </a:solidFill>
            <a:round/>
            <a:headEnd/>
            <a:tailEnd type="triangle" w="med" len="med"/>
          </a:ln>
          <a:effectLst>
            <a:outerShdw dist="107763" dir="18900000" algn="ctr" rotWithShape="0">
              <a:schemeClr val="bg2">
                <a:alpha val="50000"/>
              </a:schemeClr>
            </a:outerShdw>
          </a:effectLst>
        </p:spPr>
        <p:txBody>
          <a:bodyPr/>
          <a:lstStyle/>
          <a:p>
            <a:endParaRPr lang="zh-CN" altLang="en-US"/>
          </a:p>
        </p:txBody>
      </p:sp>
      <p:sp>
        <p:nvSpPr>
          <p:cNvPr id="934919" name="Text Box 7"/>
          <p:cNvSpPr txBox="1">
            <a:spLocks noChangeArrowheads="1"/>
          </p:cNvSpPr>
          <p:nvPr/>
        </p:nvSpPr>
        <p:spPr bwMode="auto">
          <a:xfrm>
            <a:off x="1476375" y="620713"/>
            <a:ext cx="733425" cy="2436812"/>
          </a:xfrm>
          <a:prstGeom prst="rect">
            <a:avLst/>
          </a:prstGeom>
          <a:noFill/>
          <a:ln w="38100">
            <a:noFill/>
            <a:miter lim="800000"/>
            <a:headEnd/>
            <a:tailEnd/>
          </a:ln>
          <a:effectLst/>
        </p:spPr>
        <p:txBody>
          <a:bodyPr vert="eaVert">
            <a:spAutoFit/>
          </a:bodyPr>
          <a:lstStyle/>
          <a:p>
            <a:pPr>
              <a:spcBef>
                <a:spcPct val="50000"/>
              </a:spcBef>
            </a:pPr>
            <a:r>
              <a:rPr lang="zh-CN" altLang="en-US" sz="3600" b="1">
                <a:solidFill>
                  <a:srgbClr val="000000"/>
                </a:solidFill>
                <a:latin typeface="宋体" charset="-122"/>
              </a:rPr>
              <a:t>软磁材料</a:t>
            </a:r>
          </a:p>
        </p:txBody>
      </p:sp>
      <p:sp>
        <p:nvSpPr>
          <p:cNvPr id="934920" name="Text Box 8"/>
          <p:cNvSpPr txBox="1">
            <a:spLocks noChangeArrowheads="1"/>
          </p:cNvSpPr>
          <p:nvPr/>
        </p:nvSpPr>
        <p:spPr bwMode="auto">
          <a:xfrm>
            <a:off x="5776913" y="3127375"/>
            <a:ext cx="647700" cy="1006475"/>
          </a:xfrm>
          <a:prstGeom prst="rect">
            <a:avLst/>
          </a:prstGeom>
          <a:noFill/>
          <a:ln w="38100">
            <a:noFill/>
            <a:miter lim="800000"/>
            <a:headEnd/>
            <a:tailEnd/>
          </a:ln>
          <a:effectLst/>
        </p:spPr>
        <p:txBody>
          <a:bodyPr>
            <a:spAutoFit/>
          </a:bodyPr>
          <a:lstStyle/>
          <a:p>
            <a:pPr>
              <a:spcBef>
                <a:spcPct val="50000"/>
              </a:spcBef>
            </a:pPr>
            <a:r>
              <a:rPr lang="en-US" altLang="zh-CN" sz="6000" b="1">
                <a:latin typeface="宋体" charset="-122"/>
              </a:rPr>
              <a:t>H</a:t>
            </a:r>
          </a:p>
        </p:txBody>
      </p:sp>
      <p:pic>
        <p:nvPicPr>
          <p:cNvPr id="934921" name="Picture 9" descr="图片9"/>
          <p:cNvPicPr>
            <a:picLocks noChangeAspect="1" noChangeArrowheads="1"/>
          </p:cNvPicPr>
          <p:nvPr/>
        </p:nvPicPr>
        <p:blipFill>
          <a:blip r:embed="rId3"/>
          <a:srcRect/>
          <a:stretch>
            <a:fillRect/>
          </a:stretch>
        </p:blipFill>
        <p:spPr bwMode="auto">
          <a:xfrm>
            <a:off x="3563938" y="549275"/>
            <a:ext cx="1666875" cy="5113338"/>
          </a:xfrm>
          <a:prstGeom prst="rect">
            <a:avLst/>
          </a:prstGeom>
          <a:noFill/>
        </p:spPr>
      </p:pic>
      <p:sp>
        <p:nvSpPr>
          <p:cNvPr id="934922" name="Text Box 10"/>
          <p:cNvSpPr txBox="1">
            <a:spLocks noChangeArrowheads="1"/>
          </p:cNvSpPr>
          <p:nvPr/>
        </p:nvSpPr>
        <p:spPr bwMode="auto">
          <a:xfrm>
            <a:off x="1219200" y="990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23" name="Text Box 11"/>
          <p:cNvSpPr txBox="1">
            <a:spLocks noChangeArrowheads="1"/>
          </p:cNvSpPr>
          <p:nvPr/>
        </p:nvSpPr>
        <p:spPr bwMode="auto">
          <a:xfrm>
            <a:off x="1371600" y="1143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24" name="Text Box 12"/>
          <p:cNvSpPr txBox="1">
            <a:spLocks noChangeArrowheads="1"/>
          </p:cNvSpPr>
          <p:nvPr/>
        </p:nvSpPr>
        <p:spPr bwMode="auto">
          <a:xfrm>
            <a:off x="1524000" y="1295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25" name="Text Box 13"/>
          <p:cNvSpPr txBox="1">
            <a:spLocks noChangeArrowheads="1"/>
          </p:cNvSpPr>
          <p:nvPr/>
        </p:nvSpPr>
        <p:spPr bwMode="auto">
          <a:xfrm>
            <a:off x="1676400" y="1447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26" name="Text Box 14"/>
          <p:cNvSpPr txBox="1">
            <a:spLocks noChangeArrowheads="1"/>
          </p:cNvSpPr>
          <p:nvPr/>
        </p:nvSpPr>
        <p:spPr bwMode="auto">
          <a:xfrm>
            <a:off x="1828800" y="1600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27" name="Text Box 15"/>
          <p:cNvSpPr txBox="1">
            <a:spLocks noChangeArrowheads="1"/>
          </p:cNvSpPr>
          <p:nvPr/>
        </p:nvSpPr>
        <p:spPr bwMode="auto">
          <a:xfrm>
            <a:off x="1981200" y="1752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28" name="Text Box 16"/>
          <p:cNvSpPr txBox="1">
            <a:spLocks noChangeArrowheads="1"/>
          </p:cNvSpPr>
          <p:nvPr/>
        </p:nvSpPr>
        <p:spPr bwMode="auto">
          <a:xfrm>
            <a:off x="2133600" y="1905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29" name="Text Box 17"/>
          <p:cNvSpPr txBox="1">
            <a:spLocks noChangeArrowheads="1"/>
          </p:cNvSpPr>
          <p:nvPr/>
        </p:nvSpPr>
        <p:spPr bwMode="auto">
          <a:xfrm>
            <a:off x="2286000" y="2057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30" name="Text Box 18"/>
          <p:cNvSpPr txBox="1">
            <a:spLocks noChangeArrowheads="1"/>
          </p:cNvSpPr>
          <p:nvPr/>
        </p:nvSpPr>
        <p:spPr bwMode="auto">
          <a:xfrm>
            <a:off x="2438400" y="2209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31" name="Text Box 19"/>
          <p:cNvSpPr txBox="1">
            <a:spLocks noChangeArrowheads="1"/>
          </p:cNvSpPr>
          <p:nvPr/>
        </p:nvSpPr>
        <p:spPr bwMode="auto">
          <a:xfrm>
            <a:off x="2590800" y="2362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32" name="Text Box 20"/>
          <p:cNvSpPr txBox="1">
            <a:spLocks noChangeArrowheads="1"/>
          </p:cNvSpPr>
          <p:nvPr/>
        </p:nvSpPr>
        <p:spPr bwMode="auto">
          <a:xfrm>
            <a:off x="2743200" y="2514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33" name="Text Box 21"/>
          <p:cNvSpPr txBox="1">
            <a:spLocks noChangeArrowheads="1"/>
          </p:cNvSpPr>
          <p:nvPr/>
        </p:nvSpPr>
        <p:spPr bwMode="auto">
          <a:xfrm>
            <a:off x="2895600" y="2667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34" name="Text Box 22"/>
          <p:cNvSpPr txBox="1">
            <a:spLocks noChangeArrowheads="1"/>
          </p:cNvSpPr>
          <p:nvPr/>
        </p:nvSpPr>
        <p:spPr bwMode="auto">
          <a:xfrm>
            <a:off x="3048000" y="2819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35" name="Text Box 23"/>
          <p:cNvSpPr txBox="1">
            <a:spLocks noChangeArrowheads="1"/>
          </p:cNvSpPr>
          <p:nvPr/>
        </p:nvSpPr>
        <p:spPr bwMode="auto">
          <a:xfrm>
            <a:off x="3200400" y="2971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36" name="Text Box 24"/>
          <p:cNvSpPr txBox="1">
            <a:spLocks noChangeArrowheads="1"/>
          </p:cNvSpPr>
          <p:nvPr/>
        </p:nvSpPr>
        <p:spPr bwMode="auto">
          <a:xfrm>
            <a:off x="3352800" y="3124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37" name="Text Box 25"/>
          <p:cNvSpPr txBox="1">
            <a:spLocks noChangeArrowheads="1"/>
          </p:cNvSpPr>
          <p:nvPr/>
        </p:nvSpPr>
        <p:spPr bwMode="auto">
          <a:xfrm>
            <a:off x="3505200" y="3276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38" name="Text Box 26"/>
          <p:cNvSpPr txBox="1">
            <a:spLocks noChangeArrowheads="1"/>
          </p:cNvSpPr>
          <p:nvPr/>
        </p:nvSpPr>
        <p:spPr bwMode="auto">
          <a:xfrm>
            <a:off x="3657600" y="3429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39" name="Text Box 27"/>
          <p:cNvSpPr txBox="1">
            <a:spLocks noChangeArrowheads="1"/>
          </p:cNvSpPr>
          <p:nvPr/>
        </p:nvSpPr>
        <p:spPr bwMode="auto">
          <a:xfrm>
            <a:off x="3810000" y="3581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40" name="Text Box 28"/>
          <p:cNvSpPr txBox="1">
            <a:spLocks noChangeArrowheads="1"/>
          </p:cNvSpPr>
          <p:nvPr/>
        </p:nvSpPr>
        <p:spPr bwMode="auto">
          <a:xfrm>
            <a:off x="3962400" y="3733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41" name="Text Box 29"/>
          <p:cNvSpPr txBox="1">
            <a:spLocks noChangeArrowheads="1"/>
          </p:cNvSpPr>
          <p:nvPr/>
        </p:nvSpPr>
        <p:spPr bwMode="auto">
          <a:xfrm>
            <a:off x="4114800" y="3886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42" name="Text Box 30"/>
          <p:cNvSpPr txBox="1">
            <a:spLocks noChangeArrowheads="1"/>
          </p:cNvSpPr>
          <p:nvPr/>
        </p:nvSpPr>
        <p:spPr bwMode="auto">
          <a:xfrm>
            <a:off x="4267200" y="4038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43" name="Text Box 31"/>
          <p:cNvSpPr txBox="1">
            <a:spLocks noChangeArrowheads="1"/>
          </p:cNvSpPr>
          <p:nvPr/>
        </p:nvSpPr>
        <p:spPr bwMode="auto">
          <a:xfrm>
            <a:off x="4427538" y="4221163"/>
            <a:ext cx="609600" cy="366712"/>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44" name="Text Box 32"/>
          <p:cNvSpPr txBox="1">
            <a:spLocks noChangeArrowheads="1"/>
          </p:cNvSpPr>
          <p:nvPr/>
        </p:nvSpPr>
        <p:spPr bwMode="auto">
          <a:xfrm>
            <a:off x="4572000" y="4343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45" name="Text Box 33"/>
          <p:cNvSpPr txBox="1">
            <a:spLocks noChangeArrowheads="1"/>
          </p:cNvSpPr>
          <p:nvPr/>
        </p:nvSpPr>
        <p:spPr bwMode="auto">
          <a:xfrm>
            <a:off x="4724400" y="4495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46" name="Text Box 34"/>
          <p:cNvSpPr txBox="1">
            <a:spLocks noChangeArrowheads="1"/>
          </p:cNvSpPr>
          <p:nvPr/>
        </p:nvSpPr>
        <p:spPr bwMode="auto">
          <a:xfrm>
            <a:off x="4876800" y="4648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47" name="Text Box 35"/>
          <p:cNvSpPr txBox="1">
            <a:spLocks noChangeArrowheads="1"/>
          </p:cNvSpPr>
          <p:nvPr/>
        </p:nvSpPr>
        <p:spPr bwMode="auto">
          <a:xfrm>
            <a:off x="5029200" y="4800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48" name="Text Box 36"/>
          <p:cNvSpPr txBox="1">
            <a:spLocks noChangeArrowheads="1"/>
          </p:cNvSpPr>
          <p:nvPr/>
        </p:nvSpPr>
        <p:spPr bwMode="auto">
          <a:xfrm>
            <a:off x="5181600" y="4953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49" name="Text Box 37"/>
          <p:cNvSpPr txBox="1">
            <a:spLocks noChangeArrowheads="1"/>
          </p:cNvSpPr>
          <p:nvPr/>
        </p:nvSpPr>
        <p:spPr bwMode="auto">
          <a:xfrm>
            <a:off x="5334000" y="5105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4950" name="Text Box 38"/>
          <p:cNvSpPr txBox="1">
            <a:spLocks noChangeArrowheads="1"/>
          </p:cNvSpPr>
          <p:nvPr/>
        </p:nvSpPr>
        <p:spPr bwMode="auto">
          <a:xfrm>
            <a:off x="5486400" y="5257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934917"/>
                                        </p:tgtEl>
                                        <p:attrNameLst>
                                          <p:attrName>style.visibility</p:attrName>
                                        </p:attrNameLst>
                                      </p:cBhvr>
                                      <p:to>
                                        <p:strVal val="visible"/>
                                      </p:to>
                                    </p:set>
                                    <p:animEffect transition="in" filter="checkerboard(across)">
                                      <p:cBhvr>
                                        <p:cTn id="7" dur="500"/>
                                        <p:tgtEl>
                                          <p:spTgt spid="934917"/>
                                        </p:tgtEl>
                                      </p:cBhvr>
                                    </p:animEffect>
                                  </p:childTnLst>
                                </p:cTn>
                              </p:par>
                            </p:childTnLst>
                          </p:cTn>
                        </p:par>
                        <p:par>
                          <p:cTn id="8" fill="hold">
                            <p:stCondLst>
                              <p:cond delay="500"/>
                            </p:stCondLst>
                            <p:childTnLst>
                              <p:par>
                                <p:cTn id="9" presetID="45" presetClass="entr" presetSubtype="0" fill="hold" grpId="0" nodeType="afterEffect">
                                  <p:stCondLst>
                                    <p:cond delay="0"/>
                                  </p:stCondLst>
                                  <p:iterate type="lt">
                                    <p:tmPct val="10000"/>
                                  </p:iterate>
                                  <p:childTnLst>
                                    <p:set>
                                      <p:cBhvr>
                                        <p:cTn id="10" dur="1" fill="hold">
                                          <p:stCondLst>
                                            <p:cond delay="0"/>
                                          </p:stCondLst>
                                        </p:cTn>
                                        <p:tgtEl>
                                          <p:spTgt spid="934920"/>
                                        </p:tgtEl>
                                        <p:attrNameLst>
                                          <p:attrName>style.visibility</p:attrName>
                                        </p:attrNameLst>
                                      </p:cBhvr>
                                      <p:to>
                                        <p:strVal val="visible"/>
                                      </p:to>
                                    </p:set>
                                    <p:animEffect transition="in" filter="fade">
                                      <p:cBhvr>
                                        <p:cTn id="11" dur="500"/>
                                        <p:tgtEl>
                                          <p:spTgt spid="934920"/>
                                        </p:tgtEl>
                                      </p:cBhvr>
                                    </p:animEffect>
                                    <p:anim calcmode="lin" valueType="num">
                                      <p:cBhvr>
                                        <p:cTn id="12" dur="500" fill="hold"/>
                                        <p:tgtEl>
                                          <p:spTgt spid="934920"/>
                                        </p:tgtEl>
                                        <p:attrNameLst>
                                          <p:attrName>ppt_w</p:attrName>
                                        </p:attrNameLst>
                                      </p:cBhvr>
                                      <p:tavLst>
                                        <p:tav tm="0" fmla="#ppt_w*sin(2.5*pi*$)">
                                          <p:val>
                                            <p:fltVal val="0"/>
                                          </p:val>
                                        </p:tav>
                                        <p:tav tm="100000">
                                          <p:val>
                                            <p:fltVal val="1"/>
                                          </p:val>
                                        </p:tav>
                                      </p:tavLst>
                                    </p:anim>
                                    <p:anim calcmode="lin" valueType="num">
                                      <p:cBhvr>
                                        <p:cTn id="13" dur="500" fill="hold"/>
                                        <p:tgtEl>
                                          <p:spTgt spid="934920"/>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934918"/>
                                        </p:tgtEl>
                                        <p:attrNameLst>
                                          <p:attrName>style.visibility</p:attrName>
                                        </p:attrNameLst>
                                      </p:cBhvr>
                                      <p:to>
                                        <p:strVal val="visible"/>
                                      </p:to>
                                    </p:set>
                                    <p:animEffect transition="in" filter="wipe(down)">
                                      <p:cBhvr>
                                        <p:cTn id="17" dur="500"/>
                                        <p:tgtEl>
                                          <p:spTgt spid="934918"/>
                                        </p:tgtEl>
                                      </p:cBhvr>
                                    </p:animEffect>
                                  </p:childTnLst>
                                </p:cTn>
                              </p:par>
                            </p:childTnLst>
                          </p:cTn>
                        </p:par>
                        <p:par>
                          <p:cTn id="18" fill="hold">
                            <p:stCondLst>
                              <p:cond delay="1500"/>
                            </p:stCondLst>
                            <p:childTnLst>
                              <p:par>
                                <p:cTn id="19" presetID="9" presetClass="entr" presetSubtype="0" fill="hold" grpId="0" nodeType="afterEffect">
                                  <p:stCondLst>
                                    <p:cond delay="0"/>
                                  </p:stCondLst>
                                  <p:childTnLst>
                                    <p:set>
                                      <p:cBhvr>
                                        <p:cTn id="20" dur="1" fill="hold">
                                          <p:stCondLst>
                                            <p:cond delay="0"/>
                                          </p:stCondLst>
                                        </p:cTn>
                                        <p:tgtEl>
                                          <p:spTgt spid="934915"/>
                                        </p:tgtEl>
                                        <p:attrNameLst>
                                          <p:attrName>style.visibility</p:attrName>
                                        </p:attrNameLst>
                                      </p:cBhvr>
                                      <p:to>
                                        <p:strVal val="visible"/>
                                      </p:to>
                                    </p:set>
                                    <p:animEffect transition="in" filter="dissolve">
                                      <p:cBhvr>
                                        <p:cTn id="21" dur="500"/>
                                        <p:tgtEl>
                                          <p:spTgt spid="934915"/>
                                        </p:tgtEl>
                                      </p:cBhvr>
                                    </p:animEffect>
                                  </p:childTnLst>
                                </p:cTn>
                              </p:par>
                            </p:childTnLst>
                          </p:cTn>
                        </p:par>
                      </p:childTnLst>
                    </p:cTn>
                  </p:par>
                  <p:par>
                    <p:cTn id="22" fill="hold">
                      <p:stCondLst>
                        <p:cond delay="indefinite"/>
                      </p:stCondLst>
                      <p:childTnLst>
                        <p:par>
                          <p:cTn id="23" fill="hold">
                            <p:stCondLst>
                              <p:cond delay="0"/>
                            </p:stCondLst>
                            <p:childTnLst>
                              <p:par>
                                <p:cTn id="24" presetID="15" presetClass="entr" presetSubtype="0" fill="hold" grpId="0" nodeType="clickEffect">
                                  <p:stCondLst>
                                    <p:cond delay="0"/>
                                  </p:stCondLst>
                                  <p:childTnLst>
                                    <p:set>
                                      <p:cBhvr>
                                        <p:cTn id="25" dur="1" fill="hold">
                                          <p:stCondLst>
                                            <p:cond delay="0"/>
                                          </p:stCondLst>
                                        </p:cTn>
                                        <p:tgtEl>
                                          <p:spTgt spid="934919"/>
                                        </p:tgtEl>
                                        <p:attrNameLst>
                                          <p:attrName>style.visibility</p:attrName>
                                        </p:attrNameLst>
                                      </p:cBhvr>
                                      <p:to>
                                        <p:strVal val="visible"/>
                                      </p:to>
                                    </p:set>
                                    <p:anim calcmode="lin" valueType="num">
                                      <p:cBhvr>
                                        <p:cTn id="26" dur="1000" fill="hold"/>
                                        <p:tgtEl>
                                          <p:spTgt spid="934919"/>
                                        </p:tgtEl>
                                        <p:attrNameLst>
                                          <p:attrName>ppt_w</p:attrName>
                                        </p:attrNameLst>
                                      </p:cBhvr>
                                      <p:tavLst>
                                        <p:tav tm="0">
                                          <p:val>
                                            <p:fltVal val="0"/>
                                          </p:val>
                                        </p:tav>
                                        <p:tav tm="100000">
                                          <p:val>
                                            <p:strVal val="#ppt_w"/>
                                          </p:val>
                                        </p:tav>
                                      </p:tavLst>
                                    </p:anim>
                                    <p:anim calcmode="lin" valueType="num">
                                      <p:cBhvr>
                                        <p:cTn id="27" dur="1000" fill="hold"/>
                                        <p:tgtEl>
                                          <p:spTgt spid="934919"/>
                                        </p:tgtEl>
                                        <p:attrNameLst>
                                          <p:attrName>ppt_h</p:attrName>
                                        </p:attrNameLst>
                                      </p:cBhvr>
                                      <p:tavLst>
                                        <p:tav tm="0">
                                          <p:val>
                                            <p:fltVal val="0"/>
                                          </p:val>
                                        </p:tav>
                                        <p:tav tm="100000">
                                          <p:val>
                                            <p:strVal val="#ppt_h"/>
                                          </p:val>
                                        </p:tav>
                                      </p:tavLst>
                                    </p:anim>
                                    <p:anim calcmode="lin" valueType="num">
                                      <p:cBhvr>
                                        <p:cTn id="28" dur="1000" fill="hold"/>
                                        <p:tgtEl>
                                          <p:spTgt spid="934919"/>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934919"/>
                                        </p:tgtEl>
                                        <p:attrNameLst>
                                          <p:attrName>ppt_y</p:attrName>
                                        </p:attrNameLst>
                                      </p:cBhvr>
                                      <p:tavLst>
                                        <p:tav tm="0" fmla="#ppt_y+(sin(-2*pi*(1-$))*-#ppt_x+cos(-2*pi*(1-$))*(1-#ppt_y))*(1-$)">
                                          <p:val>
                                            <p:fltVal val="0"/>
                                          </p:val>
                                        </p:tav>
                                        <p:tav tm="100000">
                                          <p:val>
                                            <p:fltVal val="1"/>
                                          </p:val>
                                        </p:tav>
                                      </p:tavLst>
                                    </p:anim>
                                  </p:childTnLst>
                                </p:cTn>
                              </p:par>
                            </p:childTnLst>
                          </p:cTn>
                        </p:par>
                        <p:par>
                          <p:cTn id="30" fill="hold">
                            <p:stCondLst>
                              <p:cond delay="1000"/>
                            </p:stCondLst>
                            <p:childTnLst>
                              <p:par>
                                <p:cTn id="31" presetID="9" presetClass="entr" presetSubtype="0" fill="hold" nodeType="afterEffect">
                                  <p:stCondLst>
                                    <p:cond delay="0"/>
                                  </p:stCondLst>
                                  <p:childTnLst>
                                    <p:set>
                                      <p:cBhvr>
                                        <p:cTn id="32" dur="1" fill="hold">
                                          <p:stCondLst>
                                            <p:cond delay="0"/>
                                          </p:stCondLst>
                                        </p:cTn>
                                        <p:tgtEl>
                                          <p:spTgt spid="934921"/>
                                        </p:tgtEl>
                                        <p:attrNameLst>
                                          <p:attrName>style.visibility</p:attrName>
                                        </p:attrNameLst>
                                      </p:cBhvr>
                                      <p:to>
                                        <p:strVal val="visible"/>
                                      </p:to>
                                    </p:set>
                                    <p:animEffect transition="in" filter="dissolve">
                                      <p:cBhvr>
                                        <p:cTn id="33" dur="500"/>
                                        <p:tgtEl>
                                          <p:spTgt spid="934921"/>
                                        </p:tgtEl>
                                      </p:cBhvr>
                                    </p:animEffect>
                                  </p:childTnLst>
                                </p:cTn>
                              </p:par>
                            </p:childTnLst>
                          </p:cTn>
                        </p:par>
                      </p:childTnLst>
                    </p:cTn>
                  </p:par>
                  <p:par>
                    <p:cTn id="34" fill="hold">
                      <p:stCondLst>
                        <p:cond delay="indefinite"/>
                      </p:stCondLst>
                      <p:childTnLst>
                        <p:par>
                          <p:cTn id="35" fill="hold">
                            <p:stCondLst>
                              <p:cond delay="0"/>
                            </p:stCondLst>
                            <p:childTnLst>
                              <p:par>
                                <p:cTn id="36" presetID="8" presetClass="emph" presetSubtype="0" fill="hold" nodeType="clickEffect">
                                  <p:stCondLst>
                                    <p:cond delay="0"/>
                                  </p:stCondLst>
                                  <p:childTnLst>
                                    <p:animRot by="21600000">
                                      <p:cBhvr>
                                        <p:cTn id="37" dur="2000" fill="hold"/>
                                        <p:tgtEl>
                                          <p:spTgt spid="934921"/>
                                        </p:tgtEl>
                                        <p:attrNameLst>
                                          <p:attrName>r</p:attrName>
                                        </p:attrNameLst>
                                      </p:cBhvr>
                                    </p:animRot>
                                  </p:childTnLst>
                                </p:cTn>
                              </p:par>
                            </p:childTnLst>
                          </p:cTn>
                        </p:par>
                        <p:par>
                          <p:cTn id="38" fill="hold">
                            <p:stCondLst>
                              <p:cond delay="2000"/>
                            </p:stCondLst>
                            <p:childTnLst>
                              <p:par>
                                <p:cTn id="39" presetID="20" presetClass="entr" presetSubtype="0" fill="hold" grpId="0" nodeType="afterEffect">
                                  <p:stCondLst>
                                    <p:cond delay="0"/>
                                  </p:stCondLst>
                                  <p:childTnLst>
                                    <p:set>
                                      <p:cBhvr>
                                        <p:cTn id="40" dur="1" fill="hold">
                                          <p:stCondLst>
                                            <p:cond delay="0"/>
                                          </p:stCondLst>
                                        </p:cTn>
                                        <p:tgtEl>
                                          <p:spTgt spid="934916"/>
                                        </p:tgtEl>
                                        <p:attrNameLst>
                                          <p:attrName>style.visibility</p:attrName>
                                        </p:attrNameLst>
                                      </p:cBhvr>
                                      <p:to>
                                        <p:strVal val="visible"/>
                                      </p:to>
                                    </p:set>
                                    <p:animEffect transition="in" filter="wedge">
                                      <p:cBhvr>
                                        <p:cTn id="41" dur="2000"/>
                                        <p:tgtEl>
                                          <p:spTgt spid="93491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934922"/>
                                        </p:tgtEl>
                                        <p:attrNameLst>
                                          <p:attrName>style.visibility</p:attrName>
                                        </p:attrNameLst>
                                      </p:cBhvr>
                                      <p:to>
                                        <p:strVal val="visible"/>
                                      </p:to>
                                    </p:set>
                                    <p:animEffect transition="in" filter="blinds(horizontal)">
                                      <p:cBhvr>
                                        <p:cTn id="46" dur="500"/>
                                        <p:tgtEl>
                                          <p:spTgt spid="93492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934923"/>
                                        </p:tgtEl>
                                        <p:attrNameLst>
                                          <p:attrName>style.visibility</p:attrName>
                                        </p:attrNameLst>
                                      </p:cBhvr>
                                      <p:to>
                                        <p:strVal val="visible"/>
                                      </p:to>
                                    </p:set>
                                    <p:animEffect transition="in" filter="blinds(horizontal)">
                                      <p:cBhvr>
                                        <p:cTn id="51" dur="500"/>
                                        <p:tgtEl>
                                          <p:spTgt spid="934923"/>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934924"/>
                                        </p:tgtEl>
                                        <p:attrNameLst>
                                          <p:attrName>style.visibility</p:attrName>
                                        </p:attrNameLst>
                                      </p:cBhvr>
                                      <p:to>
                                        <p:strVal val="visible"/>
                                      </p:to>
                                    </p:set>
                                    <p:animEffect transition="in" filter="blinds(horizontal)">
                                      <p:cBhvr>
                                        <p:cTn id="56" dur="500"/>
                                        <p:tgtEl>
                                          <p:spTgt spid="934924"/>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934925"/>
                                        </p:tgtEl>
                                        <p:attrNameLst>
                                          <p:attrName>style.visibility</p:attrName>
                                        </p:attrNameLst>
                                      </p:cBhvr>
                                      <p:to>
                                        <p:strVal val="visible"/>
                                      </p:to>
                                    </p:set>
                                    <p:animEffect transition="in" filter="blinds(horizontal)">
                                      <p:cBhvr>
                                        <p:cTn id="61" dur="500"/>
                                        <p:tgtEl>
                                          <p:spTgt spid="934925"/>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934926"/>
                                        </p:tgtEl>
                                        <p:attrNameLst>
                                          <p:attrName>style.visibility</p:attrName>
                                        </p:attrNameLst>
                                      </p:cBhvr>
                                      <p:to>
                                        <p:strVal val="visible"/>
                                      </p:to>
                                    </p:set>
                                    <p:animEffect transition="in" filter="blinds(horizontal)">
                                      <p:cBhvr>
                                        <p:cTn id="66" dur="500"/>
                                        <p:tgtEl>
                                          <p:spTgt spid="934926"/>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934927"/>
                                        </p:tgtEl>
                                        <p:attrNameLst>
                                          <p:attrName>style.visibility</p:attrName>
                                        </p:attrNameLst>
                                      </p:cBhvr>
                                      <p:to>
                                        <p:strVal val="visible"/>
                                      </p:to>
                                    </p:set>
                                    <p:animEffect transition="in" filter="blinds(horizontal)">
                                      <p:cBhvr>
                                        <p:cTn id="71" dur="500"/>
                                        <p:tgtEl>
                                          <p:spTgt spid="934927"/>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934928"/>
                                        </p:tgtEl>
                                        <p:attrNameLst>
                                          <p:attrName>style.visibility</p:attrName>
                                        </p:attrNameLst>
                                      </p:cBhvr>
                                      <p:to>
                                        <p:strVal val="visible"/>
                                      </p:to>
                                    </p:set>
                                    <p:animEffect transition="in" filter="blinds(horizontal)">
                                      <p:cBhvr>
                                        <p:cTn id="76" dur="500"/>
                                        <p:tgtEl>
                                          <p:spTgt spid="934928"/>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934929"/>
                                        </p:tgtEl>
                                        <p:attrNameLst>
                                          <p:attrName>style.visibility</p:attrName>
                                        </p:attrNameLst>
                                      </p:cBhvr>
                                      <p:to>
                                        <p:strVal val="visible"/>
                                      </p:to>
                                    </p:set>
                                    <p:animEffect transition="in" filter="blinds(horizontal)">
                                      <p:cBhvr>
                                        <p:cTn id="81" dur="500"/>
                                        <p:tgtEl>
                                          <p:spTgt spid="934929"/>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934930"/>
                                        </p:tgtEl>
                                        <p:attrNameLst>
                                          <p:attrName>style.visibility</p:attrName>
                                        </p:attrNameLst>
                                      </p:cBhvr>
                                      <p:to>
                                        <p:strVal val="visible"/>
                                      </p:to>
                                    </p:set>
                                    <p:animEffect transition="in" filter="blinds(horizontal)">
                                      <p:cBhvr>
                                        <p:cTn id="86" dur="500"/>
                                        <p:tgtEl>
                                          <p:spTgt spid="934930"/>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934931"/>
                                        </p:tgtEl>
                                        <p:attrNameLst>
                                          <p:attrName>style.visibility</p:attrName>
                                        </p:attrNameLst>
                                      </p:cBhvr>
                                      <p:to>
                                        <p:strVal val="visible"/>
                                      </p:to>
                                    </p:set>
                                    <p:animEffect transition="in" filter="blinds(horizontal)">
                                      <p:cBhvr>
                                        <p:cTn id="91" dur="500"/>
                                        <p:tgtEl>
                                          <p:spTgt spid="934931"/>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934932"/>
                                        </p:tgtEl>
                                        <p:attrNameLst>
                                          <p:attrName>style.visibility</p:attrName>
                                        </p:attrNameLst>
                                      </p:cBhvr>
                                      <p:to>
                                        <p:strVal val="visible"/>
                                      </p:to>
                                    </p:set>
                                    <p:animEffect transition="in" filter="blinds(horizontal)">
                                      <p:cBhvr>
                                        <p:cTn id="96" dur="500"/>
                                        <p:tgtEl>
                                          <p:spTgt spid="934932"/>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934933"/>
                                        </p:tgtEl>
                                        <p:attrNameLst>
                                          <p:attrName>style.visibility</p:attrName>
                                        </p:attrNameLst>
                                      </p:cBhvr>
                                      <p:to>
                                        <p:strVal val="visible"/>
                                      </p:to>
                                    </p:set>
                                    <p:animEffect transition="in" filter="blinds(horizontal)">
                                      <p:cBhvr>
                                        <p:cTn id="101" dur="500"/>
                                        <p:tgtEl>
                                          <p:spTgt spid="934933"/>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934934"/>
                                        </p:tgtEl>
                                        <p:attrNameLst>
                                          <p:attrName>style.visibility</p:attrName>
                                        </p:attrNameLst>
                                      </p:cBhvr>
                                      <p:to>
                                        <p:strVal val="visible"/>
                                      </p:to>
                                    </p:set>
                                    <p:animEffect transition="in" filter="blinds(horizontal)">
                                      <p:cBhvr>
                                        <p:cTn id="106" dur="500"/>
                                        <p:tgtEl>
                                          <p:spTgt spid="934934"/>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934935"/>
                                        </p:tgtEl>
                                        <p:attrNameLst>
                                          <p:attrName>style.visibility</p:attrName>
                                        </p:attrNameLst>
                                      </p:cBhvr>
                                      <p:to>
                                        <p:strVal val="visible"/>
                                      </p:to>
                                    </p:set>
                                    <p:animEffect transition="in" filter="blinds(horizontal)">
                                      <p:cBhvr>
                                        <p:cTn id="111" dur="500"/>
                                        <p:tgtEl>
                                          <p:spTgt spid="934935"/>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934936"/>
                                        </p:tgtEl>
                                        <p:attrNameLst>
                                          <p:attrName>style.visibility</p:attrName>
                                        </p:attrNameLst>
                                      </p:cBhvr>
                                      <p:to>
                                        <p:strVal val="visible"/>
                                      </p:to>
                                    </p:set>
                                    <p:animEffect transition="in" filter="blinds(horizontal)">
                                      <p:cBhvr>
                                        <p:cTn id="116" dur="500"/>
                                        <p:tgtEl>
                                          <p:spTgt spid="934936"/>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934937"/>
                                        </p:tgtEl>
                                        <p:attrNameLst>
                                          <p:attrName>style.visibility</p:attrName>
                                        </p:attrNameLst>
                                      </p:cBhvr>
                                      <p:to>
                                        <p:strVal val="visible"/>
                                      </p:to>
                                    </p:set>
                                    <p:animEffect transition="in" filter="blinds(horizontal)">
                                      <p:cBhvr>
                                        <p:cTn id="121" dur="500"/>
                                        <p:tgtEl>
                                          <p:spTgt spid="934937"/>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grpId="0" nodeType="clickEffect">
                                  <p:stCondLst>
                                    <p:cond delay="0"/>
                                  </p:stCondLst>
                                  <p:childTnLst>
                                    <p:set>
                                      <p:cBhvr>
                                        <p:cTn id="125" dur="1" fill="hold">
                                          <p:stCondLst>
                                            <p:cond delay="0"/>
                                          </p:stCondLst>
                                        </p:cTn>
                                        <p:tgtEl>
                                          <p:spTgt spid="934938"/>
                                        </p:tgtEl>
                                        <p:attrNameLst>
                                          <p:attrName>style.visibility</p:attrName>
                                        </p:attrNameLst>
                                      </p:cBhvr>
                                      <p:to>
                                        <p:strVal val="visible"/>
                                      </p:to>
                                    </p:set>
                                    <p:animEffect transition="in" filter="blinds(horizontal)">
                                      <p:cBhvr>
                                        <p:cTn id="126" dur="500"/>
                                        <p:tgtEl>
                                          <p:spTgt spid="934938"/>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934939"/>
                                        </p:tgtEl>
                                        <p:attrNameLst>
                                          <p:attrName>style.visibility</p:attrName>
                                        </p:attrNameLst>
                                      </p:cBhvr>
                                      <p:to>
                                        <p:strVal val="visible"/>
                                      </p:to>
                                    </p:set>
                                    <p:animEffect transition="in" filter="blinds(horizontal)">
                                      <p:cBhvr>
                                        <p:cTn id="131" dur="500"/>
                                        <p:tgtEl>
                                          <p:spTgt spid="934939"/>
                                        </p:tgtEl>
                                      </p:cBhvr>
                                    </p:animEffect>
                                  </p:childTnLst>
                                </p:cTn>
                              </p:par>
                            </p:childTnLst>
                          </p:cTn>
                        </p:par>
                      </p:childTnLst>
                    </p:cTn>
                  </p:par>
                  <p:par>
                    <p:cTn id="132" fill="hold">
                      <p:stCondLst>
                        <p:cond delay="indefinite"/>
                      </p:stCondLst>
                      <p:childTnLst>
                        <p:par>
                          <p:cTn id="133" fill="hold">
                            <p:stCondLst>
                              <p:cond delay="0"/>
                            </p:stCondLst>
                            <p:childTnLst>
                              <p:par>
                                <p:cTn id="134" presetID="3" presetClass="entr" presetSubtype="10" fill="hold" grpId="0" nodeType="clickEffect">
                                  <p:stCondLst>
                                    <p:cond delay="0"/>
                                  </p:stCondLst>
                                  <p:childTnLst>
                                    <p:set>
                                      <p:cBhvr>
                                        <p:cTn id="135" dur="1" fill="hold">
                                          <p:stCondLst>
                                            <p:cond delay="0"/>
                                          </p:stCondLst>
                                        </p:cTn>
                                        <p:tgtEl>
                                          <p:spTgt spid="934940"/>
                                        </p:tgtEl>
                                        <p:attrNameLst>
                                          <p:attrName>style.visibility</p:attrName>
                                        </p:attrNameLst>
                                      </p:cBhvr>
                                      <p:to>
                                        <p:strVal val="visible"/>
                                      </p:to>
                                    </p:set>
                                    <p:animEffect transition="in" filter="blinds(horizontal)">
                                      <p:cBhvr>
                                        <p:cTn id="136" dur="500"/>
                                        <p:tgtEl>
                                          <p:spTgt spid="934940"/>
                                        </p:tgtEl>
                                      </p:cBhvr>
                                    </p:animEffect>
                                  </p:childTnLst>
                                </p:cTn>
                              </p:par>
                            </p:childTnLst>
                          </p:cTn>
                        </p:par>
                      </p:childTnLst>
                    </p:cTn>
                  </p:par>
                  <p:par>
                    <p:cTn id="137" fill="hold">
                      <p:stCondLst>
                        <p:cond delay="indefinite"/>
                      </p:stCondLst>
                      <p:childTnLst>
                        <p:par>
                          <p:cTn id="138" fill="hold">
                            <p:stCondLst>
                              <p:cond delay="0"/>
                            </p:stCondLst>
                            <p:childTnLst>
                              <p:par>
                                <p:cTn id="139" presetID="3" presetClass="entr" presetSubtype="10" fill="hold" grpId="0" nodeType="clickEffect">
                                  <p:stCondLst>
                                    <p:cond delay="0"/>
                                  </p:stCondLst>
                                  <p:childTnLst>
                                    <p:set>
                                      <p:cBhvr>
                                        <p:cTn id="140" dur="1" fill="hold">
                                          <p:stCondLst>
                                            <p:cond delay="0"/>
                                          </p:stCondLst>
                                        </p:cTn>
                                        <p:tgtEl>
                                          <p:spTgt spid="934941"/>
                                        </p:tgtEl>
                                        <p:attrNameLst>
                                          <p:attrName>style.visibility</p:attrName>
                                        </p:attrNameLst>
                                      </p:cBhvr>
                                      <p:to>
                                        <p:strVal val="visible"/>
                                      </p:to>
                                    </p:set>
                                    <p:animEffect transition="in" filter="blinds(horizontal)">
                                      <p:cBhvr>
                                        <p:cTn id="141" dur="500"/>
                                        <p:tgtEl>
                                          <p:spTgt spid="934941"/>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grpId="0" nodeType="clickEffect">
                                  <p:stCondLst>
                                    <p:cond delay="0"/>
                                  </p:stCondLst>
                                  <p:childTnLst>
                                    <p:set>
                                      <p:cBhvr>
                                        <p:cTn id="145" dur="1" fill="hold">
                                          <p:stCondLst>
                                            <p:cond delay="0"/>
                                          </p:stCondLst>
                                        </p:cTn>
                                        <p:tgtEl>
                                          <p:spTgt spid="934942"/>
                                        </p:tgtEl>
                                        <p:attrNameLst>
                                          <p:attrName>style.visibility</p:attrName>
                                        </p:attrNameLst>
                                      </p:cBhvr>
                                      <p:to>
                                        <p:strVal val="visible"/>
                                      </p:to>
                                    </p:set>
                                    <p:animEffect transition="in" filter="blinds(horizontal)">
                                      <p:cBhvr>
                                        <p:cTn id="146" dur="500"/>
                                        <p:tgtEl>
                                          <p:spTgt spid="934942"/>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grpId="0" nodeType="clickEffect">
                                  <p:stCondLst>
                                    <p:cond delay="0"/>
                                  </p:stCondLst>
                                  <p:childTnLst>
                                    <p:set>
                                      <p:cBhvr>
                                        <p:cTn id="150" dur="1" fill="hold">
                                          <p:stCondLst>
                                            <p:cond delay="0"/>
                                          </p:stCondLst>
                                        </p:cTn>
                                        <p:tgtEl>
                                          <p:spTgt spid="934943"/>
                                        </p:tgtEl>
                                        <p:attrNameLst>
                                          <p:attrName>style.visibility</p:attrName>
                                        </p:attrNameLst>
                                      </p:cBhvr>
                                      <p:to>
                                        <p:strVal val="visible"/>
                                      </p:to>
                                    </p:set>
                                    <p:animEffect transition="in" filter="blinds(horizontal)">
                                      <p:cBhvr>
                                        <p:cTn id="151" dur="500"/>
                                        <p:tgtEl>
                                          <p:spTgt spid="934943"/>
                                        </p:tgtEl>
                                      </p:cBhvr>
                                    </p:animEffect>
                                  </p:childTnLst>
                                </p:cTn>
                              </p:par>
                            </p:childTnLst>
                          </p:cTn>
                        </p:par>
                      </p:childTnLst>
                    </p:cTn>
                  </p:par>
                  <p:par>
                    <p:cTn id="152" fill="hold">
                      <p:stCondLst>
                        <p:cond delay="indefinite"/>
                      </p:stCondLst>
                      <p:childTnLst>
                        <p:par>
                          <p:cTn id="153" fill="hold">
                            <p:stCondLst>
                              <p:cond delay="0"/>
                            </p:stCondLst>
                            <p:childTnLst>
                              <p:par>
                                <p:cTn id="154" presetID="3" presetClass="entr" presetSubtype="10" fill="hold" grpId="0" nodeType="clickEffect">
                                  <p:stCondLst>
                                    <p:cond delay="0"/>
                                  </p:stCondLst>
                                  <p:childTnLst>
                                    <p:set>
                                      <p:cBhvr>
                                        <p:cTn id="155" dur="1" fill="hold">
                                          <p:stCondLst>
                                            <p:cond delay="0"/>
                                          </p:stCondLst>
                                        </p:cTn>
                                        <p:tgtEl>
                                          <p:spTgt spid="934944"/>
                                        </p:tgtEl>
                                        <p:attrNameLst>
                                          <p:attrName>style.visibility</p:attrName>
                                        </p:attrNameLst>
                                      </p:cBhvr>
                                      <p:to>
                                        <p:strVal val="visible"/>
                                      </p:to>
                                    </p:set>
                                    <p:animEffect transition="in" filter="blinds(horizontal)">
                                      <p:cBhvr>
                                        <p:cTn id="156" dur="500"/>
                                        <p:tgtEl>
                                          <p:spTgt spid="934944"/>
                                        </p:tgtEl>
                                      </p:cBhvr>
                                    </p:animEffect>
                                  </p:childTnLst>
                                </p:cTn>
                              </p:par>
                            </p:childTnLst>
                          </p:cTn>
                        </p:par>
                      </p:childTnLst>
                    </p:cTn>
                  </p:par>
                  <p:par>
                    <p:cTn id="157" fill="hold">
                      <p:stCondLst>
                        <p:cond delay="indefinite"/>
                      </p:stCondLst>
                      <p:childTnLst>
                        <p:par>
                          <p:cTn id="158" fill="hold">
                            <p:stCondLst>
                              <p:cond delay="0"/>
                            </p:stCondLst>
                            <p:childTnLst>
                              <p:par>
                                <p:cTn id="159" presetID="3" presetClass="entr" presetSubtype="10" fill="hold" grpId="0" nodeType="clickEffect">
                                  <p:stCondLst>
                                    <p:cond delay="0"/>
                                  </p:stCondLst>
                                  <p:childTnLst>
                                    <p:set>
                                      <p:cBhvr>
                                        <p:cTn id="160" dur="1" fill="hold">
                                          <p:stCondLst>
                                            <p:cond delay="0"/>
                                          </p:stCondLst>
                                        </p:cTn>
                                        <p:tgtEl>
                                          <p:spTgt spid="934945"/>
                                        </p:tgtEl>
                                        <p:attrNameLst>
                                          <p:attrName>style.visibility</p:attrName>
                                        </p:attrNameLst>
                                      </p:cBhvr>
                                      <p:to>
                                        <p:strVal val="visible"/>
                                      </p:to>
                                    </p:set>
                                    <p:animEffect transition="in" filter="blinds(horizontal)">
                                      <p:cBhvr>
                                        <p:cTn id="161" dur="500"/>
                                        <p:tgtEl>
                                          <p:spTgt spid="934945"/>
                                        </p:tgtEl>
                                      </p:cBhvr>
                                    </p:animEffect>
                                  </p:childTnLst>
                                </p:cTn>
                              </p:par>
                            </p:childTnLst>
                          </p:cTn>
                        </p:par>
                      </p:childTnLst>
                    </p:cTn>
                  </p:par>
                  <p:par>
                    <p:cTn id="162" fill="hold">
                      <p:stCondLst>
                        <p:cond delay="indefinite"/>
                      </p:stCondLst>
                      <p:childTnLst>
                        <p:par>
                          <p:cTn id="163" fill="hold">
                            <p:stCondLst>
                              <p:cond delay="0"/>
                            </p:stCondLst>
                            <p:childTnLst>
                              <p:par>
                                <p:cTn id="164" presetID="3" presetClass="entr" presetSubtype="10" fill="hold" grpId="0" nodeType="clickEffect">
                                  <p:stCondLst>
                                    <p:cond delay="0"/>
                                  </p:stCondLst>
                                  <p:childTnLst>
                                    <p:set>
                                      <p:cBhvr>
                                        <p:cTn id="165" dur="1" fill="hold">
                                          <p:stCondLst>
                                            <p:cond delay="0"/>
                                          </p:stCondLst>
                                        </p:cTn>
                                        <p:tgtEl>
                                          <p:spTgt spid="934946"/>
                                        </p:tgtEl>
                                        <p:attrNameLst>
                                          <p:attrName>style.visibility</p:attrName>
                                        </p:attrNameLst>
                                      </p:cBhvr>
                                      <p:to>
                                        <p:strVal val="visible"/>
                                      </p:to>
                                    </p:set>
                                    <p:animEffect transition="in" filter="blinds(horizontal)">
                                      <p:cBhvr>
                                        <p:cTn id="166" dur="500"/>
                                        <p:tgtEl>
                                          <p:spTgt spid="934946"/>
                                        </p:tgtEl>
                                      </p:cBhvr>
                                    </p:animEffect>
                                  </p:childTnLst>
                                </p:cTn>
                              </p:par>
                            </p:childTnLst>
                          </p:cTn>
                        </p:par>
                      </p:childTnLst>
                    </p:cTn>
                  </p:par>
                  <p:par>
                    <p:cTn id="167" fill="hold">
                      <p:stCondLst>
                        <p:cond delay="indefinite"/>
                      </p:stCondLst>
                      <p:childTnLst>
                        <p:par>
                          <p:cTn id="168" fill="hold">
                            <p:stCondLst>
                              <p:cond delay="0"/>
                            </p:stCondLst>
                            <p:childTnLst>
                              <p:par>
                                <p:cTn id="169" presetID="3" presetClass="entr" presetSubtype="10" fill="hold" grpId="0" nodeType="clickEffect">
                                  <p:stCondLst>
                                    <p:cond delay="0"/>
                                  </p:stCondLst>
                                  <p:childTnLst>
                                    <p:set>
                                      <p:cBhvr>
                                        <p:cTn id="170" dur="1" fill="hold">
                                          <p:stCondLst>
                                            <p:cond delay="0"/>
                                          </p:stCondLst>
                                        </p:cTn>
                                        <p:tgtEl>
                                          <p:spTgt spid="934947"/>
                                        </p:tgtEl>
                                        <p:attrNameLst>
                                          <p:attrName>style.visibility</p:attrName>
                                        </p:attrNameLst>
                                      </p:cBhvr>
                                      <p:to>
                                        <p:strVal val="visible"/>
                                      </p:to>
                                    </p:set>
                                    <p:animEffect transition="in" filter="blinds(horizontal)">
                                      <p:cBhvr>
                                        <p:cTn id="171" dur="500"/>
                                        <p:tgtEl>
                                          <p:spTgt spid="934947"/>
                                        </p:tgtEl>
                                      </p:cBhvr>
                                    </p:animEffect>
                                  </p:childTnLst>
                                </p:cTn>
                              </p:par>
                            </p:childTnLst>
                          </p:cTn>
                        </p:par>
                      </p:childTnLst>
                    </p:cTn>
                  </p:par>
                  <p:par>
                    <p:cTn id="172" fill="hold">
                      <p:stCondLst>
                        <p:cond delay="indefinite"/>
                      </p:stCondLst>
                      <p:childTnLst>
                        <p:par>
                          <p:cTn id="173" fill="hold">
                            <p:stCondLst>
                              <p:cond delay="0"/>
                            </p:stCondLst>
                            <p:childTnLst>
                              <p:par>
                                <p:cTn id="174" presetID="3" presetClass="entr" presetSubtype="10" fill="hold" grpId="0" nodeType="clickEffect">
                                  <p:stCondLst>
                                    <p:cond delay="0"/>
                                  </p:stCondLst>
                                  <p:childTnLst>
                                    <p:set>
                                      <p:cBhvr>
                                        <p:cTn id="175" dur="1" fill="hold">
                                          <p:stCondLst>
                                            <p:cond delay="0"/>
                                          </p:stCondLst>
                                        </p:cTn>
                                        <p:tgtEl>
                                          <p:spTgt spid="934948"/>
                                        </p:tgtEl>
                                        <p:attrNameLst>
                                          <p:attrName>style.visibility</p:attrName>
                                        </p:attrNameLst>
                                      </p:cBhvr>
                                      <p:to>
                                        <p:strVal val="visible"/>
                                      </p:to>
                                    </p:set>
                                    <p:animEffect transition="in" filter="blinds(horizontal)">
                                      <p:cBhvr>
                                        <p:cTn id="176" dur="500"/>
                                        <p:tgtEl>
                                          <p:spTgt spid="934948"/>
                                        </p:tgtEl>
                                      </p:cBhvr>
                                    </p:animEffect>
                                  </p:childTnLst>
                                </p:cTn>
                              </p:par>
                            </p:childTnLst>
                          </p:cTn>
                        </p:par>
                      </p:childTnLst>
                    </p:cTn>
                  </p:par>
                  <p:par>
                    <p:cTn id="177" fill="hold">
                      <p:stCondLst>
                        <p:cond delay="indefinite"/>
                      </p:stCondLst>
                      <p:childTnLst>
                        <p:par>
                          <p:cTn id="178" fill="hold">
                            <p:stCondLst>
                              <p:cond delay="0"/>
                            </p:stCondLst>
                            <p:childTnLst>
                              <p:par>
                                <p:cTn id="179" presetID="3" presetClass="entr" presetSubtype="10" fill="hold" grpId="0" nodeType="clickEffect">
                                  <p:stCondLst>
                                    <p:cond delay="0"/>
                                  </p:stCondLst>
                                  <p:childTnLst>
                                    <p:set>
                                      <p:cBhvr>
                                        <p:cTn id="180" dur="1" fill="hold">
                                          <p:stCondLst>
                                            <p:cond delay="0"/>
                                          </p:stCondLst>
                                        </p:cTn>
                                        <p:tgtEl>
                                          <p:spTgt spid="934949"/>
                                        </p:tgtEl>
                                        <p:attrNameLst>
                                          <p:attrName>style.visibility</p:attrName>
                                        </p:attrNameLst>
                                      </p:cBhvr>
                                      <p:to>
                                        <p:strVal val="visible"/>
                                      </p:to>
                                    </p:set>
                                    <p:animEffect transition="in" filter="blinds(horizontal)">
                                      <p:cBhvr>
                                        <p:cTn id="181" dur="500"/>
                                        <p:tgtEl>
                                          <p:spTgt spid="934949"/>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ntr" presetSubtype="10" fill="hold" grpId="0" nodeType="clickEffect">
                                  <p:stCondLst>
                                    <p:cond delay="0"/>
                                  </p:stCondLst>
                                  <p:childTnLst>
                                    <p:set>
                                      <p:cBhvr>
                                        <p:cTn id="185" dur="1" fill="hold">
                                          <p:stCondLst>
                                            <p:cond delay="0"/>
                                          </p:stCondLst>
                                        </p:cTn>
                                        <p:tgtEl>
                                          <p:spTgt spid="934950"/>
                                        </p:tgtEl>
                                        <p:attrNameLst>
                                          <p:attrName>style.visibility</p:attrName>
                                        </p:attrNameLst>
                                      </p:cBhvr>
                                      <p:to>
                                        <p:strVal val="visible"/>
                                      </p:to>
                                    </p:set>
                                    <p:animEffect transition="in" filter="blinds(horizontal)">
                                      <p:cBhvr>
                                        <p:cTn id="186" dur="500"/>
                                        <p:tgtEl>
                                          <p:spTgt spid="934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4915" grpId="0"/>
      <p:bldP spid="934916" grpId="0" animBg="1"/>
      <p:bldP spid="934917" grpId="0" animBg="1"/>
      <p:bldP spid="934918" grpId="0" animBg="1"/>
      <p:bldP spid="934919" grpId="0"/>
      <p:bldP spid="934920" grpId="0"/>
      <p:bldP spid="934922" grpId="0"/>
      <p:bldP spid="934923" grpId="0"/>
      <p:bldP spid="934924" grpId="0"/>
      <p:bldP spid="934925" grpId="0"/>
      <p:bldP spid="934926" grpId="0"/>
      <p:bldP spid="934927" grpId="0"/>
      <p:bldP spid="934928" grpId="0"/>
      <p:bldP spid="934929" grpId="0"/>
      <p:bldP spid="934930" grpId="0"/>
      <p:bldP spid="934931" grpId="0"/>
      <p:bldP spid="934932" grpId="0"/>
      <p:bldP spid="934933" grpId="0"/>
      <p:bldP spid="934934" grpId="0"/>
      <p:bldP spid="934935" grpId="0"/>
      <p:bldP spid="934936" grpId="0"/>
      <p:bldP spid="934937" grpId="0"/>
      <p:bldP spid="934938" grpId="0"/>
      <p:bldP spid="934939" grpId="0"/>
      <p:bldP spid="934940" grpId="0"/>
      <p:bldP spid="934941" grpId="0"/>
      <p:bldP spid="934942" grpId="0"/>
      <p:bldP spid="934943" grpId="0"/>
      <p:bldP spid="934944" grpId="0"/>
      <p:bldP spid="934945" grpId="0"/>
      <p:bldP spid="934946" grpId="0"/>
      <p:bldP spid="934947" grpId="0"/>
      <p:bldP spid="934948" grpId="0"/>
      <p:bldP spid="934949" grpId="0"/>
      <p:bldP spid="934950" grpId="0"/>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5938" name="Text Box 2"/>
          <p:cNvSpPr txBox="1">
            <a:spLocks noChangeArrowheads="1"/>
          </p:cNvSpPr>
          <p:nvPr/>
        </p:nvSpPr>
        <p:spPr bwMode="auto">
          <a:xfrm>
            <a:off x="755650" y="5661025"/>
            <a:ext cx="7488238" cy="579438"/>
          </a:xfrm>
          <a:prstGeom prst="rect">
            <a:avLst/>
          </a:prstGeom>
          <a:noFill/>
          <a:ln w="38100">
            <a:noFill/>
            <a:miter lim="800000"/>
            <a:headEnd/>
            <a:tailEnd/>
          </a:ln>
          <a:effectLst/>
        </p:spPr>
        <p:txBody>
          <a:bodyPr>
            <a:spAutoFit/>
          </a:bodyPr>
          <a:lstStyle/>
          <a:p>
            <a:pPr>
              <a:spcBef>
                <a:spcPct val="50000"/>
              </a:spcBef>
            </a:pPr>
            <a:r>
              <a:rPr lang="zh-CN" altLang="en-US" sz="3200" b="1">
                <a:latin typeface="宋体" charset="-122"/>
              </a:rPr>
              <a:t>图１－１１</a:t>
            </a:r>
            <a:r>
              <a:rPr lang="en-US" altLang="zh-CN" sz="3200" b="1">
                <a:latin typeface="宋体" charset="-122"/>
              </a:rPr>
              <a:t>b</a:t>
            </a:r>
            <a:r>
              <a:rPr lang="zh-CN" altLang="en-US" sz="3200" b="1">
                <a:latin typeface="宋体" charset="-122"/>
              </a:rPr>
              <a:t>）硬磁材料的磁滞曲线</a:t>
            </a:r>
          </a:p>
        </p:txBody>
      </p:sp>
      <p:sp>
        <p:nvSpPr>
          <p:cNvPr id="935939" name="Text Box 3">
            <a:hlinkClick r:id="rId2" action="ppaction://hlinksldjump"/>
          </p:cNvPr>
          <p:cNvSpPr txBox="1">
            <a:spLocks noChangeArrowheads="1"/>
          </p:cNvSpPr>
          <p:nvPr/>
        </p:nvSpPr>
        <p:spPr bwMode="auto">
          <a:xfrm>
            <a:off x="7488238" y="6118225"/>
            <a:ext cx="1655762" cy="739775"/>
          </a:xfrm>
          <a:prstGeom prst="rect">
            <a:avLst/>
          </a:prstGeom>
          <a:solidFill>
            <a:srgbClr val="66FF33"/>
          </a:solidFill>
          <a:ln w="38100">
            <a:miter lim="800000"/>
            <a:headEnd/>
            <a:tailEnd/>
          </a:ln>
          <a:effectLst/>
          <a:scene3d>
            <a:camera prst="legacyPerspectiveTop"/>
            <a:lightRig rig="legacyFlat3" dir="b"/>
          </a:scene3d>
          <a:sp3d extrusionH="887400" prstMaterial="legacyMatte">
            <a:bevelT w="13500" h="13500" prst="angle"/>
            <a:bevelB w="13500" h="13500" prst="angle"/>
            <a:extrusionClr>
              <a:srgbClr val="66FF33"/>
            </a:extrusionClr>
          </a:sp3d>
        </p:spPr>
        <p:txBody>
          <a:bodyPr>
            <a:spAutoFit/>
            <a:flatTx/>
          </a:bodyPr>
          <a:lstStyle/>
          <a:p>
            <a:pPr>
              <a:spcBef>
                <a:spcPct val="50000"/>
              </a:spcBef>
            </a:pPr>
            <a:r>
              <a:rPr lang="zh-CN" altLang="en-US" sz="4000" b="1">
                <a:latin typeface="宋体" charset="-122"/>
              </a:rPr>
              <a:t>返回</a:t>
            </a:r>
          </a:p>
        </p:txBody>
      </p:sp>
      <p:sp>
        <p:nvSpPr>
          <p:cNvPr id="935940" name="Line 4"/>
          <p:cNvSpPr>
            <a:spLocks noChangeShapeType="1"/>
          </p:cNvSpPr>
          <p:nvPr/>
        </p:nvSpPr>
        <p:spPr bwMode="auto">
          <a:xfrm>
            <a:off x="2362200" y="3124200"/>
            <a:ext cx="3816350" cy="0"/>
          </a:xfrm>
          <a:prstGeom prst="line">
            <a:avLst/>
          </a:prstGeom>
          <a:noFill/>
          <a:ln w="57150">
            <a:solidFill>
              <a:srgbClr val="800080"/>
            </a:solidFill>
            <a:round/>
            <a:headEnd/>
            <a:tailEnd type="triangle" w="med" len="med"/>
          </a:ln>
          <a:effectLst/>
        </p:spPr>
        <p:txBody>
          <a:bodyPr/>
          <a:lstStyle/>
          <a:p>
            <a:endParaRPr lang="zh-CN" altLang="en-US"/>
          </a:p>
        </p:txBody>
      </p:sp>
      <p:sp>
        <p:nvSpPr>
          <p:cNvPr id="935941" name="Line 5"/>
          <p:cNvSpPr>
            <a:spLocks noChangeShapeType="1"/>
          </p:cNvSpPr>
          <p:nvPr/>
        </p:nvSpPr>
        <p:spPr bwMode="auto">
          <a:xfrm flipV="1">
            <a:off x="4235450" y="387350"/>
            <a:ext cx="0" cy="5040313"/>
          </a:xfrm>
          <a:prstGeom prst="line">
            <a:avLst/>
          </a:prstGeom>
          <a:noFill/>
          <a:ln w="57150">
            <a:solidFill>
              <a:srgbClr val="800080"/>
            </a:solidFill>
            <a:round/>
            <a:headEnd/>
            <a:tailEnd type="triangle" w="med" len="med"/>
          </a:ln>
          <a:effectLst/>
        </p:spPr>
        <p:txBody>
          <a:bodyPr/>
          <a:lstStyle/>
          <a:p>
            <a:endParaRPr lang="zh-CN" altLang="en-US"/>
          </a:p>
        </p:txBody>
      </p:sp>
      <p:sp>
        <p:nvSpPr>
          <p:cNvPr id="935942" name="Freeform 6"/>
          <p:cNvSpPr>
            <a:spLocks/>
          </p:cNvSpPr>
          <p:nvPr/>
        </p:nvSpPr>
        <p:spPr bwMode="auto">
          <a:xfrm>
            <a:off x="2016125" y="668338"/>
            <a:ext cx="3979863" cy="4556125"/>
          </a:xfrm>
          <a:custGeom>
            <a:avLst/>
            <a:gdLst/>
            <a:ahLst/>
            <a:cxnLst>
              <a:cxn ang="0">
                <a:pos x="800" y="1542"/>
              </a:cxn>
              <a:cxn ang="0">
                <a:pos x="920" y="741"/>
              </a:cxn>
              <a:cxn ang="0">
                <a:pos x="1398" y="300"/>
              </a:cxn>
              <a:cxn ang="0">
                <a:pos x="2371" y="23"/>
              </a:cxn>
              <a:cxn ang="0">
                <a:pos x="2214" y="164"/>
              </a:cxn>
              <a:cxn ang="0">
                <a:pos x="2027" y="636"/>
              </a:cxn>
              <a:cxn ang="0">
                <a:pos x="1997" y="1534"/>
              </a:cxn>
              <a:cxn ang="0">
                <a:pos x="1862" y="2222"/>
              </a:cxn>
              <a:cxn ang="0">
                <a:pos x="1383" y="2634"/>
              </a:cxn>
              <a:cxn ang="0">
                <a:pos x="179" y="2851"/>
              </a:cxn>
              <a:cxn ang="0">
                <a:pos x="309" y="2749"/>
              </a:cxn>
              <a:cxn ang="0">
                <a:pos x="628" y="2349"/>
              </a:cxn>
              <a:cxn ang="0">
                <a:pos x="800" y="1542"/>
              </a:cxn>
            </a:cxnLst>
            <a:rect l="0" t="0" r="r" b="b"/>
            <a:pathLst>
              <a:path w="2507" h="2870">
                <a:moveTo>
                  <a:pt x="800" y="1542"/>
                </a:moveTo>
                <a:cubicBezTo>
                  <a:pt x="856" y="1275"/>
                  <a:pt x="820" y="948"/>
                  <a:pt x="920" y="741"/>
                </a:cubicBezTo>
                <a:cubicBezTo>
                  <a:pt x="1020" y="534"/>
                  <a:pt x="1156" y="420"/>
                  <a:pt x="1398" y="300"/>
                </a:cubicBezTo>
                <a:cubicBezTo>
                  <a:pt x="1640" y="180"/>
                  <a:pt x="2235" y="46"/>
                  <a:pt x="2371" y="23"/>
                </a:cubicBezTo>
                <a:cubicBezTo>
                  <a:pt x="2507" y="0"/>
                  <a:pt x="2271" y="62"/>
                  <a:pt x="2214" y="164"/>
                </a:cubicBezTo>
                <a:cubicBezTo>
                  <a:pt x="2157" y="266"/>
                  <a:pt x="2063" y="408"/>
                  <a:pt x="2027" y="636"/>
                </a:cubicBezTo>
                <a:cubicBezTo>
                  <a:pt x="1991" y="864"/>
                  <a:pt x="2025" y="1270"/>
                  <a:pt x="1997" y="1534"/>
                </a:cubicBezTo>
                <a:cubicBezTo>
                  <a:pt x="1969" y="1798"/>
                  <a:pt x="1964" y="2039"/>
                  <a:pt x="1862" y="2222"/>
                </a:cubicBezTo>
                <a:cubicBezTo>
                  <a:pt x="1760" y="2405"/>
                  <a:pt x="1663" y="2529"/>
                  <a:pt x="1383" y="2634"/>
                </a:cubicBezTo>
                <a:cubicBezTo>
                  <a:pt x="1103" y="2739"/>
                  <a:pt x="358" y="2832"/>
                  <a:pt x="179" y="2851"/>
                </a:cubicBezTo>
                <a:cubicBezTo>
                  <a:pt x="0" y="2870"/>
                  <a:pt x="234" y="2833"/>
                  <a:pt x="309" y="2749"/>
                </a:cubicBezTo>
                <a:cubicBezTo>
                  <a:pt x="384" y="2665"/>
                  <a:pt x="546" y="2550"/>
                  <a:pt x="628" y="2349"/>
                </a:cubicBezTo>
                <a:cubicBezTo>
                  <a:pt x="710" y="2148"/>
                  <a:pt x="764" y="1710"/>
                  <a:pt x="800" y="1542"/>
                </a:cubicBezTo>
                <a:close/>
              </a:path>
            </a:pathLst>
          </a:custGeom>
          <a:noFill/>
          <a:ln w="76200">
            <a:solidFill>
              <a:srgbClr val="00FF00"/>
            </a:solidFill>
            <a:round/>
            <a:headEnd/>
            <a:tailEnd/>
          </a:ln>
          <a:effectLst/>
        </p:spPr>
        <p:txBody>
          <a:bodyPr/>
          <a:lstStyle/>
          <a:p>
            <a:endParaRPr lang="zh-CN" altLang="en-US"/>
          </a:p>
        </p:txBody>
      </p:sp>
      <p:sp>
        <p:nvSpPr>
          <p:cNvPr id="935943" name="Text Box 7"/>
          <p:cNvSpPr txBox="1">
            <a:spLocks noChangeArrowheads="1"/>
          </p:cNvSpPr>
          <p:nvPr/>
        </p:nvSpPr>
        <p:spPr bwMode="auto">
          <a:xfrm>
            <a:off x="3587750" y="100013"/>
            <a:ext cx="647700" cy="1006475"/>
          </a:xfrm>
          <a:prstGeom prst="rect">
            <a:avLst/>
          </a:prstGeom>
          <a:noFill/>
          <a:ln w="38100">
            <a:noFill/>
            <a:miter lim="800000"/>
            <a:headEnd/>
            <a:tailEnd/>
          </a:ln>
          <a:effectLst/>
        </p:spPr>
        <p:txBody>
          <a:bodyPr>
            <a:spAutoFit/>
          </a:bodyPr>
          <a:lstStyle/>
          <a:p>
            <a:pPr>
              <a:spcBef>
                <a:spcPct val="50000"/>
              </a:spcBef>
            </a:pPr>
            <a:r>
              <a:rPr lang="en-US" altLang="zh-CN" sz="6000" b="1">
                <a:latin typeface="宋体" charset="-122"/>
              </a:rPr>
              <a:t>B</a:t>
            </a:r>
          </a:p>
        </p:txBody>
      </p:sp>
      <p:sp>
        <p:nvSpPr>
          <p:cNvPr id="935944" name="Text Box 8"/>
          <p:cNvSpPr txBox="1">
            <a:spLocks noChangeArrowheads="1"/>
          </p:cNvSpPr>
          <p:nvPr/>
        </p:nvSpPr>
        <p:spPr bwMode="auto">
          <a:xfrm>
            <a:off x="5459413" y="3052763"/>
            <a:ext cx="530225" cy="914400"/>
          </a:xfrm>
          <a:prstGeom prst="rect">
            <a:avLst/>
          </a:prstGeom>
          <a:noFill/>
          <a:ln w="38100">
            <a:noFill/>
            <a:miter lim="800000"/>
            <a:headEnd/>
            <a:tailEnd/>
          </a:ln>
          <a:effectLst/>
        </p:spPr>
        <p:txBody>
          <a:bodyPr wrap="none">
            <a:spAutoFit/>
          </a:bodyPr>
          <a:lstStyle/>
          <a:p>
            <a:r>
              <a:rPr lang="en-US" altLang="zh-CN" sz="5400" b="1">
                <a:latin typeface="宋体" charset="-122"/>
              </a:rPr>
              <a:t>H</a:t>
            </a:r>
          </a:p>
        </p:txBody>
      </p:sp>
      <p:sp>
        <p:nvSpPr>
          <p:cNvPr id="935945" name="Text Box 9"/>
          <p:cNvSpPr txBox="1">
            <a:spLocks noChangeArrowheads="1"/>
          </p:cNvSpPr>
          <p:nvPr/>
        </p:nvSpPr>
        <p:spPr bwMode="auto">
          <a:xfrm>
            <a:off x="1941513" y="458788"/>
            <a:ext cx="733425" cy="2665412"/>
          </a:xfrm>
          <a:prstGeom prst="rect">
            <a:avLst/>
          </a:prstGeom>
          <a:noFill/>
          <a:ln w="38100">
            <a:noFill/>
            <a:miter lim="800000"/>
            <a:headEnd/>
            <a:tailEnd/>
          </a:ln>
          <a:effectLst/>
        </p:spPr>
        <p:txBody>
          <a:bodyPr vert="eaVert">
            <a:spAutoFit/>
          </a:bodyPr>
          <a:lstStyle/>
          <a:p>
            <a:pPr>
              <a:spcBef>
                <a:spcPct val="50000"/>
              </a:spcBef>
            </a:pPr>
            <a:r>
              <a:rPr lang="zh-CN" altLang="en-US" sz="3600" b="1">
                <a:solidFill>
                  <a:srgbClr val="000000"/>
                </a:solidFill>
                <a:latin typeface="宋体" charset="-122"/>
              </a:rPr>
              <a:t>硬磁材料</a:t>
            </a:r>
          </a:p>
        </p:txBody>
      </p:sp>
      <p:sp>
        <p:nvSpPr>
          <p:cNvPr id="935946" name="Text Box 10"/>
          <p:cNvSpPr txBox="1">
            <a:spLocks noChangeArrowheads="1"/>
          </p:cNvSpPr>
          <p:nvPr/>
        </p:nvSpPr>
        <p:spPr bwMode="auto">
          <a:xfrm>
            <a:off x="1219200" y="990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5947" name="Text Box 11"/>
          <p:cNvSpPr txBox="1">
            <a:spLocks noChangeArrowheads="1"/>
          </p:cNvSpPr>
          <p:nvPr/>
        </p:nvSpPr>
        <p:spPr bwMode="auto">
          <a:xfrm>
            <a:off x="1371600" y="1143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5948" name="Text Box 12"/>
          <p:cNvSpPr txBox="1">
            <a:spLocks noChangeArrowheads="1"/>
          </p:cNvSpPr>
          <p:nvPr/>
        </p:nvSpPr>
        <p:spPr bwMode="auto">
          <a:xfrm>
            <a:off x="1524000" y="1295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5949" name="Text Box 13"/>
          <p:cNvSpPr txBox="1">
            <a:spLocks noChangeArrowheads="1"/>
          </p:cNvSpPr>
          <p:nvPr/>
        </p:nvSpPr>
        <p:spPr bwMode="auto">
          <a:xfrm>
            <a:off x="1676400" y="1447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5950" name="Text Box 14"/>
          <p:cNvSpPr txBox="1">
            <a:spLocks noChangeArrowheads="1"/>
          </p:cNvSpPr>
          <p:nvPr/>
        </p:nvSpPr>
        <p:spPr bwMode="auto">
          <a:xfrm>
            <a:off x="1828800" y="1600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5951" name="Text Box 15"/>
          <p:cNvSpPr txBox="1">
            <a:spLocks noChangeArrowheads="1"/>
          </p:cNvSpPr>
          <p:nvPr/>
        </p:nvSpPr>
        <p:spPr bwMode="auto">
          <a:xfrm>
            <a:off x="1981200" y="1752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5952" name="Text Box 16"/>
          <p:cNvSpPr txBox="1">
            <a:spLocks noChangeArrowheads="1"/>
          </p:cNvSpPr>
          <p:nvPr/>
        </p:nvSpPr>
        <p:spPr bwMode="auto">
          <a:xfrm>
            <a:off x="2133600" y="1905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5953" name="Text Box 17"/>
          <p:cNvSpPr txBox="1">
            <a:spLocks noChangeArrowheads="1"/>
          </p:cNvSpPr>
          <p:nvPr/>
        </p:nvSpPr>
        <p:spPr bwMode="auto">
          <a:xfrm>
            <a:off x="2286000" y="2057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5954" name="Text Box 18"/>
          <p:cNvSpPr txBox="1">
            <a:spLocks noChangeArrowheads="1"/>
          </p:cNvSpPr>
          <p:nvPr/>
        </p:nvSpPr>
        <p:spPr bwMode="auto">
          <a:xfrm>
            <a:off x="2438400" y="2209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5955" name="Text Box 19"/>
          <p:cNvSpPr txBox="1">
            <a:spLocks noChangeArrowheads="1"/>
          </p:cNvSpPr>
          <p:nvPr/>
        </p:nvSpPr>
        <p:spPr bwMode="auto">
          <a:xfrm>
            <a:off x="2590800" y="2362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5956" name="Text Box 20"/>
          <p:cNvSpPr txBox="1">
            <a:spLocks noChangeArrowheads="1"/>
          </p:cNvSpPr>
          <p:nvPr/>
        </p:nvSpPr>
        <p:spPr bwMode="auto">
          <a:xfrm>
            <a:off x="2743200" y="2514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5957" name="Text Box 21"/>
          <p:cNvSpPr txBox="1">
            <a:spLocks noChangeArrowheads="1"/>
          </p:cNvSpPr>
          <p:nvPr/>
        </p:nvSpPr>
        <p:spPr bwMode="auto">
          <a:xfrm>
            <a:off x="2895600" y="2667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5958" name="Text Box 22"/>
          <p:cNvSpPr txBox="1">
            <a:spLocks noChangeArrowheads="1"/>
          </p:cNvSpPr>
          <p:nvPr/>
        </p:nvSpPr>
        <p:spPr bwMode="auto">
          <a:xfrm>
            <a:off x="3048000" y="2819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5959" name="Text Box 23"/>
          <p:cNvSpPr txBox="1">
            <a:spLocks noChangeArrowheads="1"/>
          </p:cNvSpPr>
          <p:nvPr/>
        </p:nvSpPr>
        <p:spPr bwMode="auto">
          <a:xfrm>
            <a:off x="3200400" y="2971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5960" name="Text Box 24"/>
          <p:cNvSpPr txBox="1">
            <a:spLocks noChangeArrowheads="1"/>
          </p:cNvSpPr>
          <p:nvPr/>
        </p:nvSpPr>
        <p:spPr bwMode="auto">
          <a:xfrm>
            <a:off x="3352800" y="3124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5961" name="Text Box 25"/>
          <p:cNvSpPr txBox="1">
            <a:spLocks noChangeArrowheads="1"/>
          </p:cNvSpPr>
          <p:nvPr/>
        </p:nvSpPr>
        <p:spPr bwMode="auto">
          <a:xfrm>
            <a:off x="3505200" y="3276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5962" name="Text Box 26"/>
          <p:cNvSpPr txBox="1">
            <a:spLocks noChangeArrowheads="1"/>
          </p:cNvSpPr>
          <p:nvPr/>
        </p:nvSpPr>
        <p:spPr bwMode="auto">
          <a:xfrm>
            <a:off x="3657600" y="3429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5963" name="Text Box 27"/>
          <p:cNvSpPr txBox="1">
            <a:spLocks noChangeArrowheads="1"/>
          </p:cNvSpPr>
          <p:nvPr/>
        </p:nvSpPr>
        <p:spPr bwMode="auto">
          <a:xfrm>
            <a:off x="3810000" y="3581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5964" name="Text Box 28"/>
          <p:cNvSpPr txBox="1">
            <a:spLocks noChangeArrowheads="1"/>
          </p:cNvSpPr>
          <p:nvPr/>
        </p:nvSpPr>
        <p:spPr bwMode="auto">
          <a:xfrm>
            <a:off x="3962400" y="3733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5965" name="Text Box 29"/>
          <p:cNvSpPr txBox="1">
            <a:spLocks noChangeArrowheads="1"/>
          </p:cNvSpPr>
          <p:nvPr/>
        </p:nvSpPr>
        <p:spPr bwMode="auto">
          <a:xfrm>
            <a:off x="4114800" y="3886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5966" name="Text Box 30"/>
          <p:cNvSpPr txBox="1">
            <a:spLocks noChangeArrowheads="1"/>
          </p:cNvSpPr>
          <p:nvPr/>
        </p:nvSpPr>
        <p:spPr bwMode="auto">
          <a:xfrm>
            <a:off x="4267200" y="4038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5967" name="Text Box 31"/>
          <p:cNvSpPr txBox="1">
            <a:spLocks noChangeArrowheads="1"/>
          </p:cNvSpPr>
          <p:nvPr/>
        </p:nvSpPr>
        <p:spPr bwMode="auto">
          <a:xfrm>
            <a:off x="4419600" y="4191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5968" name="Text Box 32"/>
          <p:cNvSpPr txBox="1">
            <a:spLocks noChangeArrowheads="1"/>
          </p:cNvSpPr>
          <p:nvPr/>
        </p:nvSpPr>
        <p:spPr bwMode="auto">
          <a:xfrm>
            <a:off x="4572000" y="4343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5969" name="Text Box 33"/>
          <p:cNvSpPr txBox="1">
            <a:spLocks noChangeArrowheads="1"/>
          </p:cNvSpPr>
          <p:nvPr/>
        </p:nvSpPr>
        <p:spPr bwMode="auto">
          <a:xfrm>
            <a:off x="4724400" y="4495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5970" name="Text Box 34"/>
          <p:cNvSpPr txBox="1">
            <a:spLocks noChangeArrowheads="1"/>
          </p:cNvSpPr>
          <p:nvPr/>
        </p:nvSpPr>
        <p:spPr bwMode="auto">
          <a:xfrm>
            <a:off x="4876800" y="4648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5971" name="Text Box 35"/>
          <p:cNvSpPr txBox="1">
            <a:spLocks noChangeArrowheads="1"/>
          </p:cNvSpPr>
          <p:nvPr/>
        </p:nvSpPr>
        <p:spPr bwMode="auto">
          <a:xfrm>
            <a:off x="5029200" y="4800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5972" name="Text Box 36"/>
          <p:cNvSpPr txBox="1">
            <a:spLocks noChangeArrowheads="1"/>
          </p:cNvSpPr>
          <p:nvPr/>
        </p:nvSpPr>
        <p:spPr bwMode="auto">
          <a:xfrm>
            <a:off x="5181600" y="4953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5973" name="Text Box 37"/>
          <p:cNvSpPr txBox="1">
            <a:spLocks noChangeArrowheads="1"/>
          </p:cNvSpPr>
          <p:nvPr/>
        </p:nvSpPr>
        <p:spPr bwMode="auto">
          <a:xfrm>
            <a:off x="5334000" y="5105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935939"/>
                                        </p:tgtEl>
                                        <p:attrNameLst>
                                          <p:attrName>style.visibility</p:attrName>
                                        </p:attrNameLst>
                                      </p:cBhvr>
                                      <p:to>
                                        <p:strVal val="visible"/>
                                      </p:to>
                                    </p:set>
                                    <p:anim calcmode="lin" valueType="num">
                                      <p:cBhvr>
                                        <p:cTn id="7" dur="500" fill="hold"/>
                                        <p:tgtEl>
                                          <p:spTgt spid="935939"/>
                                        </p:tgtEl>
                                        <p:attrNameLst>
                                          <p:attrName>ppt_w</p:attrName>
                                        </p:attrNameLst>
                                      </p:cBhvr>
                                      <p:tavLst>
                                        <p:tav tm="0">
                                          <p:val>
                                            <p:fltVal val="0"/>
                                          </p:val>
                                        </p:tav>
                                        <p:tav tm="100000">
                                          <p:val>
                                            <p:strVal val="#ppt_w"/>
                                          </p:val>
                                        </p:tav>
                                      </p:tavLst>
                                    </p:anim>
                                    <p:anim calcmode="lin" valueType="num">
                                      <p:cBhvr>
                                        <p:cTn id="8" dur="500" fill="hold"/>
                                        <p:tgtEl>
                                          <p:spTgt spid="935939"/>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 presetClass="entr" presetSubtype="10" fill="hold" grpId="0" nodeType="afterEffect">
                                  <p:stCondLst>
                                    <p:cond delay="0"/>
                                  </p:stCondLst>
                                  <p:childTnLst>
                                    <p:set>
                                      <p:cBhvr>
                                        <p:cTn id="11" dur="1" fill="hold">
                                          <p:stCondLst>
                                            <p:cond delay="0"/>
                                          </p:stCondLst>
                                        </p:cTn>
                                        <p:tgtEl>
                                          <p:spTgt spid="935940"/>
                                        </p:tgtEl>
                                        <p:attrNameLst>
                                          <p:attrName>style.visibility</p:attrName>
                                        </p:attrNameLst>
                                      </p:cBhvr>
                                      <p:to>
                                        <p:strVal val="visible"/>
                                      </p:to>
                                    </p:set>
                                    <p:animEffect transition="in" filter="checkerboard(across)">
                                      <p:cBhvr>
                                        <p:cTn id="12" dur="500"/>
                                        <p:tgtEl>
                                          <p:spTgt spid="935940"/>
                                        </p:tgtEl>
                                      </p:cBhvr>
                                    </p:animEffect>
                                  </p:childTnLst>
                                </p:cTn>
                              </p:par>
                            </p:childTnLst>
                          </p:cTn>
                        </p:par>
                        <p:par>
                          <p:cTn id="13" fill="hold">
                            <p:stCondLst>
                              <p:cond delay="1000"/>
                            </p:stCondLst>
                            <p:childTnLst>
                              <p:par>
                                <p:cTn id="14" presetID="15" presetClass="entr" presetSubtype="0" fill="hold" grpId="0" nodeType="afterEffect">
                                  <p:stCondLst>
                                    <p:cond delay="0"/>
                                  </p:stCondLst>
                                  <p:childTnLst>
                                    <p:set>
                                      <p:cBhvr>
                                        <p:cTn id="15" dur="1" fill="hold">
                                          <p:stCondLst>
                                            <p:cond delay="0"/>
                                          </p:stCondLst>
                                        </p:cTn>
                                        <p:tgtEl>
                                          <p:spTgt spid="935944"/>
                                        </p:tgtEl>
                                        <p:attrNameLst>
                                          <p:attrName>style.visibility</p:attrName>
                                        </p:attrNameLst>
                                      </p:cBhvr>
                                      <p:to>
                                        <p:strVal val="visible"/>
                                      </p:to>
                                    </p:set>
                                    <p:anim calcmode="lin" valueType="num">
                                      <p:cBhvr>
                                        <p:cTn id="16" dur="1000" fill="hold"/>
                                        <p:tgtEl>
                                          <p:spTgt spid="935944"/>
                                        </p:tgtEl>
                                        <p:attrNameLst>
                                          <p:attrName>ppt_w</p:attrName>
                                        </p:attrNameLst>
                                      </p:cBhvr>
                                      <p:tavLst>
                                        <p:tav tm="0">
                                          <p:val>
                                            <p:fltVal val="0"/>
                                          </p:val>
                                        </p:tav>
                                        <p:tav tm="100000">
                                          <p:val>
                                            <p:strVal val="#ppt_w"/>
                                          </p:val>
                                        </p:tav>
                                      </p:tavLst>
                                    </p:anim>
                                    <p:anim calcmode="lin" valueType="num">
                                      <p:cBhvr>
                                        <p:cTn id="17" dur="1000" fill="hold"/>
                                        <p:tgtEl>
                                          <p:spTgt spid="935944"/>
                                        </p:tgtEl>
                                        <p:attrNameLst>
                                          <p:attrName>ppt_h</p:attrName>
                                        </p:attrNameLst>
                                      </p:cBhvr>
                                      <p:tavLst>
                                        <p:tav tm="0">
                                          <p:val>
                                            <p:fltVal val="0"/>
                                          </p:val>
                                        </p:tav>
                                        <p:tav tm="100000">
                                          <p:val>
                                            <p:strVal val="#ppt_h"/>
                                          </p:val>
                                        </p:tav>
                                      </p:tavLst>
                                    </p:anim>
                                    <p:anim calcmode="lin" valueType="num">
                                      <p:cBhvr>
                                        <p:cTn id="18" dur="1000" fill="hold"/>
                                        <p:tgtEl>
                                          <p:spTgt spid="935944"/>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935944"/>
                                        </p:tgtEl>
                                        <p:attrNameLst>
                                          <p:attrName>ppt_y</p:attrName>
                                        </p:attrNameLst>
                                      </p:cBhvr>
                                      <p:tavLst>
                                        <p:tav tm="0" fmla="#ppt_y+(sin(-2*pi*(1-$))*-#ppt_x+cos(-2*pi*(1-$))*(1-#ppt_y))*(1-$)">
                                          <p:val>
                                            <p:fltVal val="0"/>
                                          </p:val>
                                        </p:tav>
                                        <p:tav tm="100000">
                                          <p:val>
                                            <p:fltVal val="1"/>
                                          </p:val>
                                        </p:tav>
                                      </p:tavLst>
                                    </p:anim>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935941"/>
                                        </p:tgtEl>
                                        <p:attrNameLst>
                                          <p:attrName>style.visibility</p:attrName>
                                        </p:attrNameLst>
                                      </p:cBhvr>
                                      <p:to>
                                        <p:strVal val="visible"/>
                                      </p:to>
                                    </p:set>
                                    <p:animEffect transition="in" filter="wipe(down)">
                                      <p:cBhvr>
                                        <p:cTn id="23" dur="500"/>
                                        <p:tgtEl>
                                          <p:spTgt spid="935941"/>
                                        </p:tgtEl>
                                      </p:cBhvr>
                                    </p:animEffect>
                                  </p:childTnLst>
                                </p:cTn>
                              </p:par>
                            </p:childTnLst>
                          </p:cTn>
                        </p:par>
                        <p:par>
                          <p:cTn id="24" fill="hold">
                            <p:stCondLst>
                              <p:cond delay="2500"/>
                            </p:stCondLst>
                            <p:childTnLst>
                              <p:par>
                                <p:cTn id="25" presetID="20" presetClass="entr" presetSubtype="0" fill="hold" grpId="0" nodeType="afterEffect">
                                  <p:stCondLst>
                                    <p:cond delay="0"/>
                                  </p:stCondLst>
                                  <p:childTnLst>
                                    <p:set>
                                      <p:cBhvr>
                                        <p:cTn id="26" dur="1" fill="hold">
                                          <p:stCondLst>
                                            <p:cond delay="0"/>
                                          </p:stCondLst>
                                        </p:cTn>
                                        <p:tgtEl>
                                          <p:spTgt spid="935943"/>
                                        </p:tgtEl>
                                        <p:attrNameLst>
                                          <p:attrName>style.visibility</p:attrName>
                                        </p:attrNameLst>
                                      </p:cBhvr>
                                      <p:to>
                                        <p:strVal val="visible"/>
                                      </p:to>
                                    </p:set>
                                    <p:animEffect transition="in" filter="wedge">
                                      <p:cBhvr>
                                        <p:cTn id="27" dur="500"/>
                                        <p:tgtEl>
                                          <p:spTgt spid="935943"/>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grpId="0" nodeType="clickEffect">
                                  <p:stCondLst>
                                    <p:cond delay="0"/>
                                  </p:stCondLst>
                                  <p:childTnLst>
                                    <p:set>
                                      <p:cBhvr>
                                        <p:cTn id="31" dur="1" fill="hold">
                                          <p:stCondLst>
                                            <p:cond delay="0"/>
                                          </p:stCondLst>
                                        </p:cTn>
                                        <p:tgtEl>
                                          <p:spTgt spid="935942"/>
                                        </p:tgtEl>
                                        <p:attrNameLst>
                                          <p:attrName>style.visibility</p:attrName>
                                        </p:attrNameLst>
                                      </p:cBhvr>
                                      <p:to>
                                        <p:strVal val="visible"/>
                                      </p:to>
                                    </p:set>
                                    <p:animEffect transition="in" filter="wedge">
                                      <p:cBhvr>
                                        <p:cTn id="32" dur="2000"/>
                                        <p:tgtEl>
                                          <p:spTgt spid="935942"/>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grpId="1" nodeType="clickEffect">
                                  <p:stCondLst>
                                    <p:cond delay="0"/>
                                  </p:stCondLst>
                                  <p:childTnLst>
                                    <p:animRot by="21600000">
                                      <p:cBhvr>
                                        <p:cTn id="36" dur="2000" fill="hold"/>
                                        <p:tgtEl>
                                          <p:spTgt spid="935942"/>
                                        </p:tgtEl>
                                        <p:attrNameLst>
                                          <p:attrName>r</p:attrName>
                                        </p:attrNameLst>
                                      </p:cBhvr>
                                    </p:animRot>
                                  </p:childTnLst>
                                </p:cTn>
                              </p:par>
                            </p:childTnLst>
                          </p:cTn>
                        </p:par>
                        <p:par>
                          <p:cTn id="37" fill="hold">
                            <p:stCondLst>
                              <p:cond delay="2000"/>
                            </p:stCondLst>
                            <p:childTnLst>
                              <p:par>
                                <p:cTn id="38" presetID="56" presetClass="entr" presetSubtype="0" fill="hold" grpId="0" nodeType="afterEffect">
                                  <p:stCondLst>
                                    <p:cond delay="0"/>
                                  </p:stCondLst>
                                  <p:iterate type="lt">
                                    <p:tmPct val="10000"/>
                                  </p:iterate>
                                  <p:childTnLst>
                                    <p:set>
                                      <p:cBhvr>
                                        <p:cTn id="39" dur="1" fill="hold">
                                          <p:stCondLst>
                                            <p:cond delay="0"/>
                                          </p:stCondLst>
                                        </p:cTn>
                                        <p:tgtEl>
                                          <p:spTgt spid="935945"/>
                                        </p:tgtEl>
                                        <p:attrNameLst>
                                          <p:attrName>style.visibility</p:attrName>
                                        </p:attrNameLst>
                                      </p:cBhvr>
                                      <p:to>
                                        <p:strVal val="visible"/>
                                      </p:to>
                                    </p:set>
                                    <p:anim by="(-#ppt_w*2)" calcmode="lin" valueType="num">
                                      <p:cBhvr rctx="PPT">
                                        <p:cTn id="40" dur="500" autoRev="1" fill="hold">
                                          <p:stCondLst>
                                            <p:cond delay="0"/>
                                          </p:stCondLst>
                                        </p:cTn>
                                        <p:tgtEl>
                                          <p:spTgt spid="935945"/>
                                        </p:tgtEl>
                                        <p:attrNameLst>
                                          <p:attrName>ppt_w</p:attrName>
                                        </p:attrNameLst>
                                      </p:cBhvr>
                                    </p:anim>
                                    <p:anim by="(#ppt_w*0.50)" calcmode="lin" valueType="num">
                                      <p:cBhvr>
                                        <p:cTn id="41" dur="500" decel="50000" autoRev="1" fill="hold">
                                          <p:stCondLst>
                                            <p:cond delay="0"/>
                                          </p:stCondLst>
                                        </p:cTn>
                                        <p:tgtEl>
                                          <p:spTgt spid="935945"/>
                                        </p:tgtEl>
                                        <p:attrNameLst>
                                          <p:attrName>ppt_x</p:attrName>
                                        </p:attrNameLst>
                                      </p:cBhvr>
                                    </p:anim>
                                    <p:anim from="(-#ppt_h/2)" to="(#ppt_y)" calcmode="lin" valueType="num">
                                      <p:cBhvr>
                                        <p:cTn id="42" dur="1000" fill="hold">
                                          <p:stCondLst>
                                            <p:cond delay="0"/>
                                          </p:stCondLst>
                                        </p:cTn>
                                        <p:tgtEl>
                                          <p:spTgt spid="935945"/>
                                        </p:tgtEl>
                                        <p:attrNameLst>
                                          <p:attrName>ppt_y</p:attrName>
                                        </p:attrNameLst>
                                      </p:cBhvr>
                                    </p:anim>
                                    <p:animRot by="21600000">
                                      <p:cBhvr>
                                        <p:cTn id="43" dur="1000" fill="hold">
                                          <p:stCondLst>
                                            <p:cond delay="0"/>
                                          </p:stCondLst>
                                        </p:cTn>
                                        <p:tgtEl>
                                          <p:spTgt spid="935945"/>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935946"/>
                                        </p:tgtEl>
                                        <p:attrNameLst>
                                          <p:attrName>style.visibility</p:attrName>
                                        </p:attrNameLst>
                                      </p:cBhvr>
                                      <p:to>
                                        <p:strVal val="visible"/>
                                      </p:to>
                                    </p:set>
                                    <p:animEffect transition="in" filter="blinds(horizontal)">
                                      <p:cBhvr>
                                        <p:cTn id="48" dur="500"/>
                                        <p:tgtEl>
                                          <p:spTgt spid="935946"/>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935947"/>
                                        </p:tgtEl>
                                        <p:attrNameLst>
                                          <p:attrName>style.visibility</p:attrName>
                                        </p:attrNameLst>
                                      </p:cBhvr>
                                      <p:to>
                                        <p:strVal val="visible"/>
                                      </p:to>
                                    </p:set>
                                    <p:animEffect transition="in" filter="blinds(horizontal)">
                                      <p:cBhvr>
                                        <p:cTn id="53" dur="500"/>
                                        <p:tgtEl>
                                          <p:spTgt spid="935947"/>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935948"/>
                                        </p:tgtEl>
                                        <p:attrNameLst>
                                          <p:attrName>style.visibility</p:attrName>
                                        </p:attrNameLst>
                                      </p:cBhvr>
                                      <p:to>
                                        <p:strVal val="visible"/>
                                      </p:to>
                                    </p:set>
                                    <p:animEffect transition="in" filter="blinds(horizontal)">
                                      <p:cBhvr>
                                        <p:cTn id="58" dur="500"/>
                                        <p:tgtEl>
                                          <p:spTgt spid="935948"/>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935949"/>
                                        </p:tgtEl>
                                        <p:attrNameLst>
                                          <p:attrName>style.visibility</p:attrName>
                                        </p:attrNameLst>
                                      </p:cBhvr>
                                      <p:to>
                                        <p:strVal val="visible"/>
                                      </p:to>
                                    </p:set>
                                    <p:animEffect transition="in" filter="blinds(horizontal)">
                                      <p:cBhvr>
                                        <p:cTn id="63" dur="500"/>
                                        <p:tgtEl>
                                          <p:spTgt spid="935949"/>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935950"/>
                                        </p:tgtEl>
                                        <p:attrNameLst>
                                          <p:attrName>style.visibility</p:attrName>
                                        </p:attrNameLst>
                                      </p:cBhvr>
                                      <p:to>
                                        <p:strVal val="visible"/>
                                      </p:to>
                                    </p:set>
                                    <p:animEffect transition="in" filter="blinds(horizontal)">
                                      <p:cBhvr>
                                        <p:cTn id="68" dur="500"/>
                                        <p:tgtEl>
                                          <p:spTgt spid="935950"/>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935951"/>
                                        </p:tgtEl>
                                        <p:attrNameLst>
                                          <p:attrName>style.visibility</p:attrName>
                                        </p:attrNameLst>
                                      </p:cBhvr>
                                      <p:to>
                                        <p:strVal val="visible"/>
                                      </p:to>
                                    </p:set>
                                    <p:animEffect transition="in" filter="blinds(horizontal)">
                                      <p:cBhvr>
                                        <p:cTn id="73" dur="500"/>
                                        <p:tgtEl>
                                          <p:spTgt spid="935951"/>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935952"/>
                                        </p:tgtEl>
                                        <p:attrNameLst>
                                          <p:attrName>style.visibility</p:attrName>
                                        </p:attrNameLst>
                                      </p:cBhvr>
                                      <p:to>
                                        <p:strVal val="visible"/>
                                      </p:to>
                                    </p:set>
                                    <p:animEffect transition="in" filter="blinds(horizontal)">
                                      <p:cBhvr>
                                        <p:cTn id="78" dur="500"/>
                                        <p:tgtEl>
                                          <p:spTgt spid="935952"/>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935953"/>
                                        </p:tgtEl>
                                        <p:attrNameLst>
                                          <p:attrName>style.visibility</p:attrName>
                                        </p:attrNameLst>
                                      </p:cBhvr>
                                      <p:to>
                                        <p:strVal val="visible"/>
                                      </p:to>
                                    </p:set>
                                    <p:animEffect transition="in" filter="blinds(horizontal)">
                                      <p:cBhvr>
                                        <p:cTn id="83" dur="500"/>
                                        <p:tgtEl>
                                          <p:spTgt spid="935953"/>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935954"/>
                                        </p:tgtEl>
                                        <p:attrNameLst>
                                          <p:attrName>style.visibility</p:attrName>
                                        </p:attrNameLst>
                                      </p:cBhvr>
                                      <p:to>
                                        <p:strVal val="visible"/>
                                      </p:to>
                                    </p:set>
                                    <p:animEffect transition="in" filter="blinds(horizontal)">
                                      <p:cBhvr>
                                        <p:cTn id="88" dur="500"/>
                                        <p:tgtEl>
                                          <p:spTgt spid="935954"/>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935955"/>
                                        </p:tgtEl>
                                        <p:attrNameLst>
                                          <p:attrName>style.visibility</p:attrName>
                                        </p:attrNameLst>
                                      </p:cBhvr>
                                      <p:to>
                                        <p:strVal val="visible"/>
                                      </p:to>
                                    </p:set>
                                    <p:animEffect transition="in" filter="blinds(horizontal)">
                                      <p:cBhvr>
                                        <p:cTn id="93" dur="500"/>
                                        <p:tgtEl>
                                          <p:spTgt spid="935955"/>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935956"/>
                                        </p:tgtEl>
                                        <p:attrNameLst>
                                          <p:attrName>style.visibility</p:attrName>
                                        </p:attrNameLst>
                                      </p:cBhvr>
                                      <p:to>
                                        <p:strVal val="visible"/>
                                      </p:to>
                                    </p:set>
                                    <p:animEffect transition="in" filter="blinds(horizontal)">
                                      <p:cBhvr>
                                        <p:cTn id="98" dur="500"/>
                                        <p:tgtEl>
                                          <p:spTgt spid="935956"/>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935957"/>
                                        </p:tgtEl>
                                        <p:attrNameLst>
                                          <p:attrName>style.visibility</p:attrName>
                                        </p:attrNameLst>
                                      </p:cBhvr>
                                      <p:to>
                                        <p:strVal val="visible"/>
                                      </p:to>
                                    </p:set>
                                    <p:animEffect transition="in" filter="blinds(horizontal)">
                                      <p:cBhvr>
                                        <p:cTn id="103" dur="500"/>
                                        <p:tgtEl>
                                          <p:spTgt spid="935957"/>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935958"/>
                                        </p:tgtEl>
                                        <p:attrNameLst>
                                          <p:attrName>style.visibility</p:attrName>
                                        </p:attrNameLst>
                                      </p:cBhvr>
                                      <p:to>
                                        <p:strVal val="visible"/>
                                      </p:to>
                                    </p:set>
                                    <p:animEffect transition="in" filter="blinds(horizontal)">
                                      <p:cBhvr>
                                        <p:cTn id="108" dur="500"/>
                                        <p:tgtEl>
                                          <p:spTgt spid="935958"/>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935959"/>
                                        </p:tgtEl>
                                        <p:attrNameLst>
                                          <p:attrName>style.visibility</p:attrName>
                                        </p:attrNameLst>
                                      </p:cBhvr>
                                      <p:to>
                                        <p:strVal val="visible"/>
                                      </p:to>
                                    </p:set>
                                    <p:animEffect transition="in" filter="blinds(horizontal)">
                                      <p:cBhvr>
                                        <p:cTn id="113" dur="500"/>
                                        <p:tgtEl>
                                          <p:spTgt spid="935959"/>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935960"/>
                                        </p:tgtEl>
                                        <p:attrNameLst>
                                          <p:attrName>style.visibility</p:attrName>
                                        </p:attrNameLst>
                                      </p:cBhvr>
                                      <p:to>
                                        <p:strVal val="visible"/>
                                      </p:to>
                                    </p:set>
                                    <p:animEffect transition="in" filter="blinds(horizontal)">
                                      <p:cBhvr>
                                        <p:cTn id="118" dur="500"/>
                                        <p:tgtEl>
                                          <p:spTgt spid="935960"/>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935961"/>
                                        </p:tgtEl>
                                        <p:attrNameLst>
                                          <p:attrName>style.visibility</p:attrName>
                                        </p:attrNameLst>
                                      </p:cBhvr>
                                      <p:to>
                                        <p:strVal val="visible"/>
                                      </p:to>
                                    </p:set>
                                    <p:animEffect transition="in" filter="blinds(horizontal)">
                                      <p:cBhvr>
                                        <p:cTn id="123" dur="500"/>
                                        <p:tgtEl>
                                          <p:spTgt spid="935961"/>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grpId="0" nodeType="clickEffect">
                                  <p:stCondLst>
                                    <p:cond delay="0"/>
                                  </p:stCondLst>
                                  <p:childTnLst>
                                    <p:set>
                                      <p:cBhvr>
                                        <p:cTn id="127" dur="1" fill="hold">
                                          <p:stCondLst>
                                            <p:cond delay="0"/>
                                          </p:stCondLst>
                                        </p:cTn>
                                        <p:tgtEl>
                                          <p:spTgt spid="935962"/>
                                        </p:tgtEl>
                                        <p:attrNameLst>
                                          <p:attrName>style.visibility</p:attrName>
                                        </p:attrNameLst>
                                      </p:cBhvr>
                                      <p:to>
                                        <p:strVal val="visible"/>
                                      </p:to>
                                    </p:set>
                                    <p:animEffect transition="in" filter="blinds(horizontal)">
                                      <p:cBhvr>
                                        <p:cTn id="128" dur="500"/>
                                        <p:tgtEl>
                                          <p:spTgt spid="935962"/>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grpId="0" nodeType="clickEffect">
                                  <p:stCondLst>
                                    <p:cond delay="0"/>
                                  </p:stCondLst>
                                  <p:childTnLst>
                                    <p:set>
                                      <p:cBhvr>
                                        <p:cTn id="132" dur="1" fill="hold">
                                          <p:stCondLst>
                                            <p:cond delay="0"/>
                                          </p:stCondLst>
                                        </p:cTn>
                                        <p:tgtEl>
                                          <p:spTgt spid="935963"/>
                                        </p:tgtEl>
                                        <p:attrNameLst>
                                          <p:attrName>style.visibility</p:attrName>
                                        </p:attrNameLst>
                                      </p:cBhvr>
                                      <p:to>
                                        <p:strVal val="visible"/>
                                      </p:to>
                                    </p:set>
                                    <p:animEffect transition="in" filter="blinds(horizontal)">
                                      <p:cBhvr>
                                        <p:cTn id="133" dur="500"/>
                                        <p:tgtEl>
                                          <p:spTgt spid="935963"/>
                                        </p:tgtEl>
                                      </p:cBhvr>
                                    </p:animEffect>
                                  </p:childTnLst>
                                </p:cTn>
                              </p:par>
                            </p:childTnLst>
                          </p:cTn>
                        </p:par>
                      </p:childTnLst>
                    </p:cTn>
                  </p:par>
                  <p:par>
                    <p:cTn id="134" fill="hold">
                      <p:stCondLst>
                        <p:cond delay="indefinite"/>
                      </p:stCondLst>
                      <p:childTnLst>
                        <p:par>
                          <p:cTn id="135" fill="hold">
                            <p:stCondLst>
                              <p:cond delay="0"/>
                            </p:stCondLst>
                            <p:childTnLst>
                              <p:par>
                                <p:cTn id="136" presetID="3" presetClass="entr" presetSubtype="10" fill="hold" grpId="0" nodeType="clickEffect">
                                  <p:stCondLst>
                                    <p:cond delay="0"/>
                                  </p:stCondLst>
                                  <p:childTnLst>
                                    <p:set>
                                      <p:cBhvr>
                                        <p:cTn id="137" dur="1" fill="hold">
                                          <p:stCondLst>
                                            <p:cond delay="0"/>
                                          </p:stCondLst>
                                        </p:cTn>
                                        <p:tgtEl>
                                          <p:spTgt spid="935964"/>
                                        </p:tgtEl>
                                        <p:attrNameLst>
                                          <p:attrName>style.visibility</p:attrName>
                                        </p:attrNameLst>
                                      </p:cBhvr>
                                      <p:to>
                                        <p:strVal val="visible"/>
                                      </p:to>
                                    </p:set>
                                    <p:animEffect transition="in" filter="blinds(horizontal)">
                                      <p:cBhvr>
                                        <p:cTn id="138" dur="500"/>
                                        <p:tgtEl>
                                          <p:spTgt spid="935964"/>
                                        </p:tgtEl>
                                      </p:cBhvr>
                                    </p:animEffect>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grpId="0" nodeType="clickEffect">
                                  <p:stCondLst>
                                    <p:cond delay="0"/>
                                  </p:stCondLst>
                                  <p:childTnLst>
                                    <p:set>
                                      <p:cBhvr>
                                        <p:cTn id="142" dur="1" fill="hold">
                                          <p:stCondLst>
                                            <p:cond delay="0"/>
                                          </p:stCondLst>
                                        </p:cTn>
                                        <p:tgtEl>
                                          <p:spTgt spid="935965"/>
                                        </p:tgtEl>
                                        <p:attrNameLst>
                                          <p:attrName>style.visibility</p:attrName>
                                        </p:attrNameLst>
                                      </p:cBhvr>
                                      <p:to>
                                        <p:strVal val="visible"/>
                                      </p:to>
                                    </p:set>
                                    <p:animEffect transition="in" filter="blinds(horizontal)">
                                      <p:cBhvr>
                                        <p:cTn id="143" dur="500"/>
                                        <p:tgtEl>
                                          <p:spTgt spid="935965"/>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grpId="0" nodeType="clickEffect">
                                  <p:stCondLst>
                                    <p:cond delay="0"/>
                                  </p:stCondLst>
                                  <p:childTnLst>
                                    <p:set>
                                      <p:cBhvr>
                                        <p:cTn id="147" dur="1" fill="hold">
                                          <p:stCondLst>
                                            <p:cond delay="0"/>
                                          </p:stCondLst>
                                        </p:cTn>
                                        <p:tgtEl>
                                          <p:spTgt spid="935966"/>
                                        </p:tgtEl>
                                        <p:attrNameLst>
                                          <p:attrName>style.visibility</p:attrName>
                                        </p:attrNameLst>
                                      </p:cBhvr>
                                      <p:to>
                                        <p:strVal val="visible"/>
                                      </p:to>
                                    </p:set>
                                    <p:animEffect transition="in" filter="blinds(horizontal)">
                                      <p:cBhvr>
                                        <p:cTn id="148" dur="500"/>
                                        <p:tgtEl>
                                          <p:spTgt spid="935966"/>
                                        </p:tgtEl>
                                      </p:cBhvr>
                                    </p:animEffect>
                                  </p:childTnLst>
                                </p:cTn>
                              </p:par>
                            </p:childTnLst>
                          </p:cTn>
                        </p:par>
                      </p:childTnLst>
                    </p:cTn>
                  </p:par>
                  <p:par>
                    <p:cTn id="149" fill="hold">
                      <p:stCondLst>
                        <p:cond delay="indefinite"/>
                      </p:stCondLst>
                      <p:childTnLst>
                        <p:par>
                          <p:cTn id="150" fill="hold">
                            <p:stCondLst>
                              <p:cond delay="0"/>
                            </p:stCondLst>
                            <p:childTnLst>
                              <p:par>
                                <p:cTn id="151" presetID="3" presetClass="entr" presetSubtype="10" fill="hold" grpId="0" nodeType="clickEffect">
                                  <p:stCondLst>
                                    <p:cond delay="0"/>
                                  </p:stCondLst>
                                  <p:childTnLst>
                                    <p:set>
                                      <p:cBhvr>
                                        <p:cTn id="152" dur="1" fill="hold">
                                          <p:stCondLst>
                                            <p:cond delay="0"/>
                                          </p:stCondLst>
                                        </p:cTn>
                                        <p:tgtEl>
                                          <p:spTgt spid="935967"/>
                                        </p:tgtEl>
                                        <p:attrNameLst>
                                          <p:attrName>style.visibility</p:attrName>
                                        </p:attrNameLst>
                                      </p:cBhvr>
                                      <p:to>
                                        <p:strVal val="visible"/>
                                      </p:to>
                                    </p:set>
                                    <p:animEffect transition="in" filter="blinds(horizontal)">
                                      <p:cBhvr>
                                        <p:cTn id="153" dur="500"/>
                                        <p:tgtEl>
                                          <p:spTgt spid="935967"/>
                                        </p:tgtEl>
                                      </p:cBhvr>
                                    </p:animEffect>
                                  </p:childTnLst>
                                </p:cTn>
                              </p:par>
                            </p:childTnLst>
                          </p:cTn>
                        </p:par>
                      </p:childTnLst>
                    </p:cTn>
                  </p:par>
                  <p:par>
                    <p:cTn id="154" fill="hold">
                      <p:stCondLst>
                        <p:cond delay="indefinite"/>
                      </p:stCondLst>
                      <p:childTnLst>
                        <p:par>
                          <p:cTn id="155" fill="hold">
                            <p:stCondLst>
                              <p:cond delay="0"/>
                            </p:stCondLst>
                            <p:childTnLst>
                              <p:par>
                                <p:cTn id="156" presetID="3" presetClass="entr" presetSubtype="10" fill="hold" grpId="0" nodeType="clickEffect">
                                  <p:stCondLst>
                                    <p:cond delay="0"/>
                                  </p:stCondLst>
                                  <p:childTnLst>
                                    <p:set>
                                      <p:cBhvr>
                                        <p:cTn id="157" dur="1" fill="hold">
                                          <p:stCondLst>
                                            <p:cond delay="0"/>
                                          </p:stCondLst>
                                        </p:cTn>
                                        <p:tgtEl>
                                          <p:spTgt spid="935968"/>
                                        </p:tgtEl>
                                        <p:attrNameLst>
                                          <p:attrName>style.visibility</p:attrName>
                                        </p:attrNameLst>
                                      </p:cBhvr>
                                      <p:to>
                                        <p:strVal val="visible"/>
                                      </p:to>
                                    </p:set>
                                    <p:animEffect transition="in" filter="blinds(horizontal)">
                                      <p:cBhvr>
                                        <p:cTn id="158" dur="500"/>
                                        <p:tgtEl>
                                          <p:spTgt spid="935968"/>
                                        </p:tgtEl>
                                      </p:cBhvr>
                                    </p:animEffect>
                                  </p:childTnLst>
                                </p:cTn>
                              </p:par>
                            </p:childTnLst>
                          </p:cTn>
                        </p:par>
                      </p:childTnLst>
                    </p:cTn>
                  </p:par>
                  <p:par>
                    <p:cTn id="159" fill="hold">
                      <p:stCondLst>
                        <p:cond delay="indefinite"/>
                      </p:stCondLst>
                      <p:childTnLst>
                        <p:par>
                          <p:cTn id="160" fill="hold">
                            <p:stCondLst>
                              <p:cond delay="0"/>
                            </p:stCondLst>
                            <p:childTnLst>
                              <p:par>
                                <p:cTn id="161" presetID="3" presetClass="entr" presetSubtype="10" fill="hold" grpId="0" nodeType="clickEffect">
                                  <p:stCondLst>
                                    <p:cond delay="0"/>
                                  </p:stCondLst>
                                  <p:childTnLst>
                                    <p:set>
                                      <p:cBhvr>
                                        <p:cTn id="162" dur="1" fill="hold">
                                          <p:stCondLst>
                                            <p:cond delay="0"/>
                                          </p:stCondLst>
                                        </p:cTn>
                                        <p:tgtEl>
                                          <p:spTgt spid="935969"/>
                                        </p:tgtEl>
                                        <p:attrNameLst>
                                          <p:attrName>style.visibility</p:attrName>
                                        </p:attrNameLst>
                                      </p:cBhvr>
                                      <p:to>
                                        <p:strVal val="visible"/>
                                      </p:to>
                                    </p:set>
                                    <p:animEffect transition="in" filter="blinds(horizontal)">
                                      <p:cBhvr>
                                        <p:cTn id="163" dur="500"/>
                                        <p:tgtEl>
                                          <p:spTgt spid="935969"/>
                                        </p:tgtEl>
                                      </p:cBhvr>
                                    </p:animEffect>
                                  </p:childTnLst>
                                </p:cTn>
                              </p:par>
                            </p:childTnLst>
                          </p:cTn>
                        </p:par>
                      </p:childTnLst>
                    </p:cTn>
                  </p:par>
                  <p:par>
                    <p:cTn id="164" fill="hold">
                      <p:stCondLst>
                        <p:cond delay="indefinite"/>
                      </p:stCondLst>
                      <p:childTnLst>
                        <p:par>
                          <p:cTn id="165" fill="hold">
                            <p:stCondLst>
                              <p:cond delay="0"/>
                            </p:stCondLst>
                            <p:childTnLst>
                              <p:par>
                                <p:cTn id="166" presetID="3" presetClass="entr" presetSubtype="10" fill="hold" grpId="0" nodeType="clickEffect">
                                  <p:stCondLst>
                                    <p:cond delay="0"/>
                                  </p:stCondLst>
                                  <p:childTnLst>
                                    <p:set>
                                      <p:cBhvr>
                                        <p:cTn id="167" dur="1" fill="hold">
                                          <p:stCondLst>
                                            <p:cond delay="0"/>
                                          </p:stCondLst>
                                        </p:cTn>
                                        <p:tgtEl>
                                          <p:spTgt spid="935970"/>
                                        </p:tgtEl>
                                        <p:attrNameLst>
                                          <p:attrName>style.visibility</p:attrName>
                                        </p:attrNameLst>
                                      </p:cBhvr>
                                      <p:to>
                                        <p:strVal val="visible"/>
                                      </p:to>
                                    </p:set>
                                    <p:animEffect transition="in" filter="blinds(horizontal)">
                                      <p:cBhvr>
                                        <p:cTn id="168" dur="500"/>
                                        <p:tgtEl>
                                          <p:spTgt spid="935970"/>
                                        </p:tgtEl>
                                      </p:cBhvr>
                                    </p:animEffect>
                                  </p:childTnLst>
                                </p:cTn>
                              </p:par>
                            </p:childTnLst>
                          </p:cTn>
                        </p:par>
                      </p:childTnLst>
                    </p:cTn>
                  </p:par>
                  <p:par>
                    <p:cTn id="169" fill="hold">
                      <p:stCondLst>
                        <p:cond delay="indefinite"/>
                      </p:stCondLst>
                      <p:childTnLst>
                        <p:par>
                          <p:cTn id="170" fill="hold">
                            <p:stCondLst>
                              <p:cond delay="0"/>
                            </p:stCondLst>
                            <p:childTnLst>
                              <p:par>
                                <p:cTn id="171" presetID="3" presetClass="entr" presetSubtype="10" fill="hold" grpId="0" nodeType="clickEffect">
                                  <p:stCondLst>
                                    <p:cond delay="0"/>
                                  </p:stCondLst>
                                  <p:childTnLst>
                                    <p:set>
                                      <p:cBhvr>
                                        <p:cTn id="172" dur="1" fill="hold">
                                          <p:stCondLst>
                                            <p:cond delay="0"/>
                                          </p:stCondLst>
                                        </p:cTn>
                                        <p:tgtEl>
                                          <p:spTgt spid="935971"/>
                                        </p:tgtEl>
                                        <p:attrNameLst>
                                          <p:attrName>style.visibility</p:attrName>
                                        </p:attrNameLst>
                                      </p:cBhvr>
                                      <p:to>
                                        <p:strVal val="visible"/>
                                      </p:to>
                                    </p:set>
                                    <p:animEffect transition="in" filter="blinds(horizontal)">
                                      <p:cBhvr>
                                        <p:cTn id="173" dur="500"/>
                                        <p:tgtEl>
                                          <p:spTgt spid="935971"/>
                                        </p:tgtEl>
                                      </p:cBhvr>
                                    </p:animEffect>
                                  </p:childTnLst>
                                </p:cTn>
                              </p:par>
                            </p:childTnLst>
                          </p:cTn>
                        </p:par>
                      </p:childTnLst>
                    </p:cTn>
                  </p:par>
                  <p:par>
                    <p:cTn id="174" fill="hold">
                      <p:stCondLst>
                        <p:cond delay="indefinite"/>
                      </p:stCondLst>
                      <p:childTnLst>
                        <p:par>
                          <p:cTn id="175" fill="hold">
                            <p:stCondLst>
                              <p:cond delay="0"/>
                            </p:stCondLst>
                            <p:childTnLst>
                              <p:par>
                                <p:cTn id="176" presetID="3" presetClass="entr" presetSubtype="10" fill="hold" grpId="0" nodeType="clickEffect">
                                  <p:stCondLst>
                                    <p:cond delay="0"/>
                                  </p:stCondLst>
                                  <p:childTnLst>
                                    <p:set>
                                      <p:cBhvr>
                                        <p:cTn id="177" dur="1" fill="hold">
                                          <p:stCondLst>
                                            <p:cond delay="0"/>
                                          </p:stCondLst>
                                        </p:cTn>
                                        <p:tgtEl>
                                          <p:spTgt spid="935972"/>
                                        </p:tgtEl>
                                        <p:attrNameLst>
                                          <p:attrName>style.visibility</p:attrName>
                                        </p:attrNameLst>
                                      </p:cBhvr>
                                      <p:to>
                                        <p:strVal val="visible"/>
                                      </p:to>
                                    </p:set>
                                    <p:animEffect transition="in" filter="blinds(horizontal)">
                                      <p:cBhvr>
                                        <p:cTn id="178" dur="500"/>
                                        <p:tgtEl>
                                          <p:spTgt spid="935972"/>
                                        </p:tgtEl>
                                      </p:cBhvr>
                                    </p:animEffect>
                                  </p:childTnLst>
                                </p:cTn>
                              </p:par>
                            </p:childTnLst>
                          </p:cTn>
                        </p:par>
                      </p:childTnLst>
                    </p:cTn>
                  </p:par>
                  <p:par>
                    <p:cTn id="179" fill="hold">
                      <p:stCondLst>
                        <p:cond delay="indefinite"/>
                      </p:stCondLst>
                      <p:childTnLst>
                        <p:par>
                          <p:cTn id="180" fill="hold">
                            <p:stCondLst>
                              <p:cond delay="0"/>
                            </p:stCondLst>
                            <p:childTnLst>
                              <p:par>
                                <p:cTn id="181" presetID="3" presetClass="entr" presetSubtype="10" fill="hold" grpId="0" nodeType="clickEffect">
                                  <p:stCondLst>
                                    <p:cond delay="0"/>
                                  </p:stCondLst>
                                  <p:childTnLst>
                                    <p:set>
                                      <p:cBhvr>
                                        <p:cTn id="182" dur="1" fill="hold">
                                          <p:stCondLst>
                                            <p:cond delay="0"/>
                                          </p:stCondLst>
                                        </p:cTn>
                                        <p:tgtEl>
                                          <p:spTgt spid="935973"/>
                                        </p:tgtEl>
                                        <p:attrNameLst>
                                          <p:attrName>style.visibility</p:attrName>
                                        </p:attrNameLst>
                                      </p:cBhvr>
                                      <p:to>
                                        <p:strVal val="visible"/>
                                      </p:to>
                                    </p:set>
                                    <p:animEffect transition="in" filter="blinds(horizontal)">
                                      <p:cBhvr>
                                        <p:cTn id="183" dur="500"/>
                                        <p:tgtEl>
                                          <p:spTgt spid="935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39" grpId="0" animBg="1"/>
      <p:bldP spid="935940" grpId="0" animBg="1"/>
      <p:bldP spid="935941" grpId="0" animBg="1"/>
      <p:bldP spid="935942" grpId="0" animBg="1"/>
      <p:bldP spid="935942" grpId="1" animBg="1"/>
      <p:bldP spid="935943" grpId="0"/>
      <p:bldP spid="935944" grpId="0"/>
      <p:bldP spid="935945" grpId="0"/>
      <p:bldP spid="935946" grpId="0"/>
      <p:bldP spid="935947" grpId="0"/>
      <p:bldP spid="935948" grpId="0"/>
      <p:bldP spid="935949" grpId="0"/>
      <p:bldP spid="935950" grpId="0"/>
      <p:bldP spid="935951" grpId="0"/>
      <p:bldP spid="935952" grpId="0"/>
      <p:bldP spid="935953" grpId="0"/>
      <p:bldP spid="935954" grpId="0"/>
      <p:bldP spid="935955" grpId="0"/>
      <p:bldP spid="935956" grpId="0"/>
      <p:bldP spid="935957" grpId="0"/>
      <p:bldP spid="935958" grpId="0"/>
      <p:bldP spid="935959" grpId="0"/>
      <p:bldP spid="935960" grpId="0"/>
      <p:bldP spid="935961" grpId="0"/>
      <p:bldP spid="935962" grpId="0"/>
      <p:bldP spid="935963" grpId="0"/>
      <p:bldP spid="935964" grpId="0"/>
      <p:bldP spid="935965" grpId="0"/>
      <p:bldP spid="935966" grpId="0"/>
      <p:bldP spid="935967" grpId="0"/>
      <p:bldP spid="935968" grpId="0"/>
      <p:bldP spid="935969" grpId="0"/>
      <p:bldP spid="935970" grpId="0"/>
      <p:bldP spid="935971" grpId="0"/>
      <p:bldP spid="935972" grpId="0"/>
      <p:bldP spid="935973"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a:xfrm>
            <a:off x="903288" y="533400"/>
            <a:ext cx="7442200" cy="457200"/>
          </a:xfrm>
        </p:spPr>
        <p:txBody>
          <a:bodyPr/>
          <a:lstStyle/>
          <a:p>
            <a:r>
              <a:rPr lang="zh-CN" altLang="en-US" sz="2800">
                <a:ea typeface="黑体" pitchFamily="2" charset="-122"/>
              </a:rPr>
              <a:t>二、磁路的基本定律</a:t>
            </a:r>
          </a:p>
        </p:txBody>
      </p:sp>
      <p:sp>
        <p:nvSpPr>
          <p:cNvPr id="891907" name="Rectangle 3"/>
          <p:cNvSpPr>
            <a:spLocks noGrp="1" noChangeArrowheads="1"/>
          </p:cNvSpPr>
          <p:nvPr>
            <p:ph type="body" sz="half" idx="1"/>
          </p:nvPr>
        </p:nvSpPr>
        <p:spPr>
          <a:xfrm>
            <a:off x="457200" y="1066800"/>
            <a:ext cx="8458200" cy="4724400"/>
          </a:xfrm>
        </p:spPr>
        <p:txBody>
          <a:bodyPr/>
          <a:lstStyle/>
          <a:p>
            <a:pPr>
              <a:buFont typeface="Wingdings" pitchFamily="2" charset="2"/>
              <a:buNone/>
            </a:pPr>
            <a:r>
              <a:rPr lang="en-US" altLang="zh-CN" sz="2700">
                <a:latin typeface="黑体" pitchFamily="2" charset="-122"/>
                <a:ea typeface="黑体" pitchFamily="2" charset="-122"/>
              </a:rPr>
              <a:t>1</a:t>
            </a:r>
            <a:r>
              <a:rPr lang="zh-CN" altLang="en-US" sz="2700">
                <a:latin typeface="黑体" pitchFamily="2" charset="-122"/>
                <a:ea typeface="黑体" pitchFamily="2" charset="-122"/>
              </a:rPr>
              <a:t>．安培环路定律</a:t>
            </a:r>
            <a:r>
              <a:rPr lang="zh-CN" altLang="en-US" sz="2000">
                <a:solidFill>
                  <a:srgbClr val="0000FF"/>
                </a:solidFill>
              </a:rPr>
              <a:t> </a:t>
            </a:r>
          </a:p>
          <a:p>
            <a:pPr>
              <a:buFont typeface="Wingdings" pitchFamily="2" charset="2"/>
              <a:buNone/>
            </a:pPr>
            <a:r>
              <a:rPr lang="zh-CN" altLang="en-US" sz="2700">
                <a:solidFill>
                  <a:schemeClr val="folHlink"/>
                </a:solidFill>
                <a:latin typeface="宋体" charset="-122"/>
              </a:rPr>
              <a:t>  </a:t>
            </a:r>
            <a:r>
              <a:rPr lang="zh-CN" altLang="en-US" sz="2700" b="1">
                <a:solidFill>
                  <a:srgbClr val="000000"/>
                </a:solidFill>
                <a:latin typeface="宋体" charset="-122"/>
              </a:rPr>
              <a:t>定律内容</a:t>
            </a:r>
            <a:r>
              <a:rPr lang="en-US" altLang="zh-CN" sz="2700" b="1">
                <a:solidFill>
                  <a:srgbClr val="000000"/>
                </a:solidFill>
                <a:latin typeface="宋体" charset="-122"/>
              </a:rPr>
              <a:t>:</a:t>
            </a:r>
            <a:r>
              <a:rPr lang="zh-CN" altLang="en-US" sz="2700" b="1">
                <a:solidFill>
                  <a:srgbClr val="000000"/>
                </a:solidFill>
                <a:latin typeface="宋体" charset="-122"/>
              </a:rPr>
              <a:t>沿任何一条闭合回线，磁场强度的线积分值恰好等于该闭合回线所包围的总电流值（代数和）。</a:t>
            </a:r>
            <a:r>
              <a:rPr lang="zh-CN" altLang="en-US" sz="2700">
                <a:solidFill>
                  <a:srgbClr val="000000"/>
                </a:solidFill>
                <a:latin typeface="华文琥珀" pitchFamily="2" charset="-122"/>
                <a:ea typeface="华文琥珀" pitchFamily="2" charset="-122"/>
              </a:rPr>
              <a:t>  </a:t>
            </a:r>
          </a:p>
          <a:p>
            <a:pPr>
              <a:buFont typeface="Wingdings" pitchFamily="2" charset="2"/>
              <a:buNone/>
            </a:pPr>
            <a:r>
              <a:rPr lang="zh-CN" altLang="en-US" sz="2700">
                <a:solidFill>
                  <a:srgbClr val="000000"/>
                </a:solidFill>
                <a:latin typeface="华文琥珀" pitchFamily="2" charset="-122"/>
                <a:ea typeface="华文琥珀" pitchFamily="2" charset="-122"/>
              </a:rPr>
              <a:t>  公式</a:t>
            </a:r>
            <a:r>
              <a:rPr lang="en-US" altLang="zh-CN" sz="2700">
                <a:solidFill>
                  <a:srgbClr val="000000"/>
                </a:solidFill>
                <a:latin typeface="华文琥珀" pitchFamily="2" charset="-122"/>
                <a:ea typeface="华文琥珀" pitchFamily="2" charset="-122"/>
              </a:rPr>
              <a:t>:</a:t>
            </a:r>
          </a:p>
          <a:p>
            <a:pPr>
              <a:buFont typeface="Wingdings" pitchFamily="2" charset="2"/>
              <a:buNone/>
            </a:pPr>
            <a:r>
              <a:rPr lang="en-US" altLang="zh-CN" sz="2700">
                <a:solidFill>
                  <a:srgbClr val="000000"/>
                </a:solidFill>
              </a:rPr>
              <a:t>        </a:t>
            </a:r>
          </a:p>
          <a:p>
            <a:pPr>
              <a:buFont typeface="Wingdings" pitchFamily="2" charset="2"/>
              <a:buNone/>
            </a:pPr>
            <a:r>
              <a:rPr lang="en-US" altLang="zh-CN" sz="2700">
                <a:solidFill>
                  <a:srgbClr val="000000"/>
                </a:solidFill>
              </a:rPr>
              <a:t>    </a:t>
            </a:r>
          </a:p>
          <a:p>
            <a:pPr>
              <a:buFont typeface="Wingdings" pitchFamily="2" charset="2"/>
              <a:buNone/>
            </a:pPr>
            <a:r>
              <a:rPr lang="en-US" altLang="zh-CN" sz="2700">
                <a:solidFill>
                  <a:srgbClr val="000000"/>
                </a:solidFill>
              </a:rPr>
              <a:t>   </a:t>
            </a:r>
            <a:r>
              <a:rPr lang="zh-CN" altLang="en-US" sz="2700">
                <a:solidFill>
                  <a:srgbClr val="000000"/>
                </a:solidFill>
              </a:rPr>
              <a:t>附</a:t>
            </a:r>
            <a:r>
              <a:rPr lang="zh-CN" altLang="en-US" sz="2700">
                <a:solidFill>
                  <a:srgbClr val="000000"/>
                </a:solidFill>
                <a:hlinkClick r:id="rId3" action="ppaction://hlinksldjump"/>
              </a:rPr>
              <a:t>图</a:t>
            </a:r>
            <a:r>
              <a:rPr lang="en-US" altLang="zh-CN" sz="2700">
                <a:solidFill>
                  <a:srgbClr val="000000"/>
                </a:solidFill>
                <a:hlinkClick r:id="rId3" action="ppaction://hlinksldjump"/>
              </a:rPr>
              <a:t>1-2</a:t>
            </a:r>
            <a:r>
              <a:rPr lang="en-US" altLang="zh-CN" sz="2700">
                <a:solidFill>
                  <a:srgbClr val="000000"/>
                </a:solidFill>
              </a:rPr>
              <a:t>,</a:t>
            </a:r>
            <a:r>
              <a:rPr lang="zh-CN" altLang="en-US" sz="2700">
                <a:solidFill>
                  <a:srgbClr val="000000"/>
                </a:solidFill>
              </a:rPr>
              <a:t>有</a:t>
            </a:r>
            <a:r>
              <a:rPr lang="en-US" altLang="zh-CN" sz="2700">
                <a:solidFill>
                  <a:srgbClr val="000000"/>
                </a:solidFill>
              </a:rPr>
              <a:t>:</a:t>
            </a:r>
          </a:p>
        </p:txBody>
      </p:sp>
      <p:sp>
        <p:nvSpPr>
          <p:cNvPr id="891908"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91909" name="Object 5"/>
          <p:cNvGraphicFramePr>
            <a:graphicFrameLocks noChangeAspect="1"/>
          </p:cNvGraphicFramePr>
          <p:nvPr/>
        </p:nvGraphicFramePr>
        <p:xfrm>
          <a:off x="1979613" y="4797425"/>
          <a:ext cx="4876800" cy="974725"/>
        </p:xfrm>
        <a:graphic>
          <a:graphicData uri="http://schemas.openxmlformats.org/presentationml/2006/ole">
            <p:oleObj spid="_x0000_s891909" name="Equation" r:id="rId4" imgW="1320227" imgH="291973" progId="Equation.DSMT4">
              <p:embed/>
            </p:oleObj>
          </a:graphicData>
        </a:graphic>
      </p:graphicFrame>
      <p:sp>
        <p:nvSpPr>
          <p:cNvPr id="891911" name="Text Box 7"/>
          <p:cNvSpPr txBox="1">
            <a:spLocks noChangeArrowheads="1"/>
          </p:cNvSpPr>
          <p:nvPr/>
        </p:nvSpPr>
        <p:spPr bwMode="auto">
          <a:xfrm>
            <a:off x="2209800" y="2743200"/>
            <a:ext cx="4648200" cy="366713"/>
          </a:xfrm>
          <a:prstGeom prst="rect">
            <a:avLst/>
          </a:prstGeom>
          <a:noFill/>
          <a:ln w="9525">
            <a:noFill/>
            <a:miter lim="800000"/>
            <a:headEnd/>
            <a:tailEnd/>
          </a:ln>
          <a:effectLst/>
        </p:spPr>
        <p:txBody>
          <a:bodyPr>
            <a:spAutoFit/>
          </a:bodyPr>
          <a:lstStyle/>
          <a:p>
            <a:pPr>
              <a:spcBef>
                <a:spcPct val="50000"/>
              </a:spcBef>
            </a:pPr>
            <a:endParaRPr lang="zh-CN" altLang="zh-CN"/>
          </a:p>
        </p:txBody>
      </p:sp>
      <p:graphicFrame>
        <p:nvGraphicFramePr>
          <p:cNvPr id="891912" name="Object 8"/>
          <p:cNvGraphicFramePr>
            <a:graphicFrameLocks noChangeAspect="1"/>
          </p:cNvGraphicFramePr>
          <p:nvPr/>
        </p:nvGraphicFramePr>
        <p:xfrm>
          <a:off x="1763713" y="3068638"/>
          <a:ext cx="5029200" cy="768350"/>
        </p:xfrm>
        <a:graphic>
          <a:graphicData uri="http://schemas.openxmlformats.org/presentationml/2006/ole">
            <p:oleObj spid="_x0000_s891912" name="公式" r:id="rId5" imgW="901440" imgH="241200" progId="Equation.3">
              <p:embed/>
            </p:oleObj>
          </a:graphicData>
        </a:graphic>
      </p:graphicFrame>
    </p:spTree>
  </p:cSld>
  <p:clrMapOvr>
    <a:masterClrMapping/>
  </p:clrMapOvr>
  <p:transition>
    <p:checke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6962" name="Rectangle 2"/>
          <p:cNvSpPr>
            <a:spLocks noChangeArrowheads="1"/>
          </p:cNvSpPr>
          <p:nvPr/>
        </p:nvSpPr>
        <p:spPr bwMode="auto">
          <a:xfrm>
            <a:off x="2411413" y="1196975"/>
            <a:ext cx="1584325" cy="4392613"/>
          </a:xfrm>
          <a:prstGeom prst="rect">
            <a:avLst/>
          </a:prstGeom>
          <a:noFill/>
          <a:ln w="76200">
            <a:solidFill>
              <a:srgbClr val="800080"/>
            </a:solidFill>
            <a:miter lim="800000"/>
            <a:headEnd/>
            <a:tailEnd/>
          </a:ln>
          <a:effectLst>
            <a:outerShdw dist="107763" dir="18900000" algn="ctr" rotWithShape="0">
              <a:schemeClr val="bg2">
                <a:alpha val="50000"/>
              </a:schemeClr>
            </a:outerShdw>
          </a:effectLst>
        </p:spPr>
        <p:txBody>
          <a:bodyPr wrap="none" anchor="ctr"/>
          <a:lstStyle/>
          <a:p>
            <a:endParaRPr lang="zh-CN" altLang="en-US"/>
          </a:p>
        </p:txBody>
      </p:sp>
      <p:sp>
        <p:nvSpPr>
          <p:cNvPr id="936963" name="Line 3"/>
          <p:cNvSpPr>
            <a:spLocks noChangeShapeType="1"/>
          </p:cNvSpPr>
          <p:nvPr/>
        </p:nvSpPr>
        <p:spPr bwMode="auto">
          <a:xfrm flipV="1">
            <a:off x="3995738" y="4437063"/>
            <a:ext cx="1512887" cy="1152525"/>
          </a:xfrm>
          <a:prstGeom prst="line">
            <a:avLst/>
          </a:prstGeom>
          <a:noFill/>
          <a:ln w="76200">
            <a:solidFill>
              <a:srgbClr val="800080"/>
            </a:solidFill>
            <a:round/>
            <a:headEnd/>
            <a:tailEnd/>
          </a:ln>
          <a:effectLst>
            <a:outerShdw dist="107763" dir="18900000" algn="ctr" rotWithShape="0">
              <a:schemeClr val="bg2">
                <a:alpha val="50000"/>
              </a:schemeClr>
            </a:outerShdw>
          </a:effectLst>
        </p:spPr>
        <p:txBody>
          <a:bodyPr/>
          <a:lstStyle/>
          <a:p>
            <a:endParaRPr lang="zh-CN" altLang="en-US"/>
          </a:p>
        </p:txBody>
      </p:sp>
      <p:sp>
        <p:nvSpPr>
          <p:cNvPr id="936964" name="Line 4"/>
          <p:cNvSpPr>
            <a:spLocks noChangeShapeType="1"/>
          </p:cNvSpPr>
          <p:nvPr/>
        </p:nvSpPr>
        <p:spPr bwMode="auto">
          <a:xfrm flipV="1">
            <a:off x="3995738" y="0"/>
            <a:ext cx="1512887" cy="1196975"/>
          </a:xfrm>
          <a:prstGeom prst="line">
            <a:avLst/>
          </a:prstGeom>
          <a:noFill/>
          <a:ln w="76200">
            <a:solidFill>
              <a:srgbClr val="800080"/>
            </a:solidFill>
            <a:round/>
            <a:headEnd/>
            <a:tailEnd/>
          </a:ln>
          <a:effectLst>
            <a:outerShdw dist="107763" dir="18900000" algn="ctr" rotWithShape="0">
              <a:schemeClr val="bg2">
                <a:alpha val="50000"/>
              </a:schemeClr>
            </a:outerShdw>
          </a:effectLst>
        </p:spPr>
        <p:txBody>
          <a:bodyPr/>
          <a:lstStyle/>
          <a:p>
            <a:endParaRPr lang="zh-CN" altLang="en-US"/>
          </a:p>
        </p:txBody>
      </p:sp>
      <p:sp>
        <p:nvSpPr>
          <p:cNvPr id="936965" name="Line 5"/>
          <p:cNvSpPr>
            <a:spLocks noChangeShapeType="1"/>
          </p:cNvSpPr>
          <p:nvPr/>
        </p:nvSpPr>
        <p:spPr bwMode="auto">
          <a:xfrm flipV="1">
            <a:off x="2411413" y="0"/>
            <a:ext cx="1512887" cy="1196975"/>
          </a:xfrm>
          <a:prstGeom prst="line">
            <a:avLst/>
          </a:prstGeom>
          <a:noFill/>
          <a:ln w="76200">
            <a:solidFill>
              <a:srgbClr val="800080"/>
            </a:solidFill>
            <a:round/>
            <a:headEnd/>
            <a:tailEnd/>
          </a:ln>
          <a:effectLst>
            <a:outerShdw dist="107763" dir="18900000" algn="ctr" rotWithShape="0">
              <a:schemeClr val="bg2">
                <a:alpha val="50000"/>
              </a:schemeClr>
            </a:outerShdw>
          </a:effectLst>
        </p:spPr>
        <p:txBody>
          <a:bodyPr/>
          <a:lstStyle/>
          <a:p>
            <a:endParaRPr lang="zh-CN" altLang="en-US"/>
          </a:p>
        </p:txBody>
      </p:sp>
      <p:sp>
        <p:nvSpPr>
          <p:cNvPr id="936966" name="Line 6"/>
          <p:cNvSpPr>
            <a:spLocks noChangeShapeType="1"/>
          </p:cNvSpPr>
          <p:nvPr/>
        </p:nvSpPr>
        <p:spPr bwMode="auto">
          <a:xfrm>
            <a:off x="5508625" y="0"/>
            <a:ext cx="0" cy="4437063"/>
          </a:xfrm>
          <a:prstGeom prst="line">
            <a:avLst/>
          </a:prstGeom>
          <a:noFill/>
          <a:ln w="76200">
            <a:solidFill>
              <a:srgbClr val="800080"/>
            </a:solidFill>
            <a:round/>
            <a:headEnd/>
            <a:tailEnd/>
          </a:ln>
          <a:effectLst>
            <a:outerShdw dist="107763" dir="18900000" algn="ctr" rotWithShape="0">
              <a:schemeClr val="bg2">
                <a:alpha val="50000"/>
              </a:schemeClr>
            </a:outerShdw>
          </a:effectLst>
        </p:spPr>
        <p:txBody>
          <a:bodyPr/>
          <a:lstStyle/>
          <a:p>
            <a:endParaRPr lang="zh-CN" altLang="en-US"/>
          </a:p>
        </p:txBody>
      </p:sp>
      <p:sp>
        <p:nvSpPr>
          <p:cNvPr id="936967" name="Line 7"/>
          <p:cNvSpPr>
            <a:spLocks noChangeShapeType="1"/>
          </p:cNvSpPr>
          <p:nvPr/>
        </p:nvSpPr>
        <p:spPr bwMode="auto">
          <a:xfrm>
            <a:off x="3851275" y="0"/>
            <a:ext cx="1657350" cy="0"/>
          </a:xfrm>
          <a:prstGeom prst="line">
            <a:avLst/>
          </a:prstGeom>
          <a:noFill/>
          <a:ln w="76200">
            <a:solidFill>
              <a:srgbClr val="800080"/>
            </a:solidFill>
            <a:round/>
            <a:headEnd/>
            <a:tailEnd/>
          </a:ln>
          <a:effectLst>
            <a:outerShdw dist="107763" dir="18900000" algn="ctr" rotWithShape="0">
              <a:schemeClr val="bg2">
                <a:alpha val="50000"/>
              </a:schemeClr>
            </a:outerShdw>
          </a:effectLst>
        </p:spPr>
        <p:txBody>
          <a:bodyPr/>
          <a:lstStyle/>
          <a:p>
            <a:endParaRPr lang="zh-CN" altLang="en-US"/>
          </a:p>
        </p:txBody>
      </p:sp>
      <p:sp>
        <p:nvSpPr>
          <p:cNvPr id="936968" name="AutoShape 8"/>
          <p:cNvSpPr>
            <a:spLocks noChangeArrowheads="1"/>
          </p:cNvSpPr>
          <p:nvPr/>
        </p:nvSpPr>
        <p:spPr bwMode="auto">
          <a:xfrm>
            <a:off x="2700338" y="1412875"/>
            <a:ext cx="935037" cy="3887788"/>
          </a:xfrm>
          <a:prstGeom prst="roundRect">
            <a:avLst>
              <a:gd name="adj" fmla="val 16667"/>
            </a:avLst>
          </a:prstGeom>
          <a:noFill/>
          <a:ln w="76200">
            <a:solidFill>
              <a:srgbClr val="00FF00"/>
            </a:solidFill>
            <a:prstDash val="dash"/>
            <a:round/>
            <a:headEnd/>
            <a:tailEnd/>
          </a:ln>
          <a:effectLst/>
        </p:spPr>
        <p:txBody>
          <a:bodyPr wrap="none" anchor="ctr"/>
          <a:lstStyle/>
          <a:p>
            <a:endParaRPr lang="zh-CN" altLang="en-US"/>
          </a:p>
        </p:txBody>
      </p:sp>
      <p:sp>
        <p:nvSpPr>
          <p:cNvPr id="936969" name="AutoShape 9"/>
          <p:cNvSpPr>
            <a:spLocks noChangeArrowheads="1"/>
          </p:cNvSpPr>
          <p:nvPr/>
        </p:nvSpPr>
        <p:spPr bwMode="auto">
          <a:xfrm>
            <a:off x="2916238" y="1844675"/>
            <a:ext cx="503237" cy="3024188"/>
          </a:xfrm>
          <a:prstGeom prst="roundRect">
            <a:avLst>
              <a:gd name="adj" fmla="val 16667"/>
            </a:avLst>
          </a:prstGeom>
          <a:noFill/>
          <a:ln w="76200">
            <a:solidFill>
              <a:srgbClr val="FF0000"/>
            </a:solidFill>
            <a:round/>
            <a:headEnd/>
            <a:tailEnd/>
          </a:ln>
          <a:effectLst/>
        </p:spPr>
        <p:txBody>
          <a:bodyPr wrap="none" anchor="ctr"/>
          <a:lstStyle/>
          <a:p>
            <a:endParaRPr lang="zh-CN" altLang="en-US"/>
          </a:p>
        </p:txBody>
      </p:sp>
      <p:sp>
        <p:nvSpPr>
          <p:cNvPr id="936970" name="Line 10"/>
          <p:cNvSpPr>
            <a:spLocks noChangeShapeType="1"/>
          </p:cNvSpPr>
          <p:nvPr/>
        </p:nvSpPr>
        <p:spPr bwMode="auto">
          <a:xfrm flipV="1">
            <a:off x="1331913" y="2133600"/>
            <a:ext cx="1800225" cy="1081088"/>
          </a:xfrm>
          <a:prstGeom prst="line">
            <a:avLst/>
          </a:prstGeom>
          <a:noFill/>
          <a:ln w="76200">
            <a:solidFill>
              <a:srgbClr val="0000FF"/>
            </a:solidFill>
            <a:round/>
            <a:headEnd/>
            <a:tailEnd type="triangle" w="med" len="med"/>
          </a:ln>
          <a:effectLst>
            <a:outerShdw dist="107763" dir="2700000" algn="ctr" rotWithShape="0">
              <a:schemeClr val="bg2">
                <a:alpha val="50000"/>
              </a:schemeClr>
            </a:outerShdw>
          </a:effectLst>
        </p:spPr>
        <p:txBody>
          <a:bodyPr/>
          <a:lstStyle/>
          <a:p>
            <a:endParaRPr lang="zh-CN" altLang="en-US"/>
          </a:p>
        </p:txBody>
      </p:sp>
      <p:sp>
        <p:nvSpPr>
          <p:cNvPr id="936971" name="Line 11"/>
          <p:cNvSpPr>
            <a:spLocks noChangeShapeType="1"/>
          </p:cNvSpPr>
          <p:nvPr/>
        </p:nvSpPr>
        <p:spPr bwMode="auto">
          <a:xfrm>
            <a:off x="2916238" y="4508500"/>
            <a:ext cx="0" cy="358775"/>
          </a:xfrm>
          <a:prstGeom prst="line">
            <a:avLst/>
          </a:prstGeom>
          <a:noFill/>
          <a:ln w="76200">
            <a:solidFill>
              <a:srgbClr val="FF3300"/>
            </a:solidFill>
            <a:round/>
            <a:headEnd/>
            <a:tailEnd type="triangle" w="med" len="med"/>
          </a:ln>
          <a:effectLst>
            <a:outerShdw dist="35921" dir="2700000" algn="ctr" rotWithShape="0">
              <a:schemeClr val="bg2"/>
            </a:outerShdw>
          </a:effectLst>
        </p:spPr>
        <p:txBody>
          <a:bodyPr/>
          <a:lstStyle/>
          <a:p>
            <a:endParaRPr lang="zh-CN" altLang="en-US"/>
          </a:p>
        </p:txBody>
      </p:sp>
      <p:sp>
        <p:nvSpPr>
          <p:cNvPr id="936972" name="Line 12"/>
          <p:cNvSpPr>
            <a:spLocks noChangeShapeType="1"/>
          </p:cNvSpPr>
          <p:nvPr/>
        </p:nvSpPr>
        <p:spPr bwMode="auto">
          <a:xfrm>
            <a:off x="2700338" y="3284538"/>
            <a:ext cx="0" cy="576262"/>
          </a:xfrm>
          <a:prstGeom prst="line">
            <a:avLst/>
          </a:prstGeom>
          <a:noFill/>
          <a:ln w="76200">
            <a:solidFill>
              <a:srgbClr val="66FF33"/>
            </a:solidFill>
            <a:round/>
            <a:headEnd/>
            <a:tailEnd type="triangle" w="med" len="med"/>
          </a:ln>
          <a:effectLst>
            <a:outerShdw dist="107763" dir="18900000" algn="ctr" rotWithShape="0">
              <a:schemeClr val="bg2">
                <a:alpha val="50000"/>
              </a:schemeClr>
            </a:outerShdw>
          </a:effectLst>
        </p:spPr>
        <p:txBody>
          <a:bodyPr/>
          <a:lstStyle/>
          <a:p>
            <a:endParaRPr lang="zh-CN" altLang="en-US"/>
          </a:p>
        </p:txBody>
      </p:sp>
      <p:sp>
        <p:nvSpPr>
          <p:cNvPr id="936973" name="Line 13"/>
          <p:cNvSpPr>
            <a:spLocks noChangeShapeType="1"/>
          </p:cNvSpPr>
          <p:nvPr/>
        </p:nvSpPr>
        <p:spPr bwMode="auto">
          <a:xfrm flipV="1">
            <a:off x="1447800" y="4343400"/>
            <a:ext cx="1800225" cy="1081088"/>
          </a:xfrm>
          <a:prstGeom prst="line">
            <a:avLst/>
          </a:prstGeom>
          <a:noFill/>
          <a:ln w="76200">
            <a:solidFill>
              <a:srgbClr val="0000FF"/>
            </a:solidFill>
            <a:round/>
            <a:headEnd/>
            <a:tailEnd type="triangle" w="med" len="med"/>
          </a:ln>
          <a:effectLst>
            <a:outerShdw dist="107763" dir="2700000" algn="ctr" rotWithShape="0">
              <a:schemeClr val="bg2">
                <a:alpha val="50000"/>
              </a:schemeClr>
            </a:outerShdw>
          </a:effectLst>
        </p:spPr>
        <p:txBody>
          <a:bodyPr/>
          <a:lstStyle/>
          <a:p>
            <a:endParaRPr lang="zh-CN" altLang="en-US"/>
          </a:p>
        </p:txBody>
      </p:sp>
      <p:sp>
        <p:nvSpPr>
          <p:cNvPr id="936974" name="Line 14"/>
          <p:cNvSpPr>
            <a:spLocks noChangeShapeType="1"/>
          </p:cNvSpPr>
          <p:nvPr/>
        </p:nvSpPr>
        <p:spPr bwMode="auto">
          <a:xfrm flipV="1">
            <a:off x="3419475" y="1916113"/>
            <a:ext cx="0" cy="360362"/>
          </a:xfrm>
          <a:prstGeom prst="line">
            <a:avLst/>
          </a:prstGeom>
          <a:noFill/>
          <a:ln w="76200">
            <a:solidFill>
              <a:srgbClr val="FF3300"/>
            </a:solidFill>
            <a:round/>
            <a:headEnd/>
            <a:tailEnd type="triangle" w="med" len="med"/>
          </a:ln>
          <a:effectLst>
            <a:outerShdw dist="35921" dir="2700000" algn="ctr" rotWithShape="0">
              <a:schemeClr val="bg2"/>
            </a:outerShdw>
          </a:effectLst>
        </p:spPr>
        <p:txBody>
          <a:bodyPr/>
          <a:lstStyle/>
          <a:p>
            <a:endParaRPr lang="zh-CN" altLang="en-US"/>
          </a:p>
        </p:txBody>
      </p:sp>
      <p:sp>
        <p:nvSpPr>
          <p:cNvPr id="936975" name="Line 15"/>
          <p:cNvSpPr>
            <a:spLocks noChangeShapeType="1"/>
          </p:cNvSpPr>
          <p:nvPr/>
        </p:nvSpPr>
        <p:spPr bwMode="auto">
          <a:xfrm flipV="1">
            <a:off x="3635375" y="2708275"/>
            <a:ext cx="0" cy="719138"/>
          </a:xfrm>
          <a:prstGeom prst="line">
            <a:avLst/>
          </a:prstGeom>
          <a:noFill/>
          <a:ln w="76200">
            <a:solidFill>
              <a:srgbClr val="66FF33"/>
            </a:solidFill>
            <a:round/>
            <a:headEnd/>
            <a:tailEnd type="triangle" w="med" len="med"/>
          </a:ln>
          <a:effectLst>
            <a:outerShdw dist="107763" dir="18900000" algn="ctr" rotWithShape="0">
              <a:schemeClr val="bg2">
                <a:alpha val="50000"/>
              </a:schemeClr>
            </a:outerShdw>
          </a:effectLst>
        </p:spPr>
        <p:txBody>
          <a:bodyPr/>
          <a:lstStyle/>
          <a:p>
            <a:endParaRPr lang="zh-CN" altLang="en-US"/>
          </a:p>
        </p:txBody>
      </p:sp>
      <p:sp>
        <p:nvSpPr>
          <p:cNvPr id="936976" name="Line 16"/>
          <p:cNvSpPr>
            <a:spLocks noChangeShapeType="1"/>
          </p:cNvSpPr>
          <p:nvPr/>
        </p:nvSpPr>
        <p:spPr bwMode="auto">
          <a:xfrm>
            <a:off x="2411413" y="5589588"/>
            <a:ext cx="0" cy="935037"/>
          </a:xfrm>
          <a:prstGeom prst="line">
            <a:avLst/>
          </a:prstGeom>
          <a:noFill/>
          <a:ln w="57150">
            <a:solidFill>
              <a:srgbClr val="FF9900"/>
            </a:solidFill>
            <a:round/>
            <a:headEnd/>
            <a:tailEnd/>
          </a:ln>
          <a:effectLst/>
        </p:spPr>
        <p:txBody>
          <a:bodyPr/>
          <a:lstStyle/>
          <a:p>
            <a:endParaRPr lang="zh-CN" altLang="en-US"/>
          </a:p>
        </p:txBody>
      </p:sp>
      <p:sp>
        <p:nvSpPr>
          <p:cNvPr id="936977" name="Line 17"/>
          <p:cNvSpPr>
            <a:spLocks noChangeShapeType="1"/>
          </p:cNvSpPr>
          <p:nvPr/>
        </p:nvSpPr>
        <p:spPr bwMode="auto">
          <a:xfrm>
            <a:off x="3995738" y="5589588"/>
            <a:ext cx="0" cy="935037"/>
          </a:xfrm>
          <a:prstGeom prst="line">
            <a:avLst/>
          </a:prstGeom>
          <a:noFill/>
          <a:ln w="57150">
            <a:solidFill>
              <a:srgbClr val="FF9900"/>
            </a:solidFill>
            <a:round/>
            <a:headEnd/>
            <a:tailEnd/>
          </a:ln>
          <a:effectLst/>
        </p:spPr>
        <p:txBody>
          <a:bodyPr/>
          <a:lstStyle/>
          <a:p>
            <a:endParaRPr lang="zh-CN" altLang="en-US"/>
          </a:p>
        </p:txBody>
      </p:sp>
      <p:sp>
        <p:nvSpPr>
          <p:cNvPr id="936978" name="Line 18"/>
          <p:cNvSpPr>
            <a:spLocks noChangeShapeType="1"/>
          </p:cNvSpPr>
          <p:nvPr/>
        </p:nvSpPr>
        <p:spPr bwMode="auto">
          <a:xfrm>
            <a:off x="2411413" y="6381750"/>
            <a:ext cx="1584325" cy="0"/>
          </a:xfrm>
          <a:prstGeom prst="line">
            <a:avLst/>
          </a:prstGeom>
          <a:noFill/>
          <a:ln w="57150">
            <a:solidFill>
              <a:srgbClr val="FF9900"/>
            </a:solidFill>
            <a:round/>
            <a:headEnd type="triangle" w="med" len="med"/>
            <a:tailEnd type="triangle" w="med" len="med"/>
          </a:ln>
          <a:effectLst/>
        </p:spPr>
        <p:txBody>
          <a:bodyPr/>
          <a:lstStyle/>
          <a:p>
            <a:endParaRPr lang="zh-CN" altLang="en-US"/>
          </a:p>
        </p:txBody>
      </p:sp>
      <p:sp>
        <p:nvSpPr>
          <p:cNvPr id="936979" name="Text Box 19"/>
          <p:cNvSpPr txBox="1">
            <a:spLocks noChangeArrowheads="1"/>
          </p:cNvSpPr>
          <p:nvPr/>
        </p:nvSpPr>
        <p:spPr bwMode="auto">
          <a:xfrm>
            <a:off x="7645400" y="692150"/>
            <a:ext cx="671513" cy="5113338"/>
          </a:xfrm>
          <a:prstGeom prst="rect">
            <a:avLst/>
          </a:prstGeom>
          <a:noFill/>
          <a:ln w="38100">
            <a:noFill/>
            <a:miter lim="800000"/>
            <a:headEnd/>
            <a:tailEnd/>
          </a:ln>
          <a:effectLst/>
        </p:spPr>
        <p:txBody>
          <a:bodyPr vert="eaVert">
            <a:spAutoFit/>
          </a:bodyPr>
          <a:lstStyle/>
          <a:p>
            <a:pPr>
              <a:spcBef>
                <a:spcPct val="50000"/>
              </a:spcBef>
            </a:pPr>
            <a:r>
              <a:rPr lang="zh-CN" altLang="en-US" sz="3200">
                <a:latin typeface="宋体" charset="-122"/>
              </a:rPr>
              <a:t>图</a:t>
            </a:r>
            <a:r>
              <a:rPr lang="en-US" altLang="zh-CN" sz="3200">
                <a:latin typeface="宋体" charset="-122"/>
              </a:rPr>
              <a:t>1-12 </a:t>
            </a:r>
            <a:r>
              <a:rPr lang="zh-CN" altLang="en-US" sz="3200">
                <a:latin typeface="宋体" charset="-122"/>
              </a:rPr>
              <a:t>硅钢片中的涡流	</a:t>
            </a:r>
          </a:p>
        </p:txBody>
      </p:sp>
      <p:sp>
        <p:nvSpPr>
          <p:cNvPr id="936980" name="Text Box 20"/>
          <p:cNvSpPr txBox="1">
            <a:spLocks noChangeArrowheads="1"/>
          </p:cNvSpPr>
          <p:nvPr/>
        </p:nvSpPr>
        <p:spPr bwMode="auto">
          <a:xfrm>
            <a:off x="250825" y="3429000"/>
            <a:ext cx="863600" cy="1874838"/>
          </a:xfrm>
          <a:prstGeom prst="rect">
            <a:avLst/>
          </a:prstGeom>
          <a:noFill/>
          <a:ln w="38100">
            <a:noFill/>
            <a:miter lim="800000"/>
            <a:headEnd/>
            <a:tailEnd/>
          </a:ln>
          <a:effectLst/>
        </p:spPr>
        <p:txBody>
          <a:bodyPr>
            <a:spAutoFit/>
          </a:bodyPr>
          <a:lstStyle/>
          <a:p>
            <a:pPr>
              <a:spcBef>
                <a:spcPct val="50000"/>
              </a:spcBef>
            </a:pPr>
            <a:r>
              <a:rPr lang="en-US" altLang="zh-CN" sz="11700" b="1">
                <a:solidFill>
                  <a:srgbClr val="6600FF"/>
                </a:solidFill>
                <a:latin typeface="宋体" charset="-122"/>
              </a:rPr>
              <a:t>B</a:t>
            </a:r>
          </a:p>
        </p:txBody>
      </p:sp>
      <p:pic>
        <p:nvPicPr>
          <p:cNvPr id="936981" name="Picture 21" descr="WDB01SDG"/>
          <p:cNvPicPr>
            <a:picLocks noChangeAspect="1" noChangeArrowheads="1" noCrop="1"/>
          </p:cNvPicPr>
          <p:nvPr/>
        </p:nvPicPr>
        <p:blipFill>
          <a:blip r:embed="rId3"/>
          <a:srcRect/>
          <a:stretch>
            <a:fillRect/>
          </a:stretch>
        </p:blipFill>
        <p:spPr bwMode="auto">
          <a:xfrm>
            <a:off x="2627313" y="2492375"/>
            <a:ext cx="144462" cy="857250"/>
          </a:xfrm>
          <a:prstGeom prst="rect">
            <a:avLst/>
          </a:prstGeom>
          <a:noFill/>
        </p:spPr>
      </p:pic>
      <p:graphicFrame>
        <p:nvGraphicFramePr>
          <p:cNvPr id="936982" name="Object 22"/>
          <p:cNvGraphicFramePr>
            <a:graphicFrameLocks noChangeAspect="1"/>
          </p:cNvGraphicFramePr>
          <p:nvPr>
            <p:ph sz="half" idx="2"/>
          </p:nvPr>
        </p:nvGraphicFramePr>
        <p:xfrm>
          <a:off x="2819400" y="5638800"/>
          <a:ext cx="685800" cy="609600"/>
        </p:xfrm>
        <a:graphic>
          <a:graphicData uri="http://schemas.openxmlformats.org/presentationml/2006/ole">
            <p:oleObj spid="_x0000_s936982" name="公式" r:id="rId4" imgW="139680" imgH="164880" progId="Equation.3">
              <p:embed/>
            </p:oleObj>
          </a:graphicData>
        </a:graphic>
      </p:graphicFrame>
      <p:pic>
        <p:nvPicPr>
          <p:cNvPr id="936983" name="Picture 23" descr="WDB01SUG"/>
          <p:cNvPicPr>
            <a:picLocks noChangeAspect="1" noChangeArrowheads="1" noCrop="1"/>
          </p:cNvPicPr>
          <p:nvPr/>
        </p:nvPicPr>
        <p:blipFill>
          <a:blip r:embed="rId5"/>
          <a:srcRect/>
          <a:stretch>
            <a:fillRect/>
          </a:stretch>
        </p:blipFill>
        <p:spPr bwMode="auto">
          <a:xfrm>
            <a:off x="3563938" y="2997200"/>
            <a:ext cx="144462" cy="857250"/>
          </a:xfrm>
          <a:prstGeom prst="rect">
            <a:avLst/>
          </a:prstGeom>
          <a:noFill/>
        </p:spPr>
      </p:pic>
      <p:pic>
        <p:nvPicPr>
          <p:cNvPr id="936984" name="Picture 24" descr="WDB01SDR"/>
          <p:cNvPicPr>
            <a:picLocks noChangeAspect="1" noChangeArrowheads="1" noCrop="1"/>
          </p:cNvPicPr>
          <p:nvPr/>
        </p:nvPicPr>
        <p:blipFill>
          <a:blip r:embed="rId6"/>
          <a:srcRect/>
          <a:stretch>
            <a:fillRect/>
          </a:stretch>
        </p:blipFill>
        <p:spPr bwMode="auto">
          <a:xfrm>
            <a:off x="2843213" y="3573463"/>
            <a:ext cx="95250" cy="857250"/>
          </a:xfrm>
          <a:prstGeom prst="rect">
            <a:avLst/>
          </a:prstGeom>
          <a:noFill/>
        </p:spPr>
      </p:pic>
      <p:pic>
        <p:nvPicPr>
          <p:cNvPr id="936985" name="Picture 25" descr="WDB01SUR"/>
          <p:cNvPicPr>
            <a:picLocks noChangeAspect="1" noChangeArrowheads="1" noCrop="1"/>
          </p:cNvPicPr>
          <p:nvPr/>
        </p:nvPicPr>
        <p:blipFill>
          <a:blip r:embed="rId7"/>
          <a:srcRect/>
          <a:stretch>
            <a:fillRect/>
          </a:stretch>
        </p:blipFill>
        <p:spPr bwMode="auto">
          <a:xfrm>
            <a:off x="3348038" y="2205038"/>
            <a:ext cx="95250" cy="857250"/>
          </a:xfrm>
          <a:prstGeom prst="rect">
            <a:avLst/>
          </a:prstGeom>
          <a:noFill/>
        </p:spPr>
      </p:pic>
      <p:sp>
        <p:nvSpPr>
          <p:cNvPr id="936986" name="Line 26"/>
          <p:cNvSpPr>
            <a:spLocks noChangeShapeType="1"/>
          </p:cNvSpPr>
          <p:nvPr/>
        </p:nvSpPr>
        <p:spPr bwMode="auto">
          <a:xfrm flipV="1">
            <a:off x="1403350" y="3213100"/>
            <a:ext cx="1655763" cy="1008063"/>
          </a:xfrm>
          <a:prstGeom prst="line">
            <a:avLst/>
          </a:prstGeom>
          <a:noFill/>
          <a:ln w="76200">
            <a:solidFill>
              <a:srgbClr val="0000FF"/>
            </a:solidFill>
            <a:round/>
            <a:headEnd/>
            <a:tailEnd type="triangle" w="med" len="med"/>
          </a:ln>
          <a:effectLst>
            <a:outerShdw dist="107763" dir="2700000" algn="ctr" rotWithShape="0">
              <a:schemeClr val="bg2">
                <a:alpha val="50000"/>
              </a:schemeClr>
            </a:outerShdw>
          </a:effectLst>
        </p:spPr>
        <p:txBody>
          <a:bodyPr/>
          <a:lstStyle/>
          <a:p>
            <a:endParaRPr lang="zh-CN" altLang="en-US"/>
          </a:p>
        </p:txBody>
      </p:sp>
      <p:sp>
        <p:nvSpPr>
          <p:cNvPr id="936987" name="Line 27"/>
          <p:cNvSpPr>
            <a:spLocks noChangeShapeType="1"/>
          </p:cNvSpPr>
          <p:nvPr/>
        </p:nvSpPr>
        <p:spPr bwMode="auto">
          <a:xfrm flipV="1">
            <a:off x="1331913" y="2636838"/>
            <a:ext cx="1800225" cy="1081087"/>
          </a:xfrm>
          <a:prstGeom prst="line">
            <a:avLst/>
          </a:prstGeom>
          <a:noFill/>
          <a:ln w="76200">
            <a:solidFill>
              <a:srgbClr val="0000FF"/>
            </a:solidFill>
            <a:round/>
            <a:headEnd/>
            <a:tailEnd type="triangle" w="med" len="med"/>
          </a:ln>
          <a:effectLst>
            <a:outerShdw dist="107763" dir="2700000" algn="ctr" rotWithShape="0">
              <a:schemeClr val="bg2">
                <a:alpha val="50000"/>
              </a:schemeClr>
            </a:outerShdw>
          </a:effectLst>
        </p:spPr>
        <p:txBody>
          <a:bodyPr/>
          <a:lstStyle/>
          <a:p>
            <a:endParaRPr lang="zh-CN" altLang="en-US"/>
          </a:p>
        </p:txBody>
      </p:sp>
      <p:sp>
        <p:nvSpPr>
          <p:cNvPr id="936988" name="Line 28"/>
          <p:cNvSpPr>
            <a:spLocks noChangeShapeType="1"/>
          </p:cNvSpPr>
          <p:nvPr/>
        </p:nvSpPr>
        <p:spPr bwMode="auto">
          <a:xfrm flipV="1">
            <a:off x="1403350" y="3789363"/>
            <a:ext cx="1800225" cy="1081087"/>
          </a:xfrm>
          <a:prstGeom prst="line">
            <a:avLst/>
          </a:prstGeom>
          <a:noFill/>
          <a:ln w="76200">
            <a:solidFill>
              <a:srgbClr val="0000FF"/>
            </a:solidFill>
            <a:round/>
            <a:headEnd/>
            <a:tailEnd type="triangle" w="med" len="med"/>
          </a:ln>
          <a:effectLst>
            <a:outerShdw dist="107763" dir="2700000" algn="ctr" rotWithShape="0">
              <a:schemeClr val="bg2">
                <a:alpha val="50000"/>
              </a:schemeClr>
            </a:outerShdw>
          </a:effectLst>
        </p:spPr>
        <p:txBody>
          <a:bodyPr/>
          <a:lstStyle/>
          <a:p>
            <a:endParaRPr lang="zh-CN" altLang="en-US"/>
          </a:p>
        </p:txBody>
      </p:sp>
      <p:pic>
        <p:nvPicPr>
          <p:cNvPr id="936989" name="Picture 29" descr="WDB01SLG"/>
          <p:cNvPicPr>
            <a:picLocks noChangeAspect="1" noChangeArrowheads="1" noCrop="1"/>
          </p:cNvPicPr>
          <p:nvPr/>
        </p:nvPicPr>
        <p:blipFill>
          <a:blip r:embed="rId8"/>
          <a:srcRect/>
          <a:stretch>
            <a:fillRect/>
          </a:stretch>
        </p:blipFill>
        <p:spPr bwMode="auto">
          <a:xfrm>
            <a:off x="2700338" y="1341438"/>
            <a:ext cx="857250" cy="144462"/>
          </a:xfrm>
          <a:prstGeom prst="rect">
            <a:avLst/>
          </a:prstGeom>
          <a:noFill/>
        </p:spPr>
      </p:pic>
      <p:pic>
        <p:nvPicPr>
          <p:cNvPr id="936990" name="Picture 30" descr="WDB01SRG"/>
          <p:cNvPicPr>
            <a:picLocks noChangeAspect="1" noChangeArrowheads="1" noCrop="1"/>
          </p:cNvPicPr>
          <p:nvPr/>
        </p:nvPicPr>
        <p:blipFill>
          <a:blip r:embed="rId9"/>
          <a:srcRect/>
          <a:stretch>
            <a:fillRect/>
          </a:stretch>
        </p:blipFill>
        <p:spPr bwMode="auto">
          <a:xfrm>
            <a:off x="2700338" y="5229225"/>
            <a:ext cx="857250" cy="95250"/>
          </a:xfrm>
          <a:prstGeom prst="rect">
            <a:avLst/>
          </a:prstGeom>
          <a:noFill/>
        </p:spPr>
      </p:pic>
      <p:sp>
        <p:nvSpPr>
          <p:cNvPr id="936991" name="Text Box 31">
            <a:hlinkClick r:id="rId10" action="ppaction://hlinksldjump"/>
          </p:cNvPr>
          <p:cNvSpPr txBox="1">
            <a:spLocks noChangeArrowheads="1"/>
          </p:cNvSpPr>
          <p:nvPr/>
        </p:nvSpPr>
        <p:spPr bwMode="auto">
          <a:xfrm>
            <a:off x="7488238" y="6118225"/>
            <a:ext cx="1655762" cy="739775"/>
          </a:xfrm>
          <a:prstGeom prst="rect">
            <a:avLst/>
          </a:prstGeom>
          <a:solidFill>
            <a:srgbClr val="66FF33"/>
          </a:solidFill>
          <a:ln w="38100">
            <a:miter lim="800000"/>
            <a:headEnd/>
            <a:tailEnd/>
          </a:ln>
          <a:effectLst/>
          <a:scene3d>
            <a:camera prst="legacyPerspectiveTop"/>
            <a:lightRig rig="legacyFlat3" dir="b"/>
          </a:scene3d>
          <a:sp3d extrusionH="887400" prstMaterial="legacyMatte">
            <a:bevelT w="13500" h="13500" prst="angle"/>
            <a:bevelB w="13500" h="13500" prst="angle"/>
            <a:extrusionClr>
              <a:srgbClr val="66FF33"/>
            </a:extrusionClr>
          </a:sp3d>
        </p:spPr>
        <p:txBody>
          <a:bodyPr>
            <a:spAutoFit/>
            <a:flatTx/>
          </a:bodyPr>
          <a:lstStyle/>
          <a:p>
            <a:pPr>
              <a:spcBef>
                <a:spcPct val="50000"/>
              </a:spcBef>
            </a:pPr>
            <a:r>
              <a:rPr lang="zh-CN" altLang="en-US" sz="4000" b="1">
                <a:latin typeface="宋体" charset="-122"/>
              </a:rPr>
              <a:t>返回</a:t>
            </a:r>
          </a:p>
        </p:txBody>
      </p:sp>
      <p:sp>
        <p:nvSpPr>
          <p:cNvPr id="936992" name="Text Box 32"/>
          <p:cNvSpPr txBox="1">
            <a:spLocks noChangeArrowheads="1"/>
          </p:cNvSpPr>
          <p:nvPr/>
        </p:nvSpPr>
        <p:spPr bwMode="auto">
          <a:xfrm>
            <a:off x="1219200" y="990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6993" name="Text Box 33"/>
          <p:cNvSpPr txBox="1">
            <a:spLocks noChangeArrowheads="1"/>
          </p:cNvSpPr>
          <p:nvPr/>
        </p:nvSpPr>
        <p:spPr bwMode="auto">
          <a:xfrm>
            <a:off x="1371600" y="1143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6994" name="Text Box 34"/>
          <p:cNvSpPr txBox="1">
            <a:spLocks noChangeArrowheads="1"/>
          </p:cNvSpPr>
          <p:nvPr/>
        </p:nvSpPr>
        <p:spPr bwMode="auto">
          <a:xfrm>
            <a:off x="1524000" y="1295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6995" name="Text Box 35"/>
          <p:cNvSpPr txBox="1">
            <a:spLocks noChangeArrowheads="1"/>
          </p:cNvSpPr>
          <p:nvPr/>
        </p:nvSpPr>
        <p:spPr bwMode="auto">
          <a:xfrm>
            <a:off x="1676400" y="1447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6996" name="Text Box 36"/>
          <p:cNvSpPr txBox="1">
            <a:spLocks noChangeArrowheads="1"/>
          </p:cNvSpPr>
          <p:nvPr/>
        </p:nvSpPr>
        <p:spPr bwMode="auto">
          <a:xfrm>
            <a:off x="1828800" y="1600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6997" name="Text Box 37"/>
          <p:cNvSpPr txBox="1">
            <a:spLocks noChangeArrowheads="1"/>
          </p:cNvSpPr>
          <p:nvPr/>
        </p:nvSpPr>
        <p:spPr bwMode="auto">
          <a:xfrm>
            <a:off x="1981200" y="1752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6998" name="Text Box 38"/>
          <p:cNvSpPr txBox="1">
            <a:spLocks noChangeArrowheads="1"/>
          </p:cNvSpPr>
          <p:nvPr/>
        </p:nvSpPr>
        <p:spPr bwMode="auto">
          <a:xfrm>
            <a:off x="2133600" y="1905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6999" name="Text Box 39"/>
          <p:cNvSpPr txBox="1">
            <a:spLocks noChangeArrowheads="1"/>
          </p:cNvSpPr>
          <p:nvPr/>
        </p:nvSpPr>
        <p:spPr bwMode="auto">
          <a:xfrm>
            <a:off x="2286000" y="2057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7000" name="Text Box 40"/>
          <p:cNvSpPr txBox="1">
            <a:spLocks noChangeArrowheads="1"/>
          </p:cNvSpPr>
          <p:nvPr/>
        </p:nvSpPr>
        <p:spPr bwMode="auto">
          <a:xfrm>
            <a:off x="2438400" y="2209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7001" name="Text Box 41"/>
          <p:cNvSpPr txBox="1">
            <a:spLocks noChangeArrowheads="1"/>
          </p:cNvSpPr>
          <p:nvPr/>
        </p:nvSpPr>
        <p:spPr bwMode="auto">
          <a:xfrm>
            <a:off x="2590800" y="2362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7002" name="Text Box 42"/>
          <p:cNvSpPr txBox="1">
            <a:spLocks noChangeArrowheads="1"/>
          </p:cNvSpPr>
          <p:nvPr/>
        </p:nvSpPr>
        <p:spPr bwMode="auto">
          <a:xfrm>
            <a:off x="2743200" y="2514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7003" name="Text Box 43"/>
          <p:cNvSpPr txBox="1">
            <a:spLocks noChangeArrowheads="1"/>
          </p:cNvSpPr>
          <p:nvPr/>
        </p:nvSpPr>
        <p:spPr bwMode="auto">
          <a:xfrm>
            <a:off x="2895600" y="2667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7004" name="Text Box 44"/>
          <p:cNvSpPr txBox="1">
            <a:spLocks noChangeArrowheads="1"/>
          </p:cNvSpPr>
          <p:nvPr/>
        </p:nvSpPr>
        <p:spPr bwMode="auto">
          <a:xfrm>
            <a:off x="3059113" y="2781300"/>
            <a:ext cx="252095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7005" name="Text Box 45"/>
          <p:cNvSpPr txBox="1">
            <a:spLocks noChangeArrowheads="1"/>
          </p:cNvSpPr>
          <p:nvPr/>
        </p:nvSpPr>
        <p:spPr bwMode="auto">
          <a:xfrm>
            <a:off x="3203575" y="2997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7006" name="Text Box 46"/>
          <p:cNvSpPr txBox="1">
            <a:spLocks noChangeArrowheads="1"/>
          </p:cNvSpPr>
          <p:nvPr/>
        </p:nvSpPr>
        <p:spPr bwMode="auto">
          <a:xfrm>
            <a:off x="3352800" y="3124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7007" name="Text Box 47"/>
          <p:cNvSpPr txBox="1">
            <a:spLocks noChangeArrowheads="1"/>
          </p:cNvSpPr>
          <p:nvPr/>
        </p:nvSpPr>
        <p:spPr bwMode="auto">
          <a:xfrm>
            <a:off x="3505200" y="3276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7008" name="Text Box 48"/>
          <p:cNvSpPr txBox="1">
            <a:spLocks noChangeArrowheads="1"/>
          </p:cNvSpPr>
          <p:nvPr/>
        </p:nvSpPr>
        <p:spPr bwMode="auto">
          <a:xfrm>
            <a:off x="3657600" y="3429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7009" name="Text Box 49"/>
          <p:cNvSpPr txBox="1">
            <a:spLocks noChangeArrowheads="1"/>
          </p:cNvSpPr>
          <p:nvPr/>
        </p:nvSpPr>
        <p:spPr bwMode="auto">
          <a:xfrm>
            <a:off x="3810000" y="3581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7010" name="Text Box 50"/>
          <p:cNvSpPr txBox="1">
            <a:spLocks noChangeArrowheads="1"/>
          </p:cNvSpPr>
          <p:nvPr/>
        </p:nvSpPr>
        <p:spPr bwMode="auto">
          <a:xfrm>
            <a:off x="3962400" y="3733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7011" name="Text Box 51"/>
          <p:cNvSpPr txBox="1">
            <a:spLocks noChangeArrowheads="1"/>
          </p:cNvSpPr>
          <p:nvPr/>
        </p:nvSpPr>
        <p:spPr bwMode="auto">
          <a:xfrm>
            <a:off x="4114800" y="3886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7012" name="Text Box 52"/>
          <p:cNvSpPr txBox="1">
            <a:spLocks noChangeArrowheads="1"/>
          </p:cNvSpPr>
          <p:nvPr/>
        </p:nvSpPr>
        <p:spPr bwMode="auto">
          <a:xfrm>
            <a:off x="4267200" y="4038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7013" name="Text Box 53"/>
          <p:cNvSpPr txBox="1">
            <a:spLocks noChangeArrowheads="1"/>
          </p:cNvSpPr>
          <p:nvPr/>
        </p:nvSpPr>
        <p:spPr bwMode="auto">
          <a:xfrm>
            <a:off x="4419600" y="4191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7014" name="Text Box 54"/>
          <p:cNvSpPr txBox="1">
            <a:spLocks noChangeArrowheads="1"/>
          </p:cNvSpPr>
          <p:nvPr/>
        </p:nvSpPr>
        <p:spPr bwMode="auto">
          <a:xfrm>
            <a:off x="4572000" y="4343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7015" name="Text Box 55"/>
          <p:cNvSpPr txBox="1">
            <a:spLocks noChangeArrowheads="1"/>
          </p:cNvSpPr>
          <p:nvPr/>
        </p:nvSpPr>
        <p:spPr bwMode="auto">
          <a:xfrm>
            <a:off x="4724400" y="4495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7016" name="Text Box 56"/>
          <p:cNvSpPr txBox="1">
            <a:spLocks noChangeArrowheads="1"/>
          </p:cNvSpPr>
          <p:nvPr/>
        </p:nvSpPr>
        <p:spPr bwMode="auto">
          <a:xfrm>
            <a:off x="4876800" y="4648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7017" name="Text Box 57"/>
          <p:cNvSpPr txBox="1">
            <a:spLocks noChangeArrowheads="1"/>
          </p:cNvSpPr>
          <p:nvPr/>
        </p:nvSpPr>
        <p:spPr bwMode="auto">
          <a:xfrm>
            <a:off x="5029200" y="4800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7018" name="Text Box 58"/>
          <p:cNvSpPr txBox="1">
            <a:spLocks noChangeArrowheads="1"/>
          </p:cNvSpPr>
          <p:nvPr/>
        </p:nvSpPr>
        <p:spPr bwMode="auto">
          <a:xfrm>
            <a:off x="5181600" y="4953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7019" name="Text Box 59"/>
          <p:cNvSpPr txBox="1">
            <a:spLocks noChangeArrowheads="1"/>
          </p:cNvSpPr>
          <p:nvPr/>
        </p:nvSpPr>
        <p:spPr bwMode="auto">
          <a:xfrm>
            <a:off x="5334000" y="5105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7020" name="Text Box 60"/>
          <p:cNvSpPr txBox="1">
            <a:spLocks noChangeArrowheads="1"/>
          </p:cNvSpPr>
          <p:nvPr/>
        </p:nvSpPr>
        <p:spPr bwMode="auto">
          <a:xfrm>
            <a:off x="5486400" y="5257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7021" name="Text Box 61"/>
          <p:cNvSpPr txBox="1">
            <a:spLocks noChangeArrowheads="1"/>
          </p:cNvSpPr>
          <p:nvPr/>
        </p:nvSpPr>
        <p:spPr bwMode="auto">
          <a:xfrm>
            <a:off x="5638800" y="5410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7022" name="Text Box 62"/>
          <p:cNvSpPr txBox="1">
            <a:spLocks noChangeArrowheads="1"/>
          </p:cNvSpPr>
          <p:nvPr/>
        </p:nvSpPr>
        <p:spPr bwMode="auto">
          <a:xfrm>
            <a:off x="5791200" y="5562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6970"/>
                                        </p:tgtEl>
                                        <p:attrNameLst>
                                          <p:attrName>style.visibility</p:attrName>
                                        </p:attrNameLst>
                                      </p:cBhvr>
                                      <p:to>
                                        <p:strVal val="visible"/>
                                      </p:to>
                                    </p:set>
                                    <p:animEffect transition="in" filter="dissolve">
                                      <p:cBhvr>
                                        <p:cTn id="7" dur="500"/>
                                        <p:tgtEl>
                                          <p:spTgt spid="936970"/>
                                        </p:tgtEl>
                                      </p:cBhvr>
                                    </p:animEffect>
                                  </p:childTnLst>
                                </p:cTn>
                              </p:par>
                            </p:childTnLst>
                          </p:cTn>
                        </p:par>
                        <p:par>
                          <p:cTn id="8" fill="hold">
                            <p:stCondLst>
                              <p:cond delay="500"/>
                            </p:stCondLst>
                            <p:childTnLst>
                              <p:par>
                                <p:cTn id="9" presetID="20" presetClass="entr" presetSubtype="0" fill="hold" grpId="0" nodeType="afterEffect">
                                  <p:stCondLst>
                                    <p:cond delay="0"/>
                                  </p:stCondLst>
                                  <p:childTnLst>
                                    <p:set>
                                      <p:cBhvr>
                                        <p:cTn id="10" dur="1" fill="hold">
                                          <p:stCondLst>
                                            <p:cond delay="0"/>
                                          </p:stCondLst>
                                        </p:cTn>
                                        <p:tgtEl>
                                          <p:spTgt spid="936987"/>
                                        </p:tgtEl>
                                        <p:attrNameLst>
                                          <p:attrName>style.visibility</p:attrName>
                                        </p:attrNameLst>
                                      </p:cBhvr>
                                      <p:to>
                                        <p:strVal val="visible"/>
                                      </p:to>
                                    </p:set>
                                    <p:animEffect transition="in" filter="wedge">
                                      <p:cBhvr>
                                        <p:cTn id="11" dur="500"/>
                                        <p:tgtEl>
                                          <p:spTgt spid="936987"/>
                                        </p:tgtEl>
                                      </p:cBhvr>
                                    </p:animEffect>
                                  </p:childTnLst>
                                </p:cTn>
                              </p:par>
                            </p:childTnLst>
                          </p:cTn>
                        </p:par>
                        <p:par>
                          <p:cTn id="12" fill="hold">
                            <p:stCondLst>
                              <p:cond delay="1000"/>
                            </p:stCondLst>
                            <p:childTnLst>
                              <p:par>
                                <p:cTn id="13" presetID="17" presetClass="entr" presetSubtype="10" fill="hold" grpId="0" nodeType="afterEffect">
                                  <p:stCondLst>
                                    <p:cond delay="0"/>
                                  </p:stCondLst>
                                  <p:childTnLst>
                                    <p:set>
                                      <p:cBhvr>
                                        <p:cTn id="14" dur="1" fill="hold">
                                          <p:stCondLst>
                                            <p:cond delay="0"/>
                                          </p:stCondLst>
                                        </p:cTn>
                                        <p:tgtEl>
                                          <p:spTgt spid="936986"/>
                                        </p:tgtEl>
                                        <p:attrNameLst>
                                          <p:attrName>style.visibility</p:attrName>
                                        </p:attrNameLst>
                                      </p:cBhvr>
                                      <p:to>
                                        <p:strVal val="visible"/>
                                      </p:to>
                                    </p:set>
                                    <p:anim calcmode="lin" valueType="num">
                                      <p:cBhvr>
                                        <p:cTn id="15" dur="500" fill="hold"/>
                                        <p:tgtEl>
                                          <p:spTgt spid="936986"/>
                                        </p:tgtEl>
                                        <p:attrNameLst>
                                          <p:attrName>ppt_w</p:attrName>
                                        </p:attrNameLst>
                                      </p:cBhvr>
                                      <p:tavLst>
                                        <p:tav tm="0">
                                          <p:val>
                                            <p:fltVal val="0"/>
                                          </p:val>
                                        </p:tav>
                                        <p:tav tm="100000">
                                          <p:val>
                                            <p:strVal val="#ppt_w"/>
                                          </p:val>
                                        </p:tav>
                                      </p:tavLst>
                                    </p:anim>
                                    <p:anim calcmode="lin" valueType="num">
                                      <p:cBhvr>
                                        <p:cTn id="16" dur="500" fill="hold"/>
                                        <p:tgtEl>
                                          <p:spTgt spid="936986"/>
                                        </p:tgtEl>
                                        <p:attrNameLst>
                                          <p:attrName>ppt_h</p:attrName>
                                        </p:attrNameLst>
                                      </p:cBhvr>
                                      <p:tavLst>
                                        <p:tav tm="0">
                                          <p:val>
                                            <p:strVal val="#ppt_h"/>
                                          </p:val>
                                        </p:tav>
                                        <p:tav tm="100000">
                                          <p:val>
                                            <p:strVal val="#ppt_h"/>
                                          </p:val>
                                        </p:tav>
                                      </p:tavLst>
                                    </p:anim>
                                  </p:childTnLst>
                                </p:cTn>
                              </p:par>
                            </p:childTnLst>
                          </p:cTn>
                        </p:par>
                        <p:par>
                          <p:cTn id="17" fill="hold">
                            <p:stCondLst>
                              <p:cond delay="1500"/>
                            </p:stCondLst>
                            <p:childTnLst>
                              <p:par>
                                <p:cTn id="18" presetID="30" presetClass="entr" presetSubtype="0" fill="hold" grpId="0" nodeType="afterEffect">
                                  <p:stCondLst>
                                    <p:cond delay="0"/>
                                  </p:stCondLst>
                                  <p:childTnLst>
                                    <p:set>
                                      <p:cBhvr>
                                        <p:cTn id="19" dur="1" fill="hold">
                                          <p:stCondLst>
                                            <p:cond delay="0"/>
                                          </p:stCondLst>
                                        </p:cTn>
                                        <p:tgtEl>
                                          <p:spTgt spid="936988"/>
                                        </p:tgtEl>
                                        <p:attrNameLst>
                                          <p:attrName>style.visibility</p:attrName>
                                        </p:attrNameLst>
                                      </p:cBhvr>
                                      <p:to>
                                        <p:strVal val="visible"/>
                                      </p:to>
                                    </p:set>
                                    <p:animEffect transition="in" filter="fade">
                                      <p:cBhvr>
                                        <p:cTn id="20" dur="400" decel="100000"/>
                                        <p:tgtEl>
                                          <p:spTgt spid="936988"/>
                                        </p:tgtEl>
                                      </p:cBhvr>
                                    </p:animEffect>
                                    <p:anim calcmode="lin" valueType="num">
                                      <p:cBhvr>
                                        <p:cTn id="21" dur="400" decel="100000" fill="hold"/>
                                        <p:tgtEl>
                                          <p:spTgt spid="936988"/>
                                        </p:tgtEl>
                                        <p:attrNameLst>
                                          <p:attrName>style.rotation</p:attrName>
                                        </p:attrNameLst>
                                      </p:cBhvr>
                                      <p:tavLst>
                                        <p:tav tm="0">
                                          <p:val>
                                            <p:fltVal val="-90"/>
                                          </p:val>
                                        </p:tav>
                                        <p:tav tm="100000">
                                          <p:val>
                                            <p:fltVal val="0"/>
                                          </p:val>
                                        </p:tav>
                                      </p:tavLst>
                                    </p:anim>
                                    <p:anim calcmode="lin" valueType="num">
                                      <p:cBhvr>
                                        <p:cTn id="22" dur="400" decel="100000" fill="hold"/>
                                        <p:tgtEl>
                                          <p:spTgt spid="936988"/>
                                        </p:tgtEl>
                                        <p:attrNameLst>
                                          <p:attrName>ppt_x</p:attrName>
                                        </p:attrNameLst>
                                      </p:cBhvr>
                                      <p:tavLst>
                                        <p:tav tm="0">
                                          <p:val>
                                            <p:strVal val="#ppt_x+0.4"/>
                                          </p:val>
                                        </p:tav>
                                        <p:tav tm="100000">
                                          <p:val>
                                            <p:strVal val="#ppt_x-0.05"/>
                                          </p:val>
                                        </p:tav>
                                      </p:tavLst>
                                    </p:anim>
                                    <p:anim calcmode="lin" valueType="num">
                                      <p:cBhvr>
                                        <p:cTn id="23" dur="400" decel="100000" fill="hold"/>
                                        <p:tgtEl>
                                          <p:spTgt spid="936988"/>
                                        </p:tgtEl>
                                        <p:attrNameLst>
                                          <p:attrName>ppt_y</p:attrName>
                                        </p:attrNameLst>
                                      </p:cBhvr>
                                      <p:tavLst>
                                        <p:tav tm="0">
                                          <p:val>
                                            <p:strVal val="#ppt_y-0.4"/>
                                          </p:val>
                                        </p:tav>
                                        <p:tav tm="100000">
                                          <p:val>
                                            <p:strVal val="#ppt_y+0.1"/>
                                          </p:val>
                                        </p:tav>
                                      </p:tavLst>
                                    </p:anim>
                                    <p:anim calcmode="lin" valueType="num">
                                      <p:cBhvr>
                                        <p:cTn id="24" dur="100" accel="100000" fill="hold">
                                          <p:stCondLst>
                                            <p:cond delay="400"/>
                                          </p:stCondLst>
                                        </p:cTn>
                                        <p:tgtEl>
                                          <p:spTgt spid="936988"/>
                                        </p:tgtEl>
                                        <p:attrNameLst>
                                          <p:attrName>ppt_x</p:attrName>
                                        </p:attrNameLst>
                                      </p:cBhvr>
                                      <p:tavLst>
                                        <p:tav tm="0">
                                          <p:val>
                                            <p:strVal val="#ppt_x-0.05"/>
                                          </p:val>
                                        </p:tav>
                                        <p:tav tm="100000">
                                          <p:val>
                                            <p:strVal val="#ppt_x"/>
                                          </p:val>
                                        </p:tav>
                                      </p:tavLst>
                                    </p:anim>
                                    <p:anim calcmode="lin" valueType="num">
                                      <p:cBhvr>
                                        <p:cTn id="25" dur="100" accel="100000" fill="hold">
                                          <p:stCondLst>
                                            <p:cond delay="400"/>
                                          </p:stCondLst>
                                        </p:cTn>
                                        <p:tgtEl>
                                          <p:spTgt spid="936988"/>
                                        </p:tgtEl>
                                        <p:attrNameLst>
                                          <p:attrName>ppt_y</p:attrName>
                                        </p:attrNameLst>
                                      </p:cBhvr>
                                      <p:tavLst>
                                        <p:tav tm="0">
                                          <p:val>
                                            <p:strVal val="#ppt_y+0.1"/>
                                          </p:val>
                                        </p:tav>
                                        <p:tav tm="100000">
                                          <p:val>
                                            <p:strVal val="#ppt_y"/>
                                          </p:val>
                                        </p:tav>
                                      </p:tavLst>
                                    </p:anim>
                                  </p:childTnLst>
                                </p:cTn>
                              </p:par>
                            </p:childTnLst>
                          </p:cTn>
                        </p:par>
                        <p:par>
                          <p:cTn id="26" fill="hold">
                            <p:stCondLst>
                              <p:cond delay="2000"/>
                            </p:stCondLst>
                            <p:childTnLst>
                              <p:par>
                                <p:cTn id="27" presetID="15" presetClass="entr" presetSubtype="0" fill="hold" grpId="0" nodeType="afterEffect">
                                  <p:stCondLst>
                                    <p:cond delay="0"/>
                                  </p:stCondLst>
                                  <p:childTnLst>
                                    <p:set>
                                      <p:cBhvr>
                                        <p:cTn id="28" dur="1" fill="hold">
                                          <p:stCondLst>
                                            <p:cond delay="0"/>
                                          </p:stCondLst>
                                        </p:cTn>
                                        <p:tgtEl>
                                          <p:spTgt spid="936973"/>
                                        </p:tgtEl>
                                        <p:attrNameLst>
                                          <p:attrName>style.visibility</p:attrName>
                                        </p:attrNameLst>
                                      </p:cBhvr>
                                      <p:to>
                                        <p:strVal val="visible"/>
                                      </p:to>
                                    </p:set>
                                    <p:anim calcmode="lin" valueType="num">
                                      <p:cBhvr>
                                        <p:cTn id="29" dur="500" fill="hold"/>
                                        <p:tgtEl>
                                          <p:spTgt spid="936973"/>
                                        </p:tgtEl>
                                        <p:attrNameLst>
                                          <p:attrName>ppt_w</p:attrName>
                                        </p:attrNameLst>
                                      </p:cBhvr>
                                      <p:tavLst>
                                        <p:tav tm="0">
                                          <p:val>
                                            <p:fltVal val="0"/>
                                          </p:val>
                                        </p:tav>
                                        <p:tav tm="100000">
                                          <p:val>
                                            <p:strVal val="#ppt_w"/>
                                          </p:val>
                                        </p:tav>
                                      </p:tavLst>
                                    </p:anim>
                                    <p:anim calcmode="lin" valueType="num">
                                      <p:cBhvr>
                                        <p:cTn id="30" dur="500" fill="hold"/>
                                        <p:tgtEl>
                                          <p:spTgt spid="936973"/>
                                        </p:tgtEl>
                                        <p:attrNameLst>
                                          <p:attrName>ppt_h</p:attrName>
                                        </p:attrNameLst>
                                      </p:cBhvr>
                                      <p:tavLst>
                                        <p:tav tm="0">
                                          <p:val>
                                            <p:fltVal val="0"/>
                                          </p:val>
                                        </p:tav>
                                        <p:tav tm="100000">
                                          <p:val>
                                            <p:strVal val="#ppt_h"/>
                                          </p:val>
                                        </p:tav>
                                      </p:tavLst>
                                    </p:anim>
                                    <p:anim calcmode="lin" valueType="num">
                                      <p:cBhvr>
                                        <p:cTn id="31" dur="500" fill="hold"/>
                                        <p:tgtEl>
                                          <p:spTgt spid="936973"/>
                                        </p:tgtEl>
                                        <p:attrNameLst>
                                          <p:attrName>ppt_x</p:attrName>
                                        </p:attrNameLst>
                                      </p:cBhvr>
                                      <p:tavLst>
                                        <p:tav tm="0" fmla="#ppt_x+(cos(-2*pi*(1-$))*-#ppt_x-sin(-2*pi*(1-$))*(1-#ppt_y))*(1-$)">
                                          <p:val>
                                            <p:fltVal val="0"/>
                                          </p:val>
                                        </p:tav>
                                        <p:tav tm="100000">
                                          <p:val>
                                            <p:fltVal val="1"/>
                                          </p:val>
                                        </p:tav>
                                      </p:tavLst>
                                    </p:anim>
                                    <p:anim calcmode="lin" valueType="num">
                                      <p:cBhvr>
                                        <p:cTn id="32" dur="500" fill="hold"/>
                                        <p:tgtEl>
                                          <p:spTgt spid="936973"/>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2500"/>
                            </p:stCondLst>
                            <p:childTnLst>
                              <p:par>
                                <p:cTn id="34" presetID="56" presetClass="entr" presetSubtype="0" fill="hold" grpId="0" nodeType="afterEffect">
                                  <p:stCondLst>
                                    <p:cond delay="0"/>
                                  </p:stCondLst>
                                  <p:iterate type="lt">
                                    <p:tmPct val="10000"/>
                                  </p:iterate>
                                  <p:childTnLst>
                                    <p:set>
                                      <p:cBhvr>
                                        <p:cTn id="35" dur="1" fill="hold">
                                          <p:stCondLst>
                                            <p:cond delay="0"/>
                                          </p:stCondLst>
                                        </p:cTn>
                                        <p:tgtEl>
                                          <p:spTgt spid="936980"/>
                                        </p:tgtEl>
                                        <p:attrNameLst>
                                          <p:attrName>style.visibility</p:attrName>
                                        </p:attrNameLst>
                                      </p:cBhvr>
                                      <p:to>
                                        <p:strVal val="visible"/>
                                      </p:to>
                                    </p:set>
                                    <p:anim by="(-#ppt_w*2)" calcmode="lin" valueType="num">
                                      <p:cBhvr rctx="PPT">
                                        <p:cTn id="36" dur="500" autoRev="1" fill="hold">
                                          <p:stCondLst>
                                            <p:cond delay="0"/>
                                          </p:stCondLst>
                                        </p:cTn>
                                        <p:tgtEl>
                                          <p:spTgt spid="936980"/>
                                        </p:tgtEl>
                                        <p:attrNameLst>
                                          <p:attrName>ppt_w</p:attrName>
                                        </p:attrNameLst>
                                      </p:cBhvr>
                                    </p:anim>
                                    <p:anim by="(#ppt_w*0.50)" calcmode="lin" valueType="num">
                                      <p:cBhvr>
                                        <p:cTn id="37" dur="500" decel="50000" autoRev="1" fill="hold">
                                          <p:stCondLst>
                                            <p:cond delay="0"/>
                                          </p:stCondLst>
                                        </p:cTn>
                                        <p:tgtEl>
                                          <p:spTgt spid="936980"/>
                                        </p:tgtEl>
                                        <p:attrNameLst>
                                          <p:attrName>ppt_x</p:attrName>
                                        </p:attrNameLst>
                                      </p:cBhvr>
                                    </p:anim>
                                    <p:anim from="(-#ppt_h/2)" to="(#ppt_y)" calcmode="lin" valueType="num">
                                      <p:cBhvr>
                                        <p:cTn id="38" dur="1000" fill="hold">
                                          <p:stCondLst>
                                            <p:cond delay="0"/>
                                          </p:stCondLst>
                                        </p:cTn>
                                        <p:tgtEl>
                                          <p:spTgt spid="936980"/>
                                        </p:tgtEl>
                                        <p:attrNameLst>
                                          <p:attrName>ppt_y</p:attrName>
                                        </p:attrNameLst>
                                      </p:cBhvr>
                                    </p:anim>
                                    <p:animRot by="21600000">
                                      <p:cBhvr>
                                        <p:cTn id="39" dur="1000" fill="hold">
                                          <p:stCondLst>
                                            <p:cond delay="0"/>
                                          </p:stCondLst>
                                        </p:cTn>
                                        <p:tgtEl>
                                          <p:spTgt spid="936980"/>
                                        </p:tgtEl>
                                        <p:attrNameLst>
                                          <p:attrName>r</p:attrName>
                                        </p:attrNameLst>
                                      </p:cBhvr>
                                    </p:animRo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936969"/>
                                        </p:tgtEl>
                                        <p:attrNameLst>
                                          <p:attrName>style.visibility</p:attrName>
                                        </p:attrNameLst>
                                      </p:cBhvr>
                                      <p:to>
                                        <p:strVal val="visible"/>
                                      </p:to>
                                    </p:set>
                                    <p:animEffect transition="in" filter="checkerboard(across)">
                                      <p:cBhvr>
                                        <p:cTn id="44" dur="500"/>
                                        <p:tgtEl>
                                          <p:spTgt spid="936969"/>
                                        </p:tgtEl>
                                      </p:cBhvr>
                                    </p:animEffect>
                                  </p:childTnLst>
                                </p:cTn>
                              </p:par>
                            </p:childTnLst>
                          </p:cTn>
                        </p:par>
                        <p:par>
                          <p:cTn id="45" fill="hold">
                            <p:stCondLst>
                              <p:cond delay="500"/>
                            </p:stCondLst>
                            <p:childTnLst>
                              <p:par>
                                <p:cTn id="46" presetID="22" presetClass="entr" presetSubtype="4" fill="hold" nodeType="afterEffect">
                                  <p:stCondLst>
                                    <p:cond delay="0"/>
                                  </p:stCondLst>
                                  <p:childTnLst>
                                    <p:set>
                                      <p:cBhvr>
                                        <p:cTn id="47" dur="1" fill="hold">
                                          <p:stCondLst>
                                            <p:cond delay="0"/>
                                          </p:stCondLst>
                                        </p:cTn>
                                        <p:tgtEl>
                                          <p:spTgt spid="936985"/>
                                        </p:tgtEl>
                                        <p:attrNameLst>
                                          <p:attrName>style.visibility</p:attrName>
                                        </p:attrNameLst>
                                      </p:cBhvr>
                                      <p:to>
                                        <p:strVal val="visible"/>
                                      </p:to>
                                    </p:set>
                                    <p:animEffect transition="in" filter="wipe(down)">
                                      <p:cBhvr>
                                        <p:cTn id="48" dur="500"/>
                                        <p:tgtEl>
                                          <p:spTgt spid="936985"/>
                                        </p:tgtEl>
                                      </p:cBhvr>
                                    </p:animEffec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936974"/>
                                        </p:tgtEl>
                                        <p:attrNameLst>
                                          <p:attrName>style.visibility</p:attrName>
                                        </p:attrNameLst>
                                      </p:cBhvr>
                                      <p:to>
                                        <p:strVal val="visible"/>
                                      </p:to>
                                    </p:set>
                                    <p:animEffect transition="in" filter="wipe(down)">
                                      <p:cBhvr>
                                        <p:cTn id="52" dur="1000"/>
                                        <p:tgtEl>
                                          <p:spTgt spid="936974"/>
                                        </p:tgtEl>
                                      </p:cBhvr>
                                    </p:animEffect>
                                  </p:childTnLst>
                                </p:cTn>
                              </p:par>
                            </p:childTnLst>
                          </p:cTn>
                        </p:par>
                        <p:par>
                          <p:cTn id="53" fill="hold">
                            <p:stCondLst>
                              <p:cond delay="2000"/>
                            </p:stCondLst>
                            <p:childTnLst>
                              <p:par>
                                <p:cTn id="54" presetID="22" presetClass="entr" presetSubtype="1" fill="hold" nodeType="afterEffect">
                                  <p:stCondLst>
                                    <p:cond delay="0"/>
                                  </p:stCondLst>
                                  <p:childTnLst>
                                    <p:set>
                                      <p:cBhvr>
                                        <p:cTn id="55" dur="1" fill="hold">
                                          <p:stCondLst>
                                            <p:cond delay="0"/>
                                          </p:stCondLst>
                                        </p:cTn>
                                        <p:tgtEl>
                                          <p:spTgt spid="936984"/>
                                        </p:tgtEl>
                                        <p:attrNameLst>
                                          <p:attrName>style.visibility</p:attrName>
                                        </p:attrNameLst>
                                      </p:cBhvr>
                                      <p:to>
                                        <p:strVal val="visible"/>
                                      </p:to>
                                    </p:set>
                                    <p:animEffect transition="in" filter="wipe(up)">
                                      <p:cBhvr>
                                        <p:cTn id="56" dur="500"/>
                                        <p:tgtEl>
                                          <p:spTgt spid="936984"/>
                                        </p:tgtEl>
                                      </p:cBhvr>
                                    </p:animEffect>
                                  </p:childTnLst>
                                </p:cTn>
                              </p:par>
                            </p:childTnLst>
                          </p:cTn>
                        </p:par>
                        <p:par>
                          <p:cTn id="57" fill="hold">
                            <p:stCondLst>
                              <p:cond delay="2500"/>
                            </p:stCondLst>
                            <p:childTnLst>
                              <p:par>
                                <p:cTn id="58" presetID="22" presetClass="entr" presetSubtype="1" fill="hold" grpId="0" nodeType="afterEffect">
                                  <p:stCondLst>
                                    <p:cond delay="0"/>
                                  </p:stCondLst>
                                  <p:childTnLst>
                                    <p:set>
                                      <p:cBhvr>
                                        <p:cTn id="59" dur="1" fill="hold">
                                          <p:stCondLst>
                                            <p:cond delay="0"/>
                                          </p:stCondLst>
                                        </p:cTn>
                                        <p:tgtEl>
                                          <p:spTgt spid="936971"/>
                                        </p:tgtEl>
                                        <p:attrNameLst>
                                          <p:attrName>style.visibility</p:attrName>
                                        </p:attrNameLst>
                                      </p:cBhvr>
                                      <p:to>
                                        <p:strVal val="visible"/>
                                      </p:to>
                                    </p:set>
                                    <p:animEffect transition="in" filter="wipe(up)">
                                      <p:cBhvr>
                                        <p:cTn id="60" dur="2000"/>
                                        <p:tgtEl>
                                          <p:spTgt spid="936971"/>
                                        </p:tgtEl>
                                      </p:cBhvr>
                                    </p:animEffect>
                                  </p:childTnLst>
                                </p:cTn>
                              </p:par>
                            </p:childTnLst>
                          </p:cTn>
                        </p:par>
                        <p:par>
                          <p:cTn id="61" fill="hold">
                            <p:stCondLst>
                              <p:cond delay="4500"/>
                            </p:stCondLst>
                            <p:childTnLst>
                              <p:par>
                                <p:cTn id="62" presetID="5" presetClass="entr" presetSubtype="10" fill="hold" grpId="0" nodeType="afterEffect">
                                  <p:stCondLst>
                                    <p:cond delay="0"/>
                                  </p:stCondLst>
                                  <p:childTnLst>
                                    <p:set>
                                      <p:cBhvr>
                                        <p:cTn id="63" dur="1" fill="hold">
                                          <p:stCondLst>
                                            <p:cond delay="0"/>
                                          </p:stCondLst>
                                        </p:cTn>
                                        <p:tgtEl>
                                          <p:spTgt spid="936968"/>
                                        </p:tgtEl>
                                        <p:attrNameLst>
                                          <p:attrName>style.visibility</p:attrName>
                                        </p:attrNameLst>
                                      </p:cBhvr>
                                      <p:to>
                                        <p:strVal val="visible"/>
                                      </p:to>
                                    </p:set>
                                    <p:animEffect transition="in" filter="checkerboard(across)">
                                      <p:cBhvr>
                                        <p:cTn id="64" dur="500"/>
                                        <p:tgtEl>
                                          <p:spTgt spid="936968"/>
                                        </p:tgtEl>
                                      </p:cBhvr>
                                    </p:animEffect>
                                  </p:childTnLst>
                                </p:cTn>
                              </p:par>
                            </p:childTnLst>
                          </p:cTn>
                        </p:par>
                        <p:par>
                          <p:cTn id="65" fill="hold">
                            <p:stCondLst>
                              <p:cond delay="5000"/>
                            </p:stCondLst>
                            <p:childTnLst>
                              <p:par>
                                <p:cTn id="66" presetID="22" presetClass="entr" presetSubtype="4" fill="hold" nodeType="afterEffect">
                                  <p:stCondLst>
                                    <p:cond delay="0"/>
                                  </p:stCondLst>
                                  <p:childTnLst>
                                    <p:set>
                                      <p:cBhvr>
                                        <p:cTn id="67" dur="1" fill="hold">
                                          <p:stCondLst>
                                            <p:cond delay="0"/>
                                          </p:stCondLst>
                                        </p:cTn>
                                        <p:tgtEl>
                                          <p:spTgt spid="936983"/>
                                        </p:tgtEl>
                                        <p:attrNameLst>
                                          <p:attrName>style.visibility</p:attrName>
                                        </p:attrNameLst>
                                      </p:cBhvr>
                                      <p:to>
                                        <p:strVal val="visible"/>
                                      </p:to>
                                    </p:set>
                                    <p:animEffect transition="in" filter="wipe(down)">
                                      <p:cBhvr>
                                        <p:cTn id="68" dur="500"/>
                                        <p:tgtEl>
                                          <p:spTgt spid="936983"/>
                                        </p:tgtEl>
                                      </p:cBhvr>
                                    </p:animEffect>
                                  </p:childTnLst>
                                </p:cTn>
                              </p:par>
                            </p:childTnLst>
                          </p:cTn>
                        </p:par>
                        <p:par>
                          <p:cTn id="69" fill="hold">
                            <p:stCondLst>
                              <p:cond delay="5500"/>
                            </p:stCondLst>
                            <p:childTnLst>
                              <p:par>
                                <p:cTn id="70" presetID="22" presetClass="entr" presetSubtype="4" fill="hold" grpId="0" nodeType="afterEffect">
                                  <p:stCondLst>
                                    <p:cond delay="0"/>
                                  </p:stCondLst>
                                  <p:childTnLst>
                                    <p:set>
                                      <p:cBhvr>
                                        <p:cTn id="71" dur="1" fill="hold">
                                          <p:stCondLst>
                                            <p:cond delay="0"/>
                                          </p:stCondLst>
                                        </p:cTn>
                                        <p:tgtEl>
                                          <p:spTgt spid="936975"/>
                                        </p:tgtEl>
                                        <p:attrNameLst>
                                          <p:attrName>style.visibility</p:attrName>
                                        </p:attrNameLst>
                                      </p:cBhvr>
                                      <p:to>
                                        <p:strVal val="visible"/>
                                      </p:to>
                                    </p:set>
                                    <p:animEffect transition="in" filter="wipe(down)">
                                      <p:cBhvr>
                                        <p:cTn id="72" dur="2000"/>
                                        <p:tgtEl>
                                          <p:spTgt spid="936975"/>
                                        </p:tgtEl>
                                      </p:cBhvr>
                                    </p:animEffect>
                                  </p:childTnLst>
                                </p:cTn>
                              </p:par>
                            </p:childTnLst>
                          </p:cTn>
                        </p:par>
                        <p:par>
                          <p:cTn id="73" fill="hold">
                            <p:stCondLst>
                              <p:cond delay="7500"/>
                            </p:stCondLst>
                            <p:childTnLst>
                              <p:par>
                                <p:cTn id="74" presetID="22" presetClass="entr" presetSubtype="2" fill="hold" nodeType="afterEffect">
                                  <p:stCondLst>
                                    <p:cond delay="0"/>
                                  </p:stCondLst>
                                  <p:childTnLst>
                                    <p:set>
                                      <p:cBhvr>
                                        <p:cTn id="75" dur="1" fill="hold">
                                          <p:stCondLst>
                                            <p:cond delay="0"/>
                                          </p:stCondLst>
                                        </p:cTn>
                                        <p:tgtEl>
                                          <p:spTgt spid="936989"/>
                                        </p:tgtEl>
                                        <p:attrNameLst>
                                          <p:attrName>style.visibility</p:attrName>
                                        </p:attrNameLst>
                                      </p:cBhvr>
                                      <p:to>
                                        <p:strVal val="visible"/>
                                      </p:to>
                                    </p:set>
                                    <p:animEffect transition="in" filter="wipe(right)">
                                      <p:cBhvr>
                                        <p:cTn id="76" dur="500"/>
                                        <p:tgtEl>
                                          <p:spTgt spid="936989"/>
                                        </p:tgtEl>
                                      </p:cBhvr>
                                    </p:animEffect>
                                  </p:childTnLst>
                                </p:cTn>
                              </p:par>
                            </p:childTnLst>
                          </p:cTn>
                        </p:par>
                        <p:par>
                          <p:cTn id="77" fill="hold">
                            <p:stCondLst>
                              <p:cond delay="8000"/>
                            </p:stCondLst>
                            <p:childTnLst>
                              <p:par>
                                <p:cTn id="78" presetID="22" presetClass="entr" presetSubtype="1" fill="hold" nodeType="afterEffect">
                                  <p:stCondLst>
                                    <p:cond delay="0"/>
                                  </p:stCondLst>
                                  <p:childTnLst>
                                    <p:set>
                                      <p:cBhvr>
                                        <p:cTn id="79" dur="1" fill="hold">
                                          <p:stCondLst>
                                            <p:cond delay="0"/>
                                          </p:stCondLst>
                                        </p:cTn>
                                        <p:tgtEl>
                                          <p:spTgt spid="936981"/>
                                        </p:tgtEl>
                                        <p:attrNameLst>
                                          <p:attrName>style.visibility</p:attrName>
                                        </p:attrNameLst>
                                      </p:cBhvr>
                                      <p:to>
                                        <p:strVal val="visible"/>
                                      </p:to>
                                    </p:set>
                                    <p:animEffect transition="in" filter="wipe(up)">
                                      <p:cBhvr>
                                        <p:cTn id="80" dur="500"/>
                                        <p:tgtEl>
                                          <p:spTgt spid="936981"/>
                                        </p:tgtEl>
                                      </p:cBhvr>
                                    </p:animEffect>
                                  </p:childTnLst>
                                </p:cTn>
                              </p:par>
                            </p:childTnLst>
                          </p:cTn>
                        </p:par>
                        <p:par>
                          <p:cTn id="81" fill="hold">
                            <p:stCondLst>
                              <p:cond delay="8500"/>
                            </p:stCondLst>
                            <p:childTnLst>
                              <p:par>
                                <p:cTn id="82" presetID="22" presetClass="entr" presetSubtype="1" fill="hold" grpId="0" nodeType="afterEffect">
                                  <p:stCondLst>
                                    <p:cond delay="0"/>
                                  </p:stCondLst>
                                  <p:childTnLst>
                                    <p:set>
                                      <p:cBhvr>
                                        <p:cTn id="83" dur="1" fill="hold">
                                          <p:stCondLst>
                                            <p:cond delay="0"/>
                                          </p:stCondLst>
                                        </p:cTn>
                                        <p:tgtEl>
                                          <p:spTgt spid="936972"/>
                                        </p:tgtEl>
                                        <p:attrNameLst>
                                          <p:attrName>style.visibility</p:attrName>
                                        </p:attrNameLst>
                                      </p:cBhvr>
                                      <p:to>
                                        <p:strVal val="visible"/>
                                      </p:to>
                                    </p:set>
                                    <p:animEffect transition="in" filter="wipe(up)">
                                      <p:cBhvr>
                                        <p:cTn id="84" dur="2000"/>
                                        <p:tgtEl>
                                          <p:spTgt spid="936972"/>
                                        </p:tgtEl>
                                      </p:cBhvr>
                                    </p:animEffect>
                                  </p:childTnLst>
                                </p:cTn>
                              </p:par>
                            </p:childTnLst>
                          </p:cTn>
                        </p:par>
                        <p:par>
                          <p:cTn id="85" fill="hold">
                            <p:stCondLst>
                              <p:cond delay="10500"/>
                            </p:stCondLst>
                            <p:childTnLst>
                              <p:par>
                                <p:cTn id="86" presetID="22" presetClass="entr" presetSubtype="8" fill="hold" nodeType="afterEffect">
                                  <p:stCondLst>
                                    <p:cond delay="0"/>
                                  </p:stCondLst>
                                  <p:childTnLst>
                                    <p:set>
                                      <p:cBhvr>
                                        <p:cTn id="87" dur="1" fill="hold">
                                          <p:stCondLst>
                                            <p:cond delay="0"/>
                                          </p:stCondLst>
                                        </p:cTn>
                                        <p:tgtEl>
                                          <p:spTgt spid="936990"/>
                                        </p:tgtEl>
                                        <p:attrNameLst>
                                          <p:attrName>style.visibility</p:attrName>
                                        </p:attrNameLst>
                                      </p:cBhvr>
                                      <p:to>
                                        <p:strVal val="visible"/>
                                      </p:to>
                                    </p:set>
                                    <p:animEffect transition="in" filter="wipe(left)">
                                      <p:cBhvr>
                                        <p:cTn id="88" dur="500"/>
                                        <p:tgtEl>
                                          <p:spTgt spid="93699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936976"/>
                                        </p:tgtEl>
                                        <p:attrNameLst>
                                          <p:attrName>style.visibility</p:attrName>
                                        </p:attrNameLst>
                                      </p:cBhvr>
                                      <p:to>
                                        <p:strVal val="visible"/>
                                      </p:to>
                                    </p:set>
                                    <p:animEffect transition="in" filter="wipe(down)">
                                      <p:cBhvr>
                                        <p:cTn id="93" dur="500"/>
                                        <p:tgtEl>
                                          <p:spTgt spid="936976"/>
                                        </p:tgtEl>
                                      </p:cBhvr>
                                    </p:animEffect>
                                  </p:childTnLst>
                                </p:cTn>
                              </p:par>
                            </p:childTnLst>
                          </p:cTn>
                        </p:par>
                        <p:par>
                          <p:cTn id="94" fill="hold">
                            <p:stCondLst>
                              <p:cond delay="500"/>
                            </p:stCondLst>
                            <p:childTnLst>
                              <p:par>
                                <p:cTn id="95" presetID="22" presetClass="entr" presetSubtype="4" fill="hold" grpId="0" nodeType="afterEffect">
                                  <p:stCondLst>
                                    <p:cond delay="0"/>
                                  </p:stCondLst>
                                  <p:childTnLst>
                                    <p:set>
                                      <p:cBhvr>
                                        <p:cTn id="96" dur="1" fill="hold">
                                          <p:stCondLst>
                                            <p:cond delay="0"/>
                                          </p:stCondLst>
                                        </p:cTn>
                                        <p:tgtEl>
                                          <p:spTgt spid="936977"/>
                                        </p:tgtEl>
                                        <p:attrNameLst>
                                          <p:attrName>style.visibility</p:attrName>
                                        </p:attrNameLst>
                                      </p:cBhvr>
                                      <p:to>
                                        <p:strVal val="visible"/>
                                      </p:to>
                                    </p:set>
                                    <p:animEffect transition="in" filter="wipe(down)">
                                      <p:cBhvr>
                                        <p:cTn id="97" dur="500"/>
                                        <p:tgtEl>
                                          <p:spTgt spid="936977"/>
                                        </p:tgtEl>
                                      </p:cBhvr>
                                    </p:animEffect>
                                  </p:childTnLst>
                                </p:cTn>
                              </p:par>
                            </p:childTnLst>
                          </p:cTn>
                        </p:par>
                        <p:par>
                          <p:cTn id="98" fill="hold">
                            <p:stCondLst>
                              <p:cond delay="1000"/>
                            </p:stCondLst>
                            <p:childTnLst>
                              <p:par>
                                <p:cTn id="99" presetID="5" presetClass="entr" presetSubtype="10" fill="hold" grpId="0" nodeType="afterEffect">
                                  <p:stCondLst>
                                    <p:cond delay="0"/>
                                  </p:stCondLst>
                                  <p:childTnLst>
                                    <p:set>
                                      <p:cBhvr>
                                        <p:cTn id="100" dur="1" fill="hold">
                                          <p:stCondLst>
                                            <p:cond delay="0"/>
                                          </p:stCondLst>
                                        </p:cTn>
                                        <p:tgtEl>
                                          <p:spTgt spid="936978"/>
                                        </p:tgtEl>
                                        <p:attrNameLst>
                                          <p:attrName>style.visibility</p:attrName>
                                        </p:attrNameLst>
                                      </p:cBhvr>
                                      <p:to>
                                        <p:strVal val="visible"/>
                                      </p:to>
                                    </p:set>
                                    <p:animEffect transition="in" filter="checkerboard(across)">
                                      <p:cBhvr>
                                        <p:cTn id="101" dur="500"/>
                                        <p:tgtEl>
                                          <p:spTgt spid="936978"/>
                                        </p:tgtEl>
                                      </p:cBhvr>
                                    </p:animEffect>
                                  </p:childTnLst>
                                </p:cTn>
                              </p:par>
                            </p:childTnLst>
                          </p:cTn>
                        </p:par>
                        <p:par>
                          <p:cTn id="102" fill="hold">
                            <p:stCondLst>
                              <p:cond delay="1500"/>
                            </p:stCondLst>
                            <p:childTnLst>
                              <p:par>
                                <p:cTn id="103" presetID="20" presetClass="entr" presetSubtype="0" fill="hold" nodeType="afterEffect">
                                  <p:stCondLst>
                                    <p:cond delay="0"/>
                                  </p:stCondLst>
                                  <p:childTnLst>
                                    <p:set>
                                      <p:cBhvr>
                                        <p:cTn id="104" dur="1" fill="hold">
                                          <p:stCondLst>
                                            <p:cond delay="0"/>
                                          </p:stCondLst>
                                        </p:cTn>
                                        <p:tgtEl>
                                          <p:spTgt spid="936982"/>
                                        </p:tgtEl>
                                        <p:attrNameLst>
                                          <p:attrName>style.visibility</p:attrName>
                                        </p:attrNameLst>
                                      </p:cBhvr>
                                      <p:to>
                                        <p:strVal val="visible"/>
                                      </p:to>
                                    </p:set>
                                    <p:animEffect transition="in" filter="wedge">
                                      <p:cBhvr>
                                        <p:cTn id="105" dur="500"/>
                                        <p:tgtEl>
                                          <p:spTgt spid="936982"/>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936991"/>
                                        </p:tgtEl>
                                        <p:attrNameLst>
                                          <p:attrName>style.visibility</p:attrName>
                                        </p:attrNameLst>
                                      </p:cBhvr>
                                      <p:to>
                                        <p:strVal val="visible"/>
                                      </p:to>
                                    </p:set>
                                    <p:animEffect transition="in" filter="dissolve">
                                      <p:cBhvr>
                                        <p:cTn id="110" dur="500"/>
                                        <p:tgtEl>
                                          <p:spTgt spid="936991"/>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936992"/>
                                        </p:tgtEl>
                                        <p:attrNameLst>
                                          <p:attrName>style.visibility</p:attrName>
                                        </p:attrNameLst>
                                      </p:cBhvr>
                                      <p:to>
                                        <p:strVal val="visible"/>
                                      </p:to>
                                    </p:set>
                                    <p:animEffect transition="in" filter="blinds(horizontal)">
                                      <p:cBhvr>
                                        <p:cTn id="115" dur="500"/>
                                        <p:tgtEl>
                                          <p:spTgt spid="936992"/>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936993"/>
                                        </p:tgtEl>
                                        <p:attrNameLst>
                                          <p:attrName>style.visibility</p:attrName>
                                        </p:attrNameLst>
                                      </p:cBhvr>
                                      <p:to>
                                        <p:strVal val="visible"/>
                                      </p:to>
                                    </p:set>
                                    <p:animEffect transition="in" filter="blinds(horizontal)">
                                      <p:cBhvr>
                                        <p:cTn id="120" dur="500"/>
                                        <p:tgtEl>
                                          <p:spTgt spid="936993"/>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0" nodeType="clickEffect">
                                  <p:stCondLst>
                                    <p:cond delay="0"/>
                                  </p:stCondLst>
                                  <p:childTnLst>
                                    <p:set>
                                      <p:cBhvr>
                                        <p:cTn id="124" dur="1" fill="hold">
                                          <p:stCondLst>
                                            <p:cond delay="0"/>
                                          </p:stCondLst>
                                        </p:cTn>
                                        <p:tgtEl>
                                          <p:spTgt spid="936994"/>
                                        </p:tgtEl>
                                        <p:attrNameLst>
                                          <p:attrName>style.visibility</p:attrName>
                                        </p:attrNameLst>
                                      </p:cBhvr>
                                      <p:to>
                                        <p:strVal val="visible"/>
                                      </p:to>
                                    </p:set>
                                    <p:animEffect transition="in" filter="blinds(horizontal)">
                                      <p:cBhvr>
                                        <p:cTn id="125" dur="500"/>
                                        <p:tgtEl>
                                          <p:spTgt spid="936994"/>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936995"/>
                                        </p:tgtEl>
                                        <p:attrNameLst>
                                          <p:attrName>style.visibility</p:attrName>
                                        </p:attrNameLst>
                                      </p:cBhvr>
                                      <p:to>
                                        <p:strVal val="visible"/>
                                      </p:to>
                                    </p:set>
                                    <p:animEffect transition="in" filter="blinds(horizontal)">
                                      <p:cBhvr>
                                        <p:cTn id="130" dur="500"/>
                                        <p:tgtEl>
                                          <p:spTgt spid="936995"/>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grpId="0" nodeType="clickEffect">
                                  <p:stCondLst>
                                    <p:cond delay="0"/>
                                  </p:stCondLst>
                                  <p:childTnLst>
                                    <p:set>
                                      <p:cBhvr>
                                        <p:cTn id="134" dur="1" fill="hold">
                                          <p:stCondLst>
                                            <p:cond delay="0"/>
                                          </p:stCondLst>
                                        </p:cTn>
                                        <p:tgtEl>
                                          <p:spTgt spid="936996"/>
                                        </p:tgtEl>
                                        <p:attrNameLst>
                                          <p:attrName>style.visibility</p:attrName>
                                        </p:attrNameLst>
                                      </p:cBhvr>
                                      <p:to>
                                        <p:strVal val="visible"/>
                                      </p:to>
                                    </p:set>
                                    <p:animEffect transition="in" filter="blinds(horizontal)">
                                      <p:cBhvr>
                                        <p:cTn id="135" dur="500"/>
                                        <p:tgtEl>
                                          <p:spTgt spid="936996"/>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936997"/>
                                        </p:tgtEl>
                                        <p:attrNameLst>
                                          <p:attrName>style.visibility</p:attrName>
                                        </p:attrNameLst>
                                      </p:cBhvr>
                                      <p:to>
                                        <p:strVal val="visible"/>
                                      </p:to>
                                    </p:set>
                                    <p:animEffect transition="in" filter="blinds(horizontal)">
                                      <p:cBhvr>
                                        <p:cTn id="140" dur="500"/>
                                        <p:tgtEl>
                                          <p:spTgt spid="936997"/>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grpId="0" nodeType="clickEffect">
                                  <p:stCondLst>
                                    <p:cond delay="0"/>
                                  </p:stCondLst>
                                  <p:childTnLst>
                                    <p:set>
                                      <p:cBhvr>
                                        <p:cTn id="144" dur="1" fill="hold">
                                          <p:stCondLst>
                                            <p:cond delay="0"/>
                                          </p:stCondLst>
                                        </p:cTn>
                                        <p:tgtEl>
                                          <p:spTgt spid="936998"/>
                                        </p:tgtEl>
                                        <p:attrNameLst>
                                          <p:attrName>style.visibility</p:attrName>
                                        </p:attrNameLst>
                                      </p:cBhvr>
                                      <p:to>
                                        <p:strVal val="visible"/>
                                      </p:to>
                                    </p:set>
                                    <p:animEffect transition="in" filter="blinds(horizontal)">
                                      <p:cBhvr>
                                        <p:cTn id="145" dur="500"/>
                                        <p:tgtEl>
                                          <p:spTgt spid="936998"/>
                                        </p:tgtEl>
                                      </p:cBhvr>
                                    </p:animEffect>
                                  </p:child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936999"/>
                                        </p:tgtEl>
                                        <p:attrNameLst>
                                          <p:attrName>style.visibility</p:attrName>
                                        </p:attrNameLst>
                                      </p:cBhvr>
                                      <p:to>
                                        <p:strVal val="visible"/>
                                      </p:to>
                                    </p:set>
                                    <p:animEffect transition="in" filter="blinds(horizontal)">
                                      <p:cBhvr>
                                        <p:cTn id="150" dur="500"/>
                                        <p:tgtEl>
                                          <p:spTgt spid="936999"/>
                                        </p:tgtEl>
                                      </p:cBhvr>
                                    </p:animEffect>
                                  </p:childTnLst>
                                </p:cTn>
                              </p:par>
                            </p:childTnLst>
                          </p:cTn>
                        </p:par>
                      </p:childTnLst>
                    </p:cTn>
                  </p:par>
                  <p:par>
                    <p:cTn id="151" fill="hold">
                      <p:stCondLst>
                        <p:cond delay="indefinite"/>
                      </p:stCondLst>
                      <p:childTnLst>
                        <p:par>
                          <p:cTn id="152" fill="hold">
                            <p:stCondLst>
                              <p:cond delay="0"/>
                            </p:stCondLst>
                            <p:childTnLst>
                              <p:par>
                                <p:cTn id="153" presetID="3" presetClass="entr" presetSubtype="10" fill="hold" grpId="0" nodeType="clickEffect">
                                  <p:stCondLst>
                                    <p:cond delay="0"/>
                                  </p:stCondLst>
                                  <p:childTnLst>
                                    <p:set>
                                      <p:cBhvr>
                                        <p:cTn id="154" dur="1" fill="hold">
                                          <p:stCondLst>
                                            <p:cond delay="0"/>
                                          </p:stCondLst>
                                        </p:cTn>
                                        <p:tgtEl>
                                          <p:spTgt spid="937000"/>
                                        </p:tgtEl>
                                        <p:attrNameLst>
                                          <p:attrName>style.visibility</p:attrName>
                                        </p:attrNameLst>
                                      </p:cBhvr>
                                      <p:to>
                                        <p:strVal val="visible"/>
                                      </p:to>
                                    </p:set>
                                    <p:animEffect transition="in" filter="blinds(horizontal)">
                                      <p:cBhvr>
                                        <p:cTn id="155" dur="500"/>
                                        <p:tgtEl>
                                          <p:spTgt spid="937000"/>
                                        </p:tgtEl>
                                      </p:cBhvr>
                                    </p:animEffect>
                                  </p:childTnLst>
                                </p:cTn>
                              </p:par>
                            </p:childTnLst>
                          </p:cTn>
                        </p:par>
                      </p:childTnLst>
                    </p:cTn>
                  </p:par>
                  <p:par>
                    <p:cTn id="156" fill="hold">
                      <p:stCondLst>
                        <p:cond delay="indefinite"/>
                      </p:stCondLst>
                      <p:childTnLst>
                        <p:par>
                          <p:cTn id="157" fill="hold">
                            <p:stCondLst>
                              <p:cond delay="0"/>
                            </p:stCondLst>
                            <p:childTnLst>
                              <p:par>
                                <p:cTn id="158" presetID="3" presetClass="entr" presetSubtype="10" fill="hold" grpId="0" nodeType="clickEffect">
                                  <p:stCondLst>
                                    <p:cond delay="0"/>
                                  </p:stCondLst>
                                  <p:childTnLst>
                                    <p:set>
                                      <p:cBhvr>
                                        <p:cTn id="159" dur="1" fill="hold">
                                          <p:stCondLst>
                                            <p:cond delay="0"/>
                                          </p:stCondLst>
                                        </p:cTn>
                                        <p:tgtEl>
                                          <p:spTgt spid="937001"/>
                                        </p:tgtEl>
                                        <p:attrNameLst>
                                          <p:attrName>style.visibility</p:attrName>
                                        </p:attrNameLst>
                                      </p:cBhvr>
                                      <p:to>
                                        <p:strVal val="visible"/>
                                      </p:to>
                                    </p:set>
                                    <p:animEffect transition="in" filter="blinds(horizontal)">
                                      <p:cBhvr>
                                        <p:cTn id="160" dur="500"/>
                                        <p:tgtEl>
                                          <p:spTgt spid="937001"/>
                                        </p:tgtEl>
                                      </p:cBhvr>
                                    </p:animEffect>
                                  </p:childTnLst>
                                </p:cTn>
                              </p:par>
                            </p:childTnLst>
                          </p:cTn>
                        </p:par>
                      </p:childTnLst>
                    </p:cTn>
                  </p:par>
                  <p:par>
                    <p:cTn id="161" fill="hold">
                      <p:stCondLst>
                        <p:cond delay="indefinite"/>
                      </p:stCondLst>
                      <p:childTnLst>
                        <p:par>
                          <p:cTn id="162" fill="hold">
                            <p:stCondLst>
                              <p:cond delay="0"/>
                            </p:stCondLst>
                            <p:childTnLst>
                              <p:par>
                                <p:cTn id="163" presetID="3" presetClass="entr" presetSubtype="10" fill="hold" grpId="0" nodeType="clickEffect">
                                  <p:stCondLst>
                                    <p:cond delay="0"/>
                                  </p:stCondLst>
                                  <p:childTnLst>
                                    <p:set>
                                      <p:cBhvr>
                                        <p:cTn id="164" dur="1" fill="hold">
                                          <p:stCondLst>
                                            <p:cond delay="0"/>
                                          </p:stCondLst>
                                        </p:cTn>
                                        <p:tgtEl>
                                          <p:spTgt spid="937002"/>
                                        </p:tgtEl>
                                        <p:attrNameLst>
                                          <p:attrName>style.visibility</p:attrName>
                                        </p:attrNameLst>
                                      </p:cBhvr>
                                      <p:to>
                                        <p:strVal val="visible"/>
                                      </p:to>
                                    </p:set>
                                    <p:animEffect transition="in" filter="blinds(horizontal)">
                                      <p:cBhvr>
                                        <p:cTn id="165" dur="500"/>
                                        <p:tgtEl>
                                          <p:spTgt spid="937002"/>
                                        </p:tgtEl>
                                      </p:cBhvr>
                                    </p:animEffect>
                                  </p:childTnLst>
                                </p:cTn>
                              </p:par>
                            </p:childTnLst>
                          </p:cTn>
                        </p:par>
                      </p:childTnLst>
                    </p:cTn>
                  </p:par>
                  <p:par>
                    <p:cTn id="166" fill="hold">
                      <p:stCondLst>
                        <p:cond delay="indefinite"/>
                      </p:stCondLst>
                      <p:childTnLst>
                        <p:par>
                          <p:cTn id="167" fill="hold">
                            <p:stCondLst>
                              <p:cond delay="0"/>
                            </p:stCondLst>
                            <p:childTnLst>
                              <p:par>
                                <p:cTn id="168" presetID="3" presetClass="entr" presetSubtype="10" fill="hold" grpId="0" nodeType="clickEffect">
                                  <p:stCondLst>
                                    <p:cond delay="0"/>
                                  </p:stCondLst>
                                  <p:childTnLst>
                                    <p:set>
                                      <p:cBhvr>
                                        <p:cTn id="169" dur="1" fill="hold">
                                          <p:stCondLst>
                                            <p:cond delay="0"/>
                                          </p:stCondLst>
                                        </p:cTn>
                                        <p:tgtEl>
                                          <p:spTgt spid="937003"/>
                                        </p:tgtEl>
                                        <p:attrNameLst>
                                          <p:attrName>style.visibility</p:attrName>
                                        </p:attrNameLst>
                                      </p:cBhvr>
                                      <p:to>
                                        <p:strVal val="visible"/>
                                      </p:to>
                                    </p:set>
                                    <p:animEffect transition="in" filter="blinds(horizontal)">
                                      <p:cBhvr>
                                        <p:cTn id="170" dur="500"/>
                                        <p:tgtEl>
                                          <p:spTgt spid="937003"/>
                                        </p:tgtEl>
                                      </p:cBhvr>
                                    </p:animEffect>
                                  </p:childTnLst>
                                </p:cTn>
                              </p:par>
                            </p:childTnLst>
                          </p:cTn>
                        </p:par>
                      </p:childTnLst>
                    </p:cTn>
                  </p:par>
                  <p:par>
                    <p:cTn id="171" fill="hold">
                      <p:stCondLst>
                        <p:cond delay="indefinite"/>
                      </p:stCondLst>
                      <p:childTnLst>
                        <p:par>
                          <p:cTn id="172" fill="hold">
                            <p:stCondLst>
                              <p:cond delay="0"/>
                            </p:stCondLst>
                            <p:childTnLst>
                              <p:par>
                                <p:cTn id="173" presetID="3" presetClass="entr" presetSubtype="10" fill="hold" grpId="0" nodeType="clickEffect">
                                  <p:stCondLst>
                                    <p:cond delay="0"/>
                                  </p:stCondLst>
                                  <p:childTnLst>
                                    <p:set>
                                      <p:cBhvr>
                                        <p:cTn id="174" dur="1" fill="hold">
                                          <p:stCondLst>
                                            <p:cond delay="0"/>
                                          </p:stCondLst>
                                        </p:cTn>
                                        <p:tgtEl>
                                          <p:spTgt spid="937004"/>
                                        </p:tgtEl>
                                        <p:attrNameLst>
                                          <p:attrName>style.visibility</p:attrName>
                                        </p:attrNameLst>
                                      </p:cBhvr>
                                      <p:to>
                                        <p:strVal val="visible"/>
                                      </p:to>
                                    </p:set>
                                    <p:animEffect transition="in" filter="blinds(horizontal)">
                                      <p:cBhvr>
                                        <p:cTn id="175" dur="500"/>
                                        <p:tgtEl>
                                          <p:spTgt spid="937004"/>
                                        </p:tgtEl>
                                      </p:cBhvr>
                                    </p:animEffect>
                                  </p:childTnLst>
                                </p:cTn>
                              </p:par>
                            </p:childTnLst>
                          </p:cTn>
                        </p:par>
                      </p:childTnLst>
                    </p:cTn>
                  </p:par>
                  <p:par>
                    <p:cTn id="176" fill="hold">
                      <p:stCondLst>
                        <p:cond delay="indefinite"/>
                      </p:stCondLst>
                      <p:childTnLst>
                        <p:par>
                          <p:cTn id="177" fill="hold">
                            <p:stCondLst>
                              <p:cond delay="0"/>
                            </p:stCondLst>
                            <p:childTnLst>
                              <p:par>
                                <p:cTn id="178" presetID="3" presetClass="entr" presetSubtype="10" fill="hold" grpId="0" nodeType="clickEffect">
                                  <p:stCondLst>
                                    <p:cond delay="0"/>
                                  </p:stCondLst>
                                  <p:childTnLst>
                                    <p:set>
                                      <p:cBhvr>
                                        <p:cTn id="179" dur="1" fill="hold">
                                          <p:stCondLst>
                                            <p:cond delay="0"/>
                                          </p:stCondLst>
                                        </p:cTn>
                                        <p:tgtEl>
                                          <p:spTgt spid="937005"/>
                                        </p:tgtEl>
                                        <p:attrNameLst>
                                          <p:attrName>style.visibility</p:attrName>
                                        </p:attrNameLst>
                                      </p:cBhvr>
                                      <p:to>
                                        <p:strVal val="visible"/>
                                      </p:to>
                                    </p:set>
                                    <p:animEffect transition="in" filter="blinds(horizontal)">
                                      <p:cBhvr>
                                        <p:cTn id="180" dur="500"/>
                                        <p:tgtEl>
                                          <p:spTgt spid="937005"/>
                                        </p:tgtEl>
                                      </p:cBhvr>
                                    </p:animEffect>
                                  </p:childTnLst>
                                </p:cTn>
                              </p:par>
                            </p:childTnLst>
                          </p:cTn>
                        </p:par>
                      </p:childTnLst>
                    </p:cTn>
                  </p:par>
                  <p:par>
                    <p:cTn id="181" fill="hold">
                      <p:stCondLst>
                        <p:cond delay="indefinite"/>
                      </p:stCondLst>
                      <p:childTnLst>
                        <p:par>
                          <p:cTn id="182" fill="hold">
                            <p:stCondLst>
                              <p:cond delay="0"/>
                            </p:stCondLst>
                            <p:childTnLst>
                              <p:par>
                                <p:cTn id="183" presetID="3" presetClass="entr" presetSubtype="10" fill="hold" grpId="0" nodeType="clickEffect">
                                  <p:stCondLst>
                                    <p:cond delay="0"/>
                                  </p:stCondLst>
                                  <p:childTnLst>
                                    <p:set>
                                      <p:cBhvr>
                                        <p:cTn id="184" dur="1" fill="hold">
                                          <p:stCondLst>
                                            <p:cond delay="0"/>
                                          </p:stCondLst>
                                        </p:cTn>
                                        <p:tgtEl>
                                          <p:spTgt spid="937006"/>
                                        </p:tgtEl>
                                        <p:attrNameLst>
                                          <p:attrName>style.visibility</p:attrName>
                                        </p:attrNameLst>
                                      </p:cBhvr>
                                      <p:to>
                                        <p:strVal val="visible"/>
                                      </p:to>
                                    </p:set>
                                    <p:animEffect transition="in" filter="blinds(horizontal)">
                                      <p:cBhvr>
                                        <p:cTn id="185" dur="500"/>
                                        <p:tgtEl>
                                          <p:spTgt spid="937006"/>
                                        </p:tgtEl>
                                      </p:cBhvr>
                                    </p:animEffect>
                                  </p:childTnLst>
                                </p:cTn>
                              </p:par>
                            </p:childTnLst>
                          </p:cTn>
                        </p:par>
                      </p:childTnLst>
                    </p:cTn>
                  </p:par>
                  <p:par>
                    <p:cTn id="186" fill="hold">
                      <p:stCondLst>
                        <p:cond delay="indefinite"/>
                      </p:stCondLst>
                      <p:childTnLst>
                        <p:par>
                          <p:cTn id="187" fill="hold">
                            <p:stCondLst>
                              <p:cond delay="0"/>
                            </p:stCondLst>
                            <p:childTnLst>
                              <p:par>
                                <p:cTn id="188" presetID="3" presetClass="entr" presetSubtype="10" fill="hold" grpId="0" nodeType="clickEffect">
                                  <p:stCondLst>
                                    <p:cond delay="0"/>
                                  </p:stCondLst>
                                  <p:childTnLst>
                                    <p:set>
                                      <p:cBhvr>
                                        <p:cTn id="189" dur="1" fill="hold">
                                          <p:stCondLst>
                                            <p:cond delay="0"/>
                                          </p:stCondLst>
                                        </p:cTn>
                                        <p:tgtEl>
                                          <p:spTgt spid="937007"/>
                                        </p:tgtEl>
                                        <p:attrNameLst>
                                          <p:attrName>style.visibility</p:attrName>
                                        </p:attrNameLst>
                                      </p:cBhvr>
                                      <p:to>
                                        <p:strVal val="visible"/>
                                      </p:to>
                                    </p:set>
                                    <p:animEffect transition="in" filter="blinds(horizontal)">
                                      <p:cBhvr>
                                        <p:cTn id="190" dur="500"/>
                                        <p:tgtEl>
                                          <p:spTgt spid="937007"/>
                                        </p:tgtEl>
                                      </p:cBhvr>
                                    </p:animEffect>
                                  </p:childTnLst>
                                </p:cTn>
                              </p:par>
                            </p:childTnLst>
                          </p:cTn>
                        </p:par>
                      </p:childTnLst>
                    </p:cTn>
                  </p:par>
                  <p:par>
                    <p:cTn id="191" fill="hold">
                      <p:stCondLst>
                        <p:cond delay="indefinite"/>
                      </p:stCondLst>
                      <p:childTnLst>
                        <p:par>
                          <p:cTn id="192" fill="hold">
                            <p:stCondLst>
                              <p:cond delay="0"/>
                            </p:stCondLst>
                            <p:childTnLst>
                              <p:par>
                                <p:cTn id="193" presetID="3" presetClass="entr" presetSubtype="10" fill="hold" grpId="0" nodeType="clickEffect">
                                  <p:stCondLst>
                                    <p:cond delay="0"/>
                                  </p:stCondLst>
                                  <p:childTnLst>
                                    <p:set>
                                      <p:cBhvr>
                                        <p:cTn id="194" dur="1" fill="hold">
                                          <p:stCondLst>
                                            <p:cond delay="0"/>
                                          </p:stCondLst>
                                        </p:cTn>
                                        <p:tgtEl>
                                          <p:spTgt spid="937008"/>
                                        </p:tgtEl>
                                        <p:attrNameLst>
                                          <p:attrName>style.visibility</p:attrName>
                                        </p:attrNameLst>
                                      </p:cBhvr>
                                      <p:to>
                                        <p:strVal val="visible"/>
                                      </p:to>
                                    </p:set>
                                    <p:animEffect transition="in" filter="blinds(horizontal)">
                                      <p:cBhvr>
                                        <p:cTn id="195" dur="500"/>
                                        <p:tgtEl>
                                          <p:spTgt spid="937008"/>
                                        </p:tgtEl>
                                      </p:cBhvr>
                                    </p:animEffect>
                                  </p:childTnLst>
                                </p:cTn>
                              </p:par>
                            </p:childTnLst>
                          </p:cTn>
                        </p:par>
                      </p:childTnLst>
                    </p:cTn>
                  </p:par>
                  <p:par>
                    <p:cTn id="196" fill="hold">
                      <p:stCondLst>
                        <p:cond delay="indefinite"/>
                      </p:stCondLst>
                      <p:childTnLst>
                        <p:par>
                          <p:cTn id="197" fill="hold">
                            <p:stCondLst>
                              <p:cond delay="0"/>
                            </p:stCondLst>
                            <p:childTnLst>
                              <p:par>
                                <p:cTn id="198" presetID="3" presetClass="entr" presetSubtype="10" fill="hold" grpId="0" nodeType="clickEffect">
                                  <p:stCondLst>
                                    <p:cond delay="0"/>
                                  </p:stCondLst>
                                  <p:childTnLst>
                                    <p:set>
                                      <p:cBhvr>
                                        <p:cTn id="199" dur="1" fill="hold">
                                          <p:stCondLst>
                                            <p:cond delay="0"/>
                                          </p:stCondLst>
                                        </p:cTn>
                                        <p:tgtEl>
                                          <p:spTgt spid="937009"/>
                                        </p:tgtEl>
                                        <p:attrNameLst>
                                          <p:attrName>style.visibility</p:attrName>
                                        </p:attrNameLst>
                                      </p:cBhvr>
                                      <p:to>
                                        <p:strVal val="visible"/>
                                      </p:to>
                                    </p:set>
                                    <p:animEffect transition="in" filter="blinds(horizontal)">
                                      <p:cBhvr>
                                        <p:cTn id="200" dur="500"/>
                                        <p:tgtEl>
                                          <p:spTgt spid="937009"/>
                                        </p:tgtEl>
                                      </p:cBhvr>
                                    </p:animEffect>
                                  </p:childTnLst>
                                </p:cTn>
                              </p:par>
                            </p:childTnLst>
                          </p:cTn>
                        </p:par>
                      </p:childTnLst>
                    </p:cTn>
                  </p:par>
                  <p:par>
                    <p:cTn id="201" fill="hold">
                      <p:stCondLst>
                        <p:cond delay="indefinite"/>
                      </p:stCondLst>
                      <p:childTnLst>
                        <p:par>
                          <p:cTn id="202" fill="hold">
                            <p:stCondLst>
                              <p:cond delay="0"/>
                            </p:stCondLst>
                            <p:childTnLst>
                              <p:par>
                                <p:cTn id="203" presetID="3" presetClass="entr" presetSubtype="10" fill="hold" grpId="0" nodeType="clickEffect">
                                  <p:stCondLst>
                                    <p:cond delay="0"/>
                                  </p:stCondLst>
                                  <p:childTnLst>
                                    <p:set>
                                      <p:cBhvr>
                                        <p:cTn id="204" dur="1" fill="hold">
                                          <p:stCondLst>
                                            <p:cond delay="0"/>
                                          </p:stCondLst>
                                        </p:cTn>
                                        <p:tgtEl>
                                          <p:spTgt spid="937010"/>
                                        </p:tgtEl>
                                        <p:attrNameLst>
                                          <p:attrName>style.visibility</p:attrName>
                                        </p:attrNameLst>
                                      </p:cBhvr>
                                      <p:to>
                                        <p:strVal val="visible"/>
                                      </p:to>
                                    </p:set>
                                    <p:animEffect transition="in" filter="blinds(horizontal)">
                                      <p:cBhvr>
                                        <p:cTn id="205" dur="500"/>
                                        <p:tgtEl>
                                          <p:spTgt spid="937010"/>
                                        </p:tgtEl>
                                      </p:cBhvr>
                                    </p:animEffect>
                                  </p:childTnLst>
                                </p:cTn>
                              </p:par>
                            </p:childTnLst>
                          </p:cTn>
                        </p:par>
                      </p:childTnLst>
                    </p:cTn>
                  </p:par>
                  <p:par>
                    <p:cTn id="206" fill="hold">
                      <p:stCondLst>
                        <p:cond delay="indefinite"/>
                      </p:stCondLst>
                      <p:childTnLst>
                        <p:par>
                          <p:cTn id="207" fill="hold">
                            <p:stCondLst>
                              <p:cond delay="0"/>
                            </p:stCondLst>
                            <p:childTnLst>
                              <p:par>
                                <p:cTn id="208" presetID="3" presetClass="entr" presetSubtype="10" fill="hold" grpId="0" nodeType="clickEffect">
                                  <p:stCondLst>
                                    <p:cond delay="0"/>
                                  </p:stCondLst>
                                  <p:childTnLst>
                                    <p:set>
                                      <p:cBhvr>
                                        <p:cTn id="209" dur="1" fill="hold">
                                          <p:stCondLst>
                                            <p:cond delay="0"/>
                                          </p:stCondLst>
                                        </p:cTn>
                                        <p:tgtEl>
                                          <p:spTgt spid="937011"/>
                                        </p:tgtEl>
                                        <p:attrNameLst>
                                          <p:attrName>style.visibility</p:attrName>
                                        </p:attrNameLst>
                                      </p:cBhvr>
                                      <p:to>
                                        <p:strVal val="visible"/>
                                      </p:to>
                                    </p:set>
                                    <p:animEffect transition="in" filter="blinds(horizontal)">
                                      <p:cBhvr>
                                        <p:cTn id="210" dur="500"/>
                                        <p:tgtEl>
                                          <p:spTgt spid="937011"/>
                                        </p:tgtEl>
                                      </p:cBhvr>
                                    </p:animEffect>
                                  </p:childTnLst>
                                </p:cTn>
                              </p:par>
                            </p:childTnLst>
                          </p:cTn>
                        </p:par>
                      </p:childTnLst>
                    </p:cTn>
                  </p:par>
                  <p:par>
                    <p:cTn id="211" fill="hold">
                      <p:stCondLst>
                        <p:cond delay="indefinite"/>
                      </p:stCondLst>
                      <p:childTnLst>
                        <p:par>
                          <p:cTn id="212" fill="hold">
                            <p:stCondLst>
                              <p:cond delay="0"/>
                            </p:stCondLst>
                            <p:childTnLst>
                              <p:par>
                                <p:cTn id="213" presetID="3" presetClass="entr" presetSubtype="10" fill="hold" grpId="0" nodeType="clickEffect">
                                  <p:stCondLst>
                                    <p:cond delay="0"/>
                                  </p:stCondLst>
                                  <p:childTnLst>
                                    <p:set>
                                      <p:cBhvr>
                                        <p:cTn id="214" dur="1" fill="hold">
                                          <p:stCondLst>
                                            <p:cond delay="0"/>
                                          </p:stCondLst>
                                        </p:cTn>
                                        <p:tgtEl>
                                          <p:spTgt spid="937012"/>
                                        </p:tgtEl>
                                        <p:attrNameLst>
                                          <p:attrName>style.visibility</p:attrName>
                                        </p:attrNameLst>
                                      </p:cBhvr>
                                      <p:to>
                                        <p:strVal val="visible"/>
                                      </p:to>
                                    </p:set>
                                    <p:animEffect transition="in" filter="blinds(horizontal)">
                                      <p:cBhvr>
                                        <p:cTn id="215" dur="500"/>
                                        <p:tgtEl>
                                          <p:spTgt spid="937012"/>
                                        </p:tgtEl>
                                      </p:cBhvr>
                                    </p:animEffect>
                                  </p:childTnLst>
                                </p:cTn>
                              </p:par>
                            </p:childTnLst>
                          </p:cTn>
                        </p:par>
                      </p:childTnLst>
                    </p:cTn>
                  </p:par>
                  <p:par>
                    <p:cTn id="216" fill="hold">
                      <p:stCondLst>
                        <p:cond delay="indefinite"/>
                      </p:stCondLst>
                      <p:childTnLst>
                        <p:par>
                          <p:cTn id="217" fill="hold">
                            <p:stCondLst>
                              <p:cond delay="0"/>
                            </p:stCondLst>
                            <p:childTnLst>
                              <p:par>
                                <p:cTn id="218" presetID="3" presetClass="entr" presetSubtype="10" fill="hold" grpId="0" nodeType="clickEffect">
                                  <p:stCondLst>
                                    <p:cond delay="0"/>
                                  </p:stCondLst>
                                  <p:childTnLst>
                                    <p:set>
                                      <p:cBhvr>
                                        <p:cTn id="219" dur="1" fill="hold">
                                          <p:stCondLst>
                                            <p:cond delay="0"/>
                                          </p:stCondLst>
                                        </p:cTn>
                                        <p:tgtEl>
                                          <p:spTgt spid="937013"/>
                                        </p:tgtEl>
                                        <p:attrNameLst>
                                          <p:attrName>style.visibility</p:attrName>
                                        </p:attrNameLst>
                                      </p:cBhvr>
                                      <p:to>
                                        <p:strVal val="visible"/>
                                      </p:to>
                                    </p:set>
                                    <p:animEffect transition="in" filter="blinds(horizontal)">
                                      <p:cBhvr>
                                        <p:cTn id="220" dur="500"/>
                                        <p:tgtEl>
                                          <p:spTgt spid="937013"/>
                                        </p:tgtEl>
                                      </p:cBhvr>
                                    </p:animEffect>
                                  </p:childTnLst>
                                </p:cTn>
                              </p:par>
                            </p:childTnLst>
                          </p:cTn>
                        </p:par>
                      </p:childTnLst>
                    </p:cTn>
                  </p:par>
                  <p:par>
                    <p:cTn id="221" fill="hold">
                      <p:stCondLst>
                        <p:cond delay="indefinite"/>
                      </p:stCondLst>
                      <p:childTnLst>
                        <p:par>
                          <p:cTn id="222" fill="hold">
                            <p:stCondLst>
                              <p:cond delay="0"/>
                            </p:stCondLst>
                            <p:childTnLst>
                              <p:par>
                                <p:cTn id="223" presetID="3" presetClass="entr" presetSubtype="10" fill="hold" grpId="0" nodeType="clickEffect">
                                  <p:stCondLst>
                                    <p:cond delay="0"/>
                                  </p:stCondLst>
                                  <p:childTnLst>
                                    <p:set>
                                      <p:cBhvr>
                                        <p:cTn id="224" dur="1" fill="hold">
                                          <p:stCondLst>
                                            <p:cond delay="0"/>
                                          </p:stCondLst>
                                        </p:cTn>
                                        <p:tgtEl>
                                          <p:spTgt spid="937014"/>
                                        </p:tgtEl>
                                        <p:attrNameLst>
                                          <p:attrName>style.visibility</p:attrName>
                                        </p:attrNameLst>
                                      </p:cBhvr>
                                      <p:to>
                                        <p:strVal val="visible"/>
                                      </p:to>
                                    </p:set>
                                    <p:animEffect transition="in" filter="blinds(horizontal)">
                                      <p:cBhvr>
                                        <p:cTn id="225" dur="500"/>
                                        <p:tgtEl>
                                          <p:spTgt spid="937014"/>
                                        </p:tgtEl>
                                      </p:cBhvr>
                                    </p:animEffect>
                                  </p:childTnLst>
                                </p:cTn>
                              </p:par>
                            </p:childTnLst>
                          </p:cTn>
                        </p:par>
                      </p:childTnLst>
                    </p:cTn>
                  </p:par>
                  <p:par>
                    <p:cTn id="226" fill="hold">
                      <p:stCondLst>
                        <p:cond delay="indefinite"/>
                      </p:stCondLst>
                      <p:childTnLst>
                        <p:par>
                          <p:cTn id="227" fill="hold">
                            <p:stCondLst>
                              <p:cond delay="0"/>
                            </p:stCondLst>
                            <p:childTnLst>
                              <p:par>
                                <p:cTn id="228" presetID="3" presetClass="entr" presetSubtype="10" fill="hold" grpId="0" nodeType="clickEffect">
                                  <p:stCondLst>
                                    <p:cond delay="0"/>
                                  </p:stCondLst>
                                  <p:childTnLst>
                                    <p:set>
                                      <p:cBhvr>
                                        <p:cTn id="229" dur="1" fill="hold">
                                          <p:stCondLst>
                                            <p:cond delay="0"/>
                                          </p:stCondLst>
                                        </p:cTn>
                                        <p:tgtEl>
                                          <p:spTgt spid="937015"/>
                                        </p:tgtEl>
                                        <p:attrNameLst>
                                          <p:attrName>style.visibility</p:attrName>
                                        </p:attrNameLst>
                                      </p:cBhvr>
                                      <p:to>
                                        <p:strVal val="visible"/>
                                      </p:to>
                                    </p:set>
                                    <p:animEffect transition="in" filter="blinds(horizontal)">
                                      <p:cBhvr>
                                        <p:cTn id="230" dur="500"/>
                                        <p:tgtEl>
                                          <p:spTgt spid="937015"/>
                                        </p:tgtEl>
                                      </p:cBhvr>
                                    </p:animEffect>
                                  </p:childTnLst>
                                </p:cTn>
                              </p:par>
                            </p:childTnLst>
                          </p:cTn>
                        </p:par>
                      </p:childTnLst>
                    </p:cTn>
                  </p:par>
                  <p:par>
                    <p:cTn id="231" fill="hold">
                      <p:stCondLst>
                        <p:cond delay="indefinite"/>
                      </p:stCondLst>
                      <p:childTnLst>
                        <p:par>
                          <p:cTn id="232" fill="hold">
                            <p:stCondLst>
                              <p:cond delay="0"/>
                            </p:stCondLst>
                            <p:childTnLst>
                              <p:par>
                                <p:cTn id="233" presetID="3" presetClass="entr" presetSubtype="10" fill="hold" grpId="0" nodeType="clickEffect">
                                  <p:stCondLst>
                                    <p:cond delay="0"/>
                                  </p:stCondLst>
                                  <p:childTnLst>
                                    <p:set>
                                      <p:cBhvr>
                                        <p:cTn id="234" dur="1" fill="hold">
                                          <p:stCondLst>
                                            <p:cond delay="0"/>
                                          </p:stCondLst>
                                        </p:cTn>
                                        <p:tgtEl>
                                          <p:spTgt spid="937016"/>
                                        </p:tgtEl>
                                        <p:attrNameLst>
                                          <p:attrName>style.visibility</p:attrName>
                                        </p:attrNameLst>
                                      </p:cBhvr>
                                      <p:to>
                                        <p:strVal val="visible"/>
                                      </p:to>
                                    </p:set>
                                    <p:animEffect transition="in" filter="blinds(horizontal)">
                                      <p:cBhvr>
                                        <p:cTn id="235" dur="500"/>
                                        <p:tgtEl>
                                          <p:spTgt spid="937016"/>
                                        </p:tgtEl>
                                      </p:cBhvr>
                                    </p:animEffect>
                                  </p:childTnLst>
                                </p:cTn>
                              </p:par>
                            </p:childTnLst>
                          </p:cTn>
                        </p:par>
                      </p:childTnLst>
                    </p:cTn>
                  </p:par>
                  <p:par>
                    <p:cTn id="236" fill="hold">
                      <p:stCondLst>
                        <p:cond delay="indefinite"/>
                      </p:stCondLst>
                      <p:childTnLst>
                        <p:par>
                          <p:cTn id="237" fill="hold">
                            <p:stCondLst>
                              <p:cond delay="0"/>
                            </p:stCondLst>
                            <p:childTnLst>
                              <p:par>
                                <p:cTn id="238" presetID="3" presetClass="entr" presetSubtype="10" fill="hold" grpId="0" nodeType="clickEffect">
                                  <p:stCondLst>
                                    <p:cond delay="0"/>
                                  </p:stCondLst>
                                  <p:childTnLst>
                                    <p:set>
                                      <p:cBhvr>
                                        <p:cTn id="239" dur="1" fill="hold">
                                          <p:stCondLst>
                                            <p:cond delay="0"/>
                                          </p:stCondLst>
                                        </p:cTn>
                                        <p:tgtEl>
                                          <p:spTgt spid="937017"/>
                                        </p:tgtEl>
                                        <p:attrNameLst>
                                          <p:attrName>style.visibility</p:attrName>
                                        </p:attrNameLst>
                                      </p:cBhvr>
                                      <p:to>
                                        <p:strVal val="visible"/>
                                      </p:to>
                                    </p:set>
                                    <p:animEffect transition="in" filter="blinds(horizontal)">
                                      <p:cBhvr>
                                        <p:cTn id="240" dur="500"/>
                                        <p:tgtEl>
                                          <p:spTgt spid="937017"/>
                                        </p:tgtEl>
                                      </p:cBhvr>
                                    </p:animEffect>
                                  </p:childTnLst>
                                </p:cTn>
                              </p:par>
                            </p:childTnLst>
                          </p:cTn>
                        </p:par>
                      </p:childTnLst>
                    </p:cTn>
                  </p:par>
                  <p:par>
                    <p:cTn id="241" fill="hold">
                      <p:stCondLst>
                        <p:cond delay="indefinite"/>
                      </p:stCondLst>
                      <p:childTnLst>
                        <p:par>
                          <p:cTn id="242" fill="hold">
                            <p:stCondLst>
                              <p:cond delay="0"/>
                            </p:stCondLst>
                            <p:childTnLst>
                              <p:par>
                                <p:cTn id="243" presetID="3" presetClass="entr" presetSubtype="10" fill="hold" grpId="0" nodeType="clickEffect">
                                  <p:stCondLst>
                                    <p:cond delay="0"/>
                                  </p:stCondLst>
                                  <p:childTnLst>
                                    <p:set>
                                      <p:cBhvr>
                                        <p:cTn id="244" dur="1" fill="hold">
                                          <p:stCondLst>
                                            <p:cond delay="0"/>
                                          </p:stCondLst>
                                        </p:cTn>
                                        <p:tgtEl>
                                          <p:spTgt spid="937018"/>
                                        </p:tgtEl>
                                        <p:attrNameLst>
                                          <p:attrName>style.visibility</p:attrName>
                                        </p:attrNameLst>
                                      </p:cBhvr>
                                      <p:to>
                                        <p:strVal val="visible"/>
                                      </p:to>
                                    </p:set>
                                    <p:animEffect transition="in" filter="blinds(horizontal)">
                                      <p:cBhvr>
                                        <p:cTn id="245" dur="500"/>
                                        <p:tgtEl>
                                          <p:spTgt spid="937018"/>
                                        </p:tgtEl>
                                      </p:cBhvr>
                                    </p:animEffect>
                                  </p:childTnLst>
                                </p:cTn>
                              </p:par>
                            </p:childTnLst>
                          </p:cTn>
                        </p:par>
                      </p:childTnLst>
                    </p:cTn>
                  </p:par>
                  <p:par>
                    <p:cTn id="246" fill="hold">
                      <p:stCondLst>
                        <p:cond delay="indefinite"/>
                      </p:stCondLst>
                      <p:childTnLst>
                        <p:par>
                          <p:cTn id="247" fill="hold">
                            <p:stCondLst>
                              <p:cond delay="0"/>
                            </p:stCondLst>
                            <p:childTnLst>
                              <p:par>
                                <p:cTn id="248" presetID="3" presetClass="entr" presetSubtype="10" fill="hold" grpId="0" nodeType="clickEffect">
                                  <p:stCondLst>
                                    <p:cond delay="0"/>
                                  </p:stCondLst>
                                  <p:childTnLst>
                                    <p:set>
                                      <p:cBhvr>
                                        <p:cTn id="249" dur="1" fill="hold">
                                          <p:stCondLst>
                                            <p:cond delay="0"/>
                                          </p:stCondLst>
                                        </p:cTn>
                                        <p:tgtEl>
                                          <p:spTgt spid="937019"/>
                                        </p:tgtEl>
                                        <p:attrNameLst>
                                          <p:attrName>style.visibility</p:attrName>
                                        </p:attrNameLst>
                                      </p:cBhvr>
                                      <p:to>
                                        <p:strVal val="visible"/>
                                      </p:to>
                                    </p:set>
                                    <p:animEffect transition="in" filter="blinds(horizontal)">
                                      <p:cBhvr>
                                        <p:cTn id="250" dur="500"/>
                                        <p:tgtEl>
                                          <p:spTgt spid="937019"/>
                                        </p:tgtEl>
                                      </p:cBhvr>
                                    </p:animEffect>
                                  </p:childTnLst>
                                </p:cTn>
                              </p:par>
                            </p:childTnLst>
                          </p:cTn>
                        </p:par>
                      </p:childTnLst>
                    </p:cTn>
                  </p:par>
                  <p:par>
                    <p:cTn id="251" fill="hold">
                      <p:stCondLst>
                        <p:cond delay="indefinite"/>
                      </p:stCondLst>
                      <p:childTnLst>
                        <p:par>
                          <p:cTn id="252" fill="hold">
                            <p:stCondLst>
                              <p:cond delay="0"/>
                            </p:stCondLst>
                            <p:childTnLst>
                              <p:par>
                                <p:cTn id="253" presetID="3" presetClass="entr" presetSubtype="10" fill="hold" grpId="0" nodeType="clickEffect">
                                  <p:stCondLst>
                                    <p:cond delay="0"/>
                                  </p:stCondLst>
                                  <p:childTnLst>
                                    <p:set>
                                      <p:cBhvr>
                                        <p:cTn id="254" dur="1" fill="hold">
                                          <p:stCondLst>
                                            <p:cond delay="0"/>
                                          </p:stCondLst>
                                        </p:cTn>
                                        <p:tgtEl>
                                          <p:spTgt spid="937020"/>
                                        </p:tgtEl>
                                        <p:attrNameLst>
                                          <p:attrName>style.visibility</p:attrName>
                                        </p:attrNameLst>
                                      </p:cBhvr>
                                      <p:to>
                                        <p:strVal val="visible"/>
                                      </p:to>
                                    </p:set>
                                    <p:animEffect transition="in" filter="blinds(horizontal)">
                                      <p:cBhvr>
                                        <p:cTn id="255" dur="500"/>
                                        <p:tgtEl>
                                          <p:spTgt spid="937020"/>
                                        </p:tgtEl>
                                      </p:cBhvr>
                                    </p:animEffect>
                                  </p:childTnLst>
                                </p:cTn>
                              </p:par>
                            </p:childTnLst>
                          </p:cTn>
                        </p:par>
                      </p:childTnLst>
                    </p:cTn>
                  </p:par>
                  <p:par>
                    <p:cTn id="256" fill="hold">
                      <p:stCondLst>
                        <p:cond delay="indefinite"/>
                      </p:stCondLst>
                      <p:childTnLst>
                        <p:par>
                          <p:cTn id="257" fill="hold">
                            <p:stCondLst>
                              <p:cond delay="0"/>
                            </p:stCondLst>
                            <p:childTnLst>
                              <p:par>
                                <p:cTn id="258" presetID="3" presetClass="entr" presetSubtype="10" fill="hold" grpId="0" nodeType="clickEffect">
                                  <p:stCondLst>
                                    <p:cond delay="0"/>
                                  </p:stCondLst>
                                  <p:childTnLst>
                                    <p:set>
                                      <p:cBhvr>
                                        <p:cTn id="259" dur="1" fill="hold">
                                          <p:stCondLst>
                                            <p:cond delay="0"/>
                                          </p:stCondLst>
                                        </p:cTn>
                                        <p:tgtEl>
                                          <p:spTgt spid="937021"/>
                                        </p:tgtEl>
                                        <p:attrNameLst>
                                          <p:attrName>style.visibility</p:attrName>
                                        </p:attrNameLst>
                                      </p:cBhvr>
                                      <p:to>
                                        <p:strVal val="visible"/>
                                      </p:to>
                                    </p:set>
                                    <p:animEffect transition="in" filter="blinds(horizontal)">
                                      <p:cBhvr>
                                        <p:cTn id="260" dur="500"/>
                                        <p:tgtEl>
                                          <p:spTgt spid="937021"/>
                                        </p:tgtEl>
                                      </p:cBhvr>
                                    </p:animEffect>
                                  </p:childTnLst>
                                </p:cTn>
                              </p:par>
                            </p:childTnLst>
                          </p:cTn>
                        </p:par>
                      </p:childTnLst>
                    </p:cTn>
                  </p:par>
                  <p:par>
                    <p:cTn id="261" fill="hold">
                      <p:stCondLst>
                        <p:cond delay="indefinite"/>
                      </p:stCondLst>
                      <p:childTnLst>
                        <p:par>
                          <p:cTn id="262" fill="hold">
                            <p:stCondLst>
                              <p:cond delay="0"/>
                            </p:stCondLst>
                            <p:childTnLst>
                              <p:par>
                                <p:cTn id="263" presetID="3" presetClass="entr" presetSubtype="10" fill="hold" grpId="0" nodeType="clickEffect">
                                  <p:stCondLst>
                                    <p:cond delay="0"/>
                                  </p:stCondLst>
                                  <p:childTnLst>
                                    <p:set>
                                      <p:cBhvr>
                                        <p:cTn id="264" dur="1" fill="hold">
                                          <p:stCondLst>
                                            <p:cond delay="0"/>
                                          </p:stCondLst>
                                        </p:cTn>
                                        <p:tgtEl>
                                          <p:spTgt spid="937022"/>
                                        </p:tgtEl>
                                        <p:attrNameLst>
                                          <p:attrName>style.visibility</p:attrName>
                                        </p:attrNameLst>
                                      </p:cBhvr>
                                      <p:to>
                                        <p:strVal val="visible"/>
                                      </p:to>
                                    </p:set>
                                    <p:animEffect transition="in" filter="blinds(horizontal)">
                                      <p:cBhvr>
                                        <p:cTn id="265" dur="500"/>
                                        <p:tgtEl>
                                          <p:spTgt spid="937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68" grpId="0" animBg="1"/>
      <p:bldP spid="936969" grpId="0" animBg="1"/>
      <p:bldP spid="936970" grpId="0" animBg="1"/>
      <p:bldP spid="936971" grpId="0" animBg="1"/>
      <p:bldP spid="936972" grpId="0" animBg="1"/>
      <p:bldP spid="936973" grpId="0" animBg="1"/>
      <p:bldP spid="936974" grpId="0" animBg="1"/>
      <p:bldP spid="936975" grpId="0" animBg="1"/>
      <p:bldP spid="936976" grpId="0" animBg="1"/>
      <p:bldP spid="936977" grpId="0" animBg="1"/>
      <p:bldP spid="936978" grpId="0" animBg="1"/>
      <p:bldP spid="936980" grpId="0"/>
      <p:bldP spid="936986" grpId="0" animBg="1"/>
      <p:bldP spid="936987" grpId="0" animBg="1"/>
      <p:bldP spid="936988" grpId="0" animBg="1"/>
      <p:bldP spid="936991" grpId="0" animBg="1"/>
      <p:bldP spid="936992" grpId="0"/>
      <p:bldP spid="936993" grpId="0"/>
      <p:bldP spid="936994" grpId="0"/>
      <p:bldP spid="936995" grpId="0"/>
      <p:bldP spid="936996" grpId="0"/>
      <p:bldP spid="936997" grpId="0"/>
      <p:bldP spid="936998" grpId="0"/>
      <p:bldP spid="936999" grpId="0"/>
      <p:bldP spid="937000" grpId="0"/>
      <p:bldP spid="937001" grpId="0"/>
      <p:bldP spid="937002" grpId="0"/>
      <p:bldP spid="937003" grpId="0"/>
      <p:bldP spid="937004" grpId="0"/>
      <p:bldP spid="937005" grpId="0"/>
      <p:bldP spid="937006" grpId="0"/>
      <p:bldP spid="937007" grpId="0"/>
      <p:bldP spid="937008" grpId="0"/>
      <p:bldP spid="937009" grpId="0"/>
      <p:bldP spid="937010" grpId="0"/>
      <p:bldP spid="937011" grpId="0"/>
      <p:bldP spid="937012" grpId="0"/>
      <p:bldP spid="937013" grpId="0"/>
      <p:bldP spid="937014" grpId="0"/>
      <p:bldP spid="937015" grpId="0"/>
      <p:bldP spid="937016" grpId="0"/>
      <p:bldP spid="937017" grpId="0"/>
      <p:bldP spid="937018" grpId="0"/>
      <p:bldP spid="937019" grpId="0"/>
      <p:bldP spid="937020" grpId="0"/>
      <p:bldP spid="937021" grpId="0"/>
      <p:bldP spid="93702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7986" name="AutoShape 2"/>
          <p:cNvSpPr>
            <a:spLocks noChangeArrowheads="1"/>
          </p:cNvSpPr>
          <p:nvPr/>
        </p:nvSpPr>
        <p:spPr bwMode="auto">
          <a:xfrm>
            <a:off x="1763713" y="404813"/>
            <a:ext cx="5832475" cy="1008062"/>
          </a:xfrm>
          <a:prstGeom prst="parallelogram">
            <a:avLst>
              <a:gd name="adj" fmla="val 144646"/>
            </a:avLst>
          </a:prstGeom>
          <a:noFill/>
          <a:ln w="76200">
            <a:solidFill>
              <a:srgbClr val="800080"/>
            </a:solidFill>
            <a:miter lim="800000"/>
            <a:headEnd/>
            <a:tailEnd/>
          </a:ln>
          <a:effectLst/>
        </p:spPr>
        <p:txBody>
          <a:bodyPr wrap="none" anchor="ctr"/>
          <a:lstStyle/>
          <a:p>
            <a:endParaRPr lang="zh-CN" altLang="en-US"/>
          </a:p>
        </p:txBody>
      </p:sp>
      <p:sp>
        <p:nvSpPr>
          <p:cNvPr id="937987" name="Line 3"/>
          <p:cNvSpPr>
            <a:spLocks noChangeShapeType="1"/>
          </p:cNvSpPr>
          <p:nvPr/>
        </p:nvSpPr>
        <p:spPr bwMode="auto">
          <a:xfrm>
            <a:off x="1692275" y="1412875"/>
            <a:ext cx="0" cy="3887788"/>
          </a:xfrm>
          <a:prstGeom prst="line">
            <a:avLst/>
          </a:prstGeom>
          <a:noFill/>
          <a:ln w="76200">
            <a:solidFill>
              <a:srgbClr val="800080"/>
            </a:solidFill>
            <a:round/>
            <a:headEnd/>
            <a:tailEnd/>
          </a:ln>
          <a:effectLst/>
        </p:spPr>
        <p:txBody>
          <a:bodyPr/>
          <a:lstStyle/>
          <a:p>
            <a:endParaRPr lang="zh-CN" altLang="en-US"/>
          </a:p>
        </p:txBody>
      </p:sp>
      <p:sp>
        <p:nvSpPr>
          <p:cNvPr id="937988" name="Line 4"/>
          <p:cNvSpPr>
            <a:spLocks noChangeShapeType="1"/>
          </p:cNvSpPr>
          <p:nvPr/>
        </p:nvSpPr>
        <p:spPr bwMode="auto">
          <a:xfrm>
            <a:off x="1692275" y="5300663"/>
            <a:ext cx="4464050" cy="0"/>
          </a:xfrm>
          <a:prstGeom prst="line">
            <a:avLst/>
          </a:prstGeom>
          <a:noFill/>
          <a:ln w="76200">
            <a:solidFill>
              <a:srgbClr val="800080"/>
            </a:solidFill>
            <a:round/>
            <a:headEnd/>
            <a:tailEnd/>
          </a:ln>
          <a:effectLst/>
        </p:spPr>
        <p:txBody>
          <a:bodyPr/>
          <a:lstStyle/>
          <a:p>
            <a:endParaRPr lang="zh-CN" altLang="en-US"/>
          </a:p>
        </p:txBody>
      </p:sp>
      <p:sp>
        <p:nvSpPr>
          <p:cNvPr id="937989" name="Line 5"/>
          <p:cNvSpPr>
            <a:spLocks noChangeShapeType="1"/>
          </p:cNvSpPr>
          <p:nvPr/>
        </p:nvSpPr>
        <p:spPr bwMode="auto">
          <a:xfrm>
            <a:off x="6156325" y="1412875"/>
            <a:ext cx="0" cy="1584325"/>
          </a:xfrm>
          <a:prstGeom prst="line">
            <a:avLst/>
          </a:prstGeom>
          <a:noFill/>
          <a:ln w="76200">
            <a:solidFill>
              <a:srgbClr val="800080"/>
            </a:solidFill>
            <a:round/>
            <a:headEnd/>
            <a:tailEnd/>
          </a:ln>
          <a:effectLst/>
        </p:spPr>
        <p:txBody>
          <a:bodyPr/>
          <a:lstStyle/>
          <a:p>
            <a:endParaRPr lang="zh-CN" altLang="en-US"/>
          </a:p>
        </p:txBody>
      </p:sp>
      <p:sp>
        <p:nvSpPr>
          <p:cNvPr id="937990" name="Line 6"/>
          <p:cNvSpPr>
            <a:spLocks noChangeShapeType="1"/>
          </p:cNvSpPr>
          <p:nvPr/>
        </p:nvSpPr>
        <p:spPr bwMode="auto">
          <a:xfrm flipV="1">
            <a:off x="6156325" y="3644900"/>
            <a:ext cx="0" cy="1655763"/>
          </a:xfrm>
          <a:prstGeom prst="line">
            <a:avLst/>
          </a:prstGeom>
          <a:noFill/>
          <a:ln w="76200">
            <a:solidFill>
              <a:srgbClr val="800080"/>
            </a:solidFill>
            <a:round/>
            <a:headEnd/>
            <a:tailEnd/>
          </a:ln>
          <a:effectLst/>
        </p:spPr>
        <p:txBody>
          <a:bodyPr/>
          <a:lstStyle/>
          <a:p>
            <a:endParaRPr lang="zh-CN" altLang="en-US"/>
          </a:p>
        </p:txBody>
      </p:sp>
      <p:sp>
        <p:nvSpPr>
          <p:cNvPr id="937991" name="Line 7"/>
          <p:cNvSpPr>
            <a:spLocks noChangeShapeType="1"/>
          </p:cNvSpPr>
          <p:nvPr/>
        </p:nvSpPr>
        <p:spPr bwMode="auto">
          <a:xfrm>
            <a:off x="2411413" y="2133600"/>
            <a:ext cx="3024187" cy="0"/>
          </a:xfrm>
          <a:prstGeom prst="line">
            <a:avLst/>
          </a:prstGeom>
          <a:noFill/>
          <a:ln w="76200">
            <a:solidFill>
              <a:srgbClr val="800080"/>
            </a:solidFill>
            <a:round/>
            <a:headEnd/>
            <a:tailEnd/>
          </a:ln>
          <a:effectLst/>
        </p:spPr>
        <p:txBody>
          <a:bodyPr/>
          <a:lstStyle/>
          <a:p>
            <a:endParaRPr lang="zh-CN" altLang="en-US"/>
          </a:p>
        </p:txBody>
      </p:sp>
      <p:sp>
        <p:nvSpPr>
          <p:cNvPr id="937992" name="Line 8"/>
          <p:cNvSpPr>
            <a:spLocks noChangeShapeType="1"/>
          </p:cNvSpPr>
          <p:nvPr/>
        </p:nvSpPr>
        <p:spPr bwMode="auto">
          <a:xfrm>
            <a:off x="5435600" y="2133600"/>
            <a:ext cx="0" cy="863600"/>
          </a:xfrm>
          <a:prstGeom prst="line">
            <a:avLst/>
          </a:prstGeom>
          <a:noFill/>
          <a:ln w="76200">
            <a:solidFill>
              <a:srgbClr val="800080"/>
            </a:solidFill>
            <a:round/>
            <a:headEnd/>
            <a:tailEnd/>
          </a:ln>
          <a:effectLst/>
        </p:spPr>
        <p:txBody>
          <a:bodyPr/>
          <a:lstStyle/>
          <a:p>
            <a:endParaRPr lang="zh-CN" altLang="en-US"/>
          </a:p>
        </p:txBody>
      </p:sp>
      <p:sp>
        <p:nvSpPr>
          <p:cNvPr id="937993" name="Line 9"/>
          <p:cNvSpPr>
            <a:spLocks noChangeShapeType="1"/>
          </p:cNvSpPr>
          <p:nvPr/>
        </p:nvSpPr>
        <p:spPr bwMode="auto">
          <a:xfrm>
            <a:off x="5435600" y="2997200"/>
            <a:ext cx="720725" cy="0"/>
          </a:xfrm>
          <a:prstGeom prst="line">
            <a:avLst/>
          </a:prstGeom>
          <a:noFill/>
          <a:ln w="76200">
            <a:solidFill>
              <a:srgbClr val="800080"/>
            </a:solidFill>
            <a:round/>
            <a:headEnd/>
            <a:tailEnd/>
          </a:ln>
          <a:effectLst/>
        </p:spPr>
        <p:txBody>
          <a:bodyPr/>
          <a:lstStyle/>
          <a:p>
            <a:endParaRPr lang="zh-CN" altLang="en-US"/>
          </a:p>
        </p:txBody>
      </p:sp>
      <p:sp>
        <p:nvSpPr>
          <p:cNvPr id="937994" name="Line 10"/>
          <p:cNvSpPr>
            <a:spLocks noChangeShapeType="1"/>
          </p:cNvSpPr>
          <p:nvPr/>
        </p:nvSpPr>
        <p:spPr bwMode="auto">
          <a:xfrm>
            <a:off x="2411413" y="2133600"/>
            <a:ext cx="0" cy="2519363"/>
          </a:xfrm>
          <a:prstGeom prst="line">
            <a:avLst/>
          </a:prstGeom>
          <a:noFill/>
          <a:ln w="76200">
            <a:solidFill>
              <a:srgbClr val="800080"/>
            </a:solidFill>
            <a:round/>
            <a:headEnd/>
            <a:tailEnd/>
          </a:ln>
          <a:effectLst/>
        </p:spPr>
        <p:txBody>
          <a:bodyPr/>
          <a:lstStyle/>
          <a:p>
            <a:endParaRPr lang="zh-CN" altLang="en-US"/>
          </a:p>
        </p:txBody>
      </p:sp>
      <p:sp>
        <p:nvSpPr>
          <p:cNvPr id="937995" name="Line 11"/>
          <p:cNvSpPr>
            <a:spLocks noChangeShapeType="1"/>
          </p:cNvSpPr>
          <p:nvPr/>
        </p:nvSpPr>
        <p:spPr bwMode="auto">
          <a:xfrm>
            <a:off x="2411413" y="4652963"/>
            <a:ext cx="3024187" cy="0"/>
          </a:xfrm>
          <a:prstGeom prst="line">
            <a:avLst/>
          </a:prstGeom>
          <a:noFill/>
          <a:ln w="76200">
            <a:solidFill>
              <a:srgbClr val="800080"/>
            </a:solidFill>
            <a:round/>
            <a:headEnd/>
            <a:tailEnd/>
          </a:ln>
          <a:effectLst/>
        </p:spPr>
        <p:txBody>
          <a:bodyPr/>
          <a:lstStyle/>
          <a:p>
            <a:endParaRPr lang="zh-CN" altLang="en-US"/>
          </a:p>
        </p:txBody>
      </p:sp>
      <p:sp>
        <p:nvSpPr>
          <p:cNvPr id="937996" name="Line 12"/>
          <p:cNvSpPr>
            <a:spLocks noChangeShapeType="1"/>
          </p:cNvSpPr>
          <p:nvPr/>
        </p:nvSpPr>
        <p:spPr bwMode="auto">
          <a:xfrm flipV="1">
            <a:off x="5435600" y="3644900"/>
            <a:ext cx="0" cy="1008063"/>
          </a:xfrm>
          <a:prstGeom prst="line">
            <a:avLst/>
          </a:prstGeom>
          <a:noFill/>
          <a:ln w="76200">
            <a:solidFill>
              <a:srgbClr val="800080"/>
            </a:solidFill>
            <a:round/>
            <a:headEnd/>
            <a:tailEnd/>
          </a:ln>
          <a:effectLst/>
        </p:spPr>
        <p:txBody>
          <a:bodyPr/>
          <a:lstStyle/>
          <a:p>
            <a:endParaRPr lang="zh-CN" altLang="en-US"/>
          </a:p>
        </p:txBody>
      </p:sp>
      <p:sp>
        <p:nvSpPr>
          <p:cNvPr id="937997" name="Line 13"/>
          <p:cNvSpPr>
            <a:spLocks noChangeShapeType="1"/>
          </p:cNvSpPr>
          <p:nvPr/>
        </p:nvSpPr>
        <p:spPr bwMode="auto">
          <a:xfrm>
            <a:off x="5435600" y="3644900"/>
            <a:ext cx="720725" cy="0"/>
          </a:xfrm>
          <a:prstGeom prst="line">
            <a:avLst/>
          </a:prstGeom>
          <a:noFill/>
          <a:ln w="76200">
            <a:solidFill>
              <a:srgbClr val="800080"/>
            </a:solidFill>
            <a:round/>
            <a:headEnd/>
            <a:tailEnd/>
          </a:ln>
          <a:effectLst/>
        </p:spPr>
        <p:txBody>
          <a:bodyPr/>
          <a:lstStyle/>
          <a:p>
            <a:endParaRPr lang="zh-CN" altLang="en-US"/>
          </a:p>
        </p:txBody>
      </p:sp>
      <p:sp>
        <p:nvSpPr>
          <p:cNvPr id="937998" name="Line 14"/>
          <p:cNvSpPr>
            <a:spLocks noChangeShapeType="1"/>
          </p:cNvSpPr>
          <p:nvPr/>
        </p:nvSpPr>
        <p:spPr bwMode="auto">
          <a:xfrm>
            <a:off x="7596188" y="404813"/>
            <a:ext cx="0" cy="1584325"/>
          </a:xfrm>
          <a:prstGeom prst="line">
            <a:avLst/>
          </a:prstGeom>
          <a:noFill/>
          <a:ln w="76200">
            <a:solidFill>
              <a:srgbClr val="800080"/>
            </a:solidFill>
            <a:round/>
            <a:headEnd/>
            <a:tailEnd/>
          </a:ln>
          <a:effectLst/>
        </p:spPr>
        <p:txBody>
          <a:bodyPr/>
          <a:lstStyle/>
          <a:p>
            <a:endParaRPr lang="zh-CN" altLang="en-US"/>
          </a:p>
        </p:txBody>
      </p:sp>
      <p:sp>
        <p:nvSpPr>
          <p:cNvPr id="937999" name="Line 15"/>
          <p:cNvSpPr>
            <a:spLocks noChangeShapeType="1"/>
          </p:cNvSpPr>
          <p:nvPr/>
        </p:nvSpPr>
        <p:spPr bwMode="auto">
          <a:xfrm flipV="1">
            <a:off x="6156325" y="1989138"/>
            <a:ext cx="1439863" cy="1008062"/>
          </a:xfrm>
          <a:prstGeom prst="line">
            <a:avLst/>
          </a:prstGeom>
          <a:noFill/>
          <a:ln w="76200">
            <a:solidFill>
              <a:srgbClr val="800080"/>
            </a:solidFill>
            <a:round/>
            <a:headEnd/>
            <a:tailEnd/>
          </a:ln>
          <a:effectLst/>
        </p:spPr>
        <p:txBody>
          <a:bodyPr/>
          <a:lstStyle/>
          <a:p>
            <a:endParaRPr lang="zh-CN" altLang="en-US"/>
          </a:p>
        </p:txBody>
      </p:sp>
      <p:sp>
        <p:nvSpPr>
          <p:cNvPr id="938000" name="Line 16"/>
          <p:cNvSpPr>
            <a:spLocks noChangeShapeType="1"/>
          </p:cNvSpPr>
          <p:nvPr/>
        </p:nvSpPr>
        <p:spPr bwMode="auto">
          <a:xfrm flipV="1">
            <a:off x="6156325" y="2636838"/>
            <a:ext cx="1439863" cy="1008062"/>
          </a:xfrm>
          <a:prstGeom prst="line">
            <a:avLst/>
          </a:prstGeom>
          <a:noFill/>
          <a:ln w="76200">
            <a:solidFill>
              <a:srgbClr val="800080"/>
            </a:solidFill>
            <a:round/>
            <a:headEnd/>
            <a:tailEnd/>
          </a:ln>
          <a:effectLst/>
        </p:spPr>
        <p:txBody>
          <a:bodyPr/>
          <a:lstStyle/>
          <a:p>
            <a:endParaRPr lang="zh-CN" altLang="en-US"/>
          </a:p>
        </p:txBody>
      </p:sp>
      <p:sp>
        <p:nvSpPr>
          <p:cNvPr id="938001" name="Line 17"/>
          <p:cNvSpPr>
            <a:spLocks noChangeShapeType="1"/>
          </p:cNvSpPr>
          <p:nvPr/>
        </p:nvSpPr>
        <p:spPr bwMode="auto">
          <a:xfrm>
            <a:off x="7596188" y="2636838"/>
            <a:ext cx="0" cy="1655762"/>
          </a:xfrm>
          <a:prstGeom prst="line">
            <a:avLst/>
          </a:prstGeom>
          <a:noFill/>
          <a:ln w="76200">
            <a:solidFill>
              <a:srgbClr val="800080"/>
            </a:solidFill>
            <a:round/>
            <a:headEnd/>
            <a:tailEnd/>
          </a:ln>
          <a:effectLst/>
        </p:spPr>
        <p:txBody>
          <a:bodyPr/>
          <a:lstStyle/>
          <a:p>
            <a:endParaRPr lang="zh-CN" altLang="en-US"/>
          </a:p>
        </p:txBody>
      </p:sp>
      <p:sp>
        <p:nvSpPr>
          <p:cNvPr id="938002" name="Line 18"/>
          <p:cNvSpPr>
            <a:spLocks noChangeShapeType="1"/>
          </p:cNvSpPr>
          <p:nvPr/>
        </p:nvSpPr>
        <p:spPr bwMode="auto">
          <a:xfrm flipV="1">
            <a:off x="6156325" y="4292600"/>
            <a:ext cx="1439863" cy="1008063"/>
          </a:xfrm>
          <a:prstGeom prst="line">
            <a:avLst/>
          </a:prstGeom>
          <a:noFill/>
          <a:ln w="76200">
            <a:solidFill>
              <a:srgbClr val="800080"/>
            </a:solidFill>
            <a:round/>
            <a:headEnd/>
            <a:tailEnd/>
          </a:ln>
          <a:effectLst/>
        </p:spPr>
        <p:txBody>
          <a:bodyPr/>
          <a:lstStyle/>
          <a:p>
            <a:endParaRPr lang="zh-CN" altLang="en-US"/>
          </a:p>
        </p:txBody>
      </p:sp>
      <p:sp>
        <p:nvSpPr>
          <p:cNvPr id="938003" name="Line 19"/>
          <p:cNvSpPr>
            <a:spLocks noChangeShapeType="1"/>
          </p:cNvSpPr>
          <p:nvPr/>
        </p:nvSpPr>
        <p:spPr bwMode="auto">
          <a:xfrm flipV="1">
            <a:off x="5435600" y="2636838"/>
            <a:ext cx="1512888" cy="1008062"/>
          </a:xfrm>
          <a:prstGeom prst="line">
            <a:avLst/>
          </a:prstGeom>
          <a:noFill/>
          <a:ln w="76200">
            <a:solidFill>
              <a:srgbClr val="800080"/>
            </a:solidFill>
            <a:round/>
            <a:headEnd/>
            <a:tailEnd/>
          </a:ln>
          <a:effectLst/>
        </p:spPr>
        <p:txBody>
          <a:bodyPr/>
          <a:lstStyle/>
          <a:p>
            <a:endParaRPr lang="zh-CN" altLang="en-US"/>
          </a:p>
        </p:txBody>
      </p:sp>
      <p:sp>
        <p:nvSpPr>
          <p:cNvPr id="938004" name="Line 20"/>
          <p:cNvSpPr>
            <a:spLocks noChangeShapeType="1"/>
          </p:cNvSpPr>
          <p:nvPr/>
        </p:nvSpPr>
        <p:spPr bwMode="auto">
          <a:xfrm flipH="1">
            <a:off x="6948488" y="2636838"/>
            <a:ext cx="647700" cy="0"/>
          </a:xfrm>
          <a:prstGeom prst="line">
            <a:avLst/>
          </a:prstGeom>
          <a:noFill/>
          <a:ln w="76200">
            <a:solidFill>
              <a:srgbClr val="800080"/>
            </a:solidFill>
            <a:round/>
            <a:headEnd/>
            <a:tailEnd/>
          </a:ln>
          <a:effectLst/>
        </p:spPr>
        <p:txBody>
          <a:bodyPr/>
          <a:lstStyle/>
          <a:p>
            <a:endParaRPr lang="zh-CN" altLang="en-US"/>
          </a:p>
        </p:txBody>
      </p:sp>
      <p:sp>
        <p:nvSpPr>
          <p:cNvPr id="938005" name="Line 21"/>
          <p:cNvSpPr>
            <a:spLocks noChangeShapeType="1"/>
          </p:cNvSpPr>
          <p:nvPr/>
        </p:nvSpPr>
        <p:spPr bwMode="auto">
          <a:xfrm>
            <a:off x="2051050" y="1773238"/>
            <a:ext cx="3673475" cy="0"/>
          </a:xfrm>
          <a:prstGeom prst="line">
            <a:avLst/>
          </a:prstGeom>
          <a:noFill/>
          <a:ln w="76200">
            <a:solidFill>
              <a:srgbClr val="FF00FF"/>
            </a:solidFill>
            <a:prstDash val="dash"/>
            <a:round/>
            <a:headEnd/>
            <a:tailEnd/>
          </a:ln>
          <a:effectLst/>
        </p:spPr>
        <p:txBody>
          <a:bodyPr/>
          <a:lstStyle/>
          <a:p>
            <a:endParaRPr lang="zh-CN" altLang="en-US"/>
          </a:p>
        </p:txBody>
      </p:sp>
      <p:sp>
        <p:nvSpPr>
          <p:cNvPr id="938006" name="Line 22"/>
          <p:cNvSpPr>
            <a:spLocks noChangeShapeType="1"/>
          </p:cNvSpPr>
          <p:nvPr/>
        </p:nvSpPr>
        <p:spPr bwMode="auto">
          <a:xfrm>
            <a:off x="2051050" y="1773238"/>
            <a:ext cx="0" cy="3168650"/>
          </a:xfrm>
          <a:prstGeom prst="line">
            <a:avLst/>
          </a:prstGeom>
          <a:noFill/>
          <a:ln w="76200">
            <a:solidFill>
              <a:srgbClr val="FF00FF"/>
            </a:solidFill>
            <a:prstDash val="dash"/>
            <a:round/>
            <a:headEnd/>
            <a:tailEnd/>
          </a:ln>
          <a:effectLst/>
        </p:spPr>
        <p:txBody>
          <a:bodyPr/>
          <a:lstStyle/>
          <a:p>
            <a:endParaRPr lang="zh-CN" altLang="en-US"/>
          </a:p>
        </p:txBody>
      </p:sp>
      <p:sp>
        <p:nvSpPr>
          <p:cNvPr id="938007" name="Line 23"/>
          <p:cNvSpPr>
            <a:spLocks noChangeShapeType="1"/>
          </p:cNvSpPr>
          <p:nvPr/>
        </p:nvSpPr>
        <p:spPr bwMode="auto">
          <a:xfrm>
            <a:off x="2051050" y="4941888"/>
            <a:ext cx="3673475" cy="0"/>
          </a:xfrm>
          <a:prstGeom prst="line">
            <a:avLst/>
          </a:prstGeom>
          <a:noFill/>
          <a:ln w="76200">
            <a:solidFill>
              <a:srgbClr val="FF00FF"/>
            </a:solidFill>
            <a:prstDash val="dash"/>
            <a:round/>
            <a:headEnd/>
            <a:tailEnd/>
          </a:ln>
          <a:effectLst/>
        </p:spPr>
        <p:txBody>
          <a:bodyPr/>
          <a:lstStyle/>
          <a:p>
            <a:endParaRPr lang="zh-CN" altLang="en-US"/>
          </a:p>
        </p:txBody>
      </p:sp>
      <p:sp>
        <p:nvSpPr>
          <p:cNvPr id="938008" name="Line 24"/>
          <p:cNvSpPr>
            <a:spLocks noChangeShapeType="1"/>
          </p:cNvSpPr>
          <p:nvPr/>
        </p:nvSpPr>
        <p:spPr bwMode="auto">
          <a:xfrm flipV="1">
            <a:off x="5724525" y="3644900"/>
            <a:ext cx="0" cy="1296988"/>
          </a:xfrm>
          <a:prstGeom prst="line">
            <a:avLst/>
          </a:prstGeom>
          <a:noFill/>
          <a:ln w="76200">
            <a:solidFill>
              <a:srgbClr val="FF00FF"/>
            </a:solidFill>
            <a:prstDash val="dash"/>
            <a:round/>
            <a:headEnd/>
            <a:tailEnd/>
          </a:ln>
          <a:effectLst/>
        </p:spPr>
        <p:txBody>
          <a:bodyPr/>
          <a:lstStyle/>
          <a:p>
            <a:endParaRPr lang="zh-CN" altLang="en-US"/>
          </a:p>
        </p:txBody>
      </p:sp>
      <p:sp>
        <p:nvSpPr>
          <p:cNvPr id="938009" name="Line 25"/>
          <p:cNvSpPr>
            <a:spLocks noChangeShapeType="1"/>
          </p:cNvSpPr>
          <p:nvPr/>
        </p:nvSpPr>
        <p:spPr bwMode="auto">
          <a:xfrm>
            <a:off x="5724525" y="1773238"/>
            <a:ext cx="0" cy="1223962"/>
          </a:xfrm>
          <a:prstGeom prst="line">
            <a:avLst/>
          </a:prstGeom>
          <a:noFill/>
          <a:ln w="76200">
            <a:solidFill>
              <a:srgbClr val="FF00FF"/>
            </a:solidFill>
            <a:prstDash val="dash"/>
            <a:round/>
            <a:headEnd/>
            <a:tailEnd/>
          </a:ln>
          <a:effectLst/>
        </p:spPr>
        <p:txBody>
          <a:bodyPr/>
          <a:lstStyle/>
          <a:p>
            <a:endParaRPr lang="zh-CN" altLang="en-US"/>
          </a:p>
        </p:txBody>
      </p:sp>
      <p:sp>
        <p:nvSpPr>
          <p:cNvPr id="938010" name="Line 26"/>
          <p:cNvSpPr>
            <a:spLocks noChangeShapeType="1"/>
          </p:cNvSpPr>
          <p:nvPr/>
        </p:nvSpPr>
        <p:spPr bwMode="auto">
          <a:xfrm flipV="1">
            <a:off x="2411413" y="4005263"/>
            <a:ext cx="865187" cy="647700"/>
          </a:xfrm>
          <a:prstGeom prst="line">
            <a:avLst/>
          </a:prstGeom>
          <a:noFill/>
          <a:ln w="76200">
            <a:solidFill>
              <a:srgbClr val="800080"/>
            </a:solidFill>
            <a:round/>
            <a:headEnd/>
            <a:tailEnd/>
          </a:ln>
          <a:effectLst/>
        </p:spPr>
        <p:txBody>
          <a:bodyPr/>
          <a:lstStyle/>
          <a:p>
            <a:endParaRPr lang="zh-CN" altLang="en-US"/>
          </a:p>
        </p:txBody>
      </p:sp>
      <p:sp>
        <p:nvSpPr>
          <p:cNvPr id="938011" name="Line 27"/>
          <p:cNvSpPr>
            <a:spLocks noChangeShapeType="1"/>
          </p:cNvSpPr>
          <p:nvPr/>
        </p:nvSpPr>
        <p:spPr bwMode="auto">
          <a:xfrm>
            <a:off x="3276600" y="4005263"/>
            <a:ext cx="2159000" cy="0"/>
          </a:xfrm>
          <a:prstGeom prst="line">
            <a:avLst/>
          </a:prstGeom>
          <a:noFill/>
          <a:ln w="76200">
            <a:solidFill>
              <a:srgbClr val="800080"/>
            </a:solidFill>
            <a:round/>
            <a:headEnd/>
            <a:tailEnd/>
          </a:ln>
          <a:effectLst/>
        </p:spPr>
        <p:txBody>
          <a:bodyPr/>
          <a:lstStyle/>
          <a:p>
            <a:endParaRPr lang="zh-CN" altLang="en-US"/>
          </a:p>
        </p:txBody>
      </p:sp>
      <p:sp>
        <p:nvSpPr>
          <p:cNvPr id="938012" name="Line 28"/>
          <p:cNvSpPr>
            <a:spLocks noChangeShapeType="1"/>
          </p:cNvSpPr>
          <p:nvPr/>
        </p:nvSpPr>
        <p:spPr bwMode="auto">
          <a:xfrm flipV="1">
            <a:off x="3276600" y="2133600"/>
            <a:ext cx="0" cy="1871663"/>
          </a:xfrm>
          <a:prstGeom prst="line">
            <a:avLst/>
          </a:prstGeom>
          <a:noFill/>
          <a:ln w="76200">
            <a:solidFill>
              <a:srgbClr val="800080"/>
            </a:solidFill>
            <a:round/>
            <a:headEnd/>
            <a:tailEnd/>
          </a:ln>
          <a:effectLst/>
        </p:spPr>
        <p:txBody>
          <a:bodyPr/>
          <a:lstStyle/>
          <a:p>
            <a:endParaRPr lang="zh-CN" altLang="en-US"/>
          </a:p>
        </p:txBody>
      </p:sp>
      <p:sp>
        <p:nvSpPr>
          <p:cNvPr id="938013" name="Oval 29"/>
          <p:cNvSpPr>
            <a:spLocks noChangeArrowheads="1"/>
          </p:cNvSpPr>
          <p:nvPr/>
        </p:nvSpPr>
        <p:spPr bwMode="auto">
          <a:xfrm>
            <a:off x="684213" y="2349500"/>
            <a:ext cx="215900" cy="215900"/>
          </a:xfrm>
          <a:prstGeom prst="ellipse">
            <a:avLst/>
          </a:prstGeom>
          <a:solidFill>
            <a:schemeClr val="accent1"/>
          </a:solidFill>
          <a:ln w="38100">
            <a:solidFill>
              <a:schemeClr val="tx1"/>
            </a:solidFill>
            <a:round/>
            <a:headEnd/>
            <a:tailEnd/>
          </a:ln>
          <a:effectLst/>
        </p:spPr>
        <p:txBody>
          <a:bodyPr wrap="none" anchor="ctr"/>
          <a:lstStyle/>
          <a:p>
            <a:endParaRPr lang="zh-CN" altLang="en-US"/>
          </a:p>
        </p:txBody>
      </p:sp>
      <p:sp>
        <p:nvSpPr>
          <p:cNvPr id="938014" name="Oval 30"/>
          <p:cNvSpPr>
            <a:spLocks noChangeArrowheads="1"/>
          </p:cNvSpPr>
          <p:nvPr/>
        </p:nvSpPr>
        <p:spPr bwMode="auto">
          <a:xfrm>
            <a:off x="533400" y="3886200"/>
            <a:ext cx="215900" cy="215900"/>
          </a:xfrm>
          <a:prstGeom prst="ellipse">
            <a:avLst/>
          </a:prstGeom>
          <a:solidFill>
            <a:schemeClr val="accent1"/>
          </a:solidFill>
          <a:ln w="38100">
            <a:solidFill>
              <a:schemeClr val="tx1"/>
            </a:solidFill>
            <a:round/>
            <a:headEnd/>
            <a:tailEnd/>
          </a:ln>
          <a:effectLst/>
        </p:spPr>
        <p:txBody>
          <a:bodyPr wrap="none" anchor="ctr"/>
          <a:lstStyle/>
          <a:p>
            <a:endParaRPr lang="zh-CN" altLang="en-US"/>
          </a:p>
        </p:txBody>
      </p:sp>
      <p:sp>
        <p:nvSpPr>
          <p:cNvPr id="938015" name="Line 31"/>
          <p:cNvSpPr>
            <a:spLocks noChangeShapeType="1"/>
          </p:cNvSpPr>
          <p:nvPr/>
        </p:nvSpPr>
        <p:spPr bwMode="auto">
          <a:xfrm>
            <a:off x="900113" y="2492375"/>
            <a:ext cx="1511300" cy="0"/>
          </a:xfrm>
          <a:prstGeom prst="line">
            <a:avLst/>
          </a:prstGeom>
          <a:noFill/>
          <a:ln w="76200">
            <a:solidFill>
              <a:srgbClr val="00FF00"/>
            </a:solidFill>
            <a:round/>
            <a:headEnd/>
            <a:tailEnd/>
          </a:ln>
          <a:effectLst/>
        </p:spPr>
        <p:txBody>
          <a:bodyPr/>
          <a:lstStyle/>
          <a:p>
            <a:endParaRPr lang="zh-CN" altLang="en-US"/>
          </a:p>
        </p:txBody>
      </p:sp>
      <p:sp>
        <p:nvSpPr>
          <p:cNvPr id="938016" name="Line 32"/>
          <p:cNvSpPr>
            <a:spLocks noChangeShapeType="1"/>
          </p:cNvSpPr>
          <p:nvPr/>
        </p:nvSpPr>
        <p:spPr bwMode="auto">
          <a:xfrm flipV="1">
            <a:off x="2411413" y="2133600"/>
            <a:ext cx="788987" cy="358775"/>
          </a:xfrm>
          <a:prstGeom prst="line">
            <a:avLst/>
          </a:prstGeom>
          <a:noFill/>
          <a:ln w="76200">
            <a:solidFill>
              <a:srgbClr val="00FF00"/>
            </a:solidFill>
            <a:round/>
            <a:headEnd/>
            <a:tailEnd/>
          </a:ln>
          <a:effectLst/>
        </p:spPr>
        <p:txBody>
          <a:bodyPr/>
          <a:lstStyle/>
          <a:p>
            <a:endParaRPr lang="zh-CN" altLang="en-US"/>
          </a:p>
        </p:txBody>
      </p:sp>
      <p:sp>
        <p:nvSpPr>
          <p:cNvPr id="938017" name="Freeform 33"/>
          <p:cNvSpPr>
            <a:spLocks/>
          </p:cNvSpPr>
          <p:nvPr/>
        </p:nvSpPr>
        <p:spPr bwMode="auto">
          <a:xfrm>
            <a:off x="1371600" y="2433638"/>
            <a:ext cx="2089150" cy="839787"/>
          </a:xfrm>
          <a:custGeom>
            <a:avLst/>
            <a:gdLst/>
            <a:ahLst/>
            <a:cxnLst>
              <a:cxn ang="0">
                <a:pos x="182" y="272"/>
              </a:cxn>
              <a:cxn ang="0">
                <a:pos x="0" y="408"/>
              </a:cxn>
              <a:cxn ang="0">
                <a:pos x="182" y="499"/>
              </a:cxn>
              <a:cxn ang="0">
                <a:pos x="635" y="499"/>
              </a:cxn>
              <a:cxn ang="0">
                <a:pos x="408" y="499"/>
              </a:cxn>
              <a:cxn ang="0">
                <a:pos x="635" y="499"/>
              </a:cxn>
              <a:cxn ang="0">
                <a:pos x="953" y="317"/>
              </a:cxn>
              <a:cxn ang="0">
                <a:pos x="1180" y="181"/>
              </a:cxn>
              <a:cxn ang="0">
                <a:pos x="1316" y="45"/>
              </a:cxn>
              <a:cxn ang="0">
                <a:pos x="1180" y="0"/>
              </a:cxn>
            </a:cxnLst>
            <a:rect l="0" t="0" r="r" b="b"/>
            <a:pathLst>
              <a:path w="1316" h="529">
                <a:moveTo>
                  <a:pt x="182" y="272"/>
                </a:moveTo>
                <a:cubicBezTo>
                  <a:pt x="91" y="321"/>
                  <a:pt x="0" y="370"/>
                  <a:pt x="0" y="408"/>
                </a:cubicBezTo>
                <a:cubicBezTo>
                  <a:pt x="0" y="446"/>
                  <a:pt x="76" y="484"/>
                  <a:pt x="182" y="499"/>
                </a:cubicBezTo>
                <a:cubicBezTo>
                  <a:pt x="288" y="514"/>
                  <a:pt x="597" y="499"/>
                  <a:pt x="635" y="499"/>
                </a:cubicBezTo>
                <a:cubicBezTo>
                  <a:pt x="673" y="499"/>
                  <a:pt x="408" y="499"/>
                  <a:pt x="408" y="499"/>
                </a:cubicBezTo>
                <a:cubicBezTo>
                  <a:pt x="408" y="499"/>
                  <a:pt x="544" y="529"/>
                  <a:pt x="635" y="499"/>
                </a:cubicBezTo>
                <a:cubicBezTo>
                  <a:pt x="726" y="469"/>
                  <a:pt x="862" y="370"/>
                  <a:pt x="953" y="317"/>
                </a:cubicBezTo>
                <a:cubicBezTo>
                  <a:pt x="1044" y="264"/>
                  <a:pt x="1120" y="226"/>
                  <a:pt x="1180" y="181"/>
                </a:cubicBezTo>
                <a:cubicBezTo>
                  <a:pt x="1240" y="136"/>
                  <a:pt x="1316" y="75"/>
                  <a:pt x="1316" y="45"/>
                </a:cubicBezTo>
                <a:cubicBezTo>
                  <a:pt x="1316" y="15"/>
                  <a:pt x="1248" y="7"/>
                  <a:pt x="1180" y="0"/>
                </a:cubicBezTo>
              </a:path>
            </a:pathLst>
          </a:custGeom>
          <a:noFill/>
          <a:ln w="76200">
            <a:solidFill>
              <a:srgbClr val="00FF00"/>
            </a:solidFill>
            <a:round/>
            <a:headEnd/>
            <a:tailEnd/>
          </a:ln>
          <a:effectLst/>
        </p:spPr>
        <p:txBody>
          <a:bodyPr/>
          <a:lstStyle/>
          <a:p>
            <a:endParaRPr lang="zh-CN" altLang="en-US"/>
          </a:p>
        </p:txBody>
      </p:sp>
      <p:sp>
        <p:nvSpPr>
          <p:cNvPr id="938018" name="Freeform 34"/>
          <p:cNvSpPr>
            <a:spLocks/>
          </p:cNvSpPr>
          <p:nvPr/>
        </p:nvSpPr>
        <p:spPr bwMode="auto">
          <a:xfrm>
            <a:off x="1371600" y="3009900"/>
            <a:ext cx="2089150" cy="839788"/>
          </a:xfrm>
          <a:custGeom>
            <a:avLst/>
            <a:gdLst/>
            <a:ahLst/>
            <a:cxnLst>
              <a:cxn ang="0">
                <a:pos x="182" y="272"/>
              </a:cxn>
              <a:cxn ang="0">
                <a:pos x="0" y="408"/>
              </a:cxn>
              <a:cxn ang="0">
                <a:pos x="182" y="499"/>
              </a:cxn>
              <a:cxn ang="0">
                <a:pos x="635" y="499"/>
              </a:cxn>
              <a:cxn ang="0">
                <a:pos x="408" y="499"/>
              </a:cxn>
              <a:cxn ang="0">
                <a:pos x="635" y="499"/>
              </a:cxn>
              <a:cxn ang="0">
                <a:pos x="953" y="317"/>
              </a:cxn>
              <a:cxn ang="0">
                <a:pos x="1180" y="181"/>
              </a:cxn>
              <a:cxn ang="0">
                <a:pos x="1316" y="45"/>
              </a:cxn>
              <a:cxn ang="0">
                <a:pos x="1180" y="0"/>
              </a:cxn>
            </a:cxnLst>
            <a:rect l="0" t="0" r="r" b="b"/>
            <a:pathLst>
              <a:path w="1316" h="529">
                <a:moveTo>
                  <a:pt x="182" y="272"/>
                </a:moveTo>
                <a:cubicBezTo>
                  <a:pt x="91" y="321"/>
                  <a:pt x="0" y="370"/>
                  <a:pt x="0" y="408"/>
                </a:cubicBezTo>
                <a:cubicBezTo>
                  <a:pt x="0" y="446"/>
                  <a:pt x="76" y="484"/>
                  <a:pt x="182" y="499"/>
                </a:cubicBezTo>
                <a:cubicBezTo>
                  <a:pt x="288" y="514"/>
                  <a:pt x="597" y="499"/>
                  <a:pt x="635" y="499"/>
                </a:cubicBezTo>
                <a:cubicBezTo>
                  <a:pt x="673" y="499"/>
                  <a:pt x="408" y="499"/>
                  <a:pt x="408" y="499"/>
                </a:cubicBezTo>
                <a:cubicBezTo>
                  <a:pt x="408" y="499"/>
                  <a:pt x="544" y="529"/>
                  <a:pt x="635" y="499"/>
                </a:cubicBezTo>
                <a:cubicBezTo>
                  <a:pt x="726" y="469"/>
                  <a:pt x="862" y="370"/>
                  <a:pt x="953" y="317"/>
                </a:cubicBezTo>
                <a:cubicBezTo>
                  <a:pt x="1044" y="264"/>
                  <a:pt x="1120" y="226"/>
                  <a:pt x="1180" y="181"/>
                </a:cubicBezTo>
                <a:cubicBezTo>
                  <a:pt x="1240" y="136"/>
                  <a:pt x="1316" y="75"/>
                  <a:pt x="1316" y="45"/>
                </a:cubicBezTo>
                <a:cubicBezTo>
                  <a:pt x="1316" y="15"/>
                  <a:pt x="1248" y="7"/>
                  <a:pt x="1180" y="0"/>
                </a:cubicBezTo>
              </a:path>
            </a:pathLst>
          </a:custGeom>
          <a:noFill/>
          <a:ln w="76200">
            <a:solidFill>
              <a:srgbClr val="00FF00"/>
            </a:solidFill>
            <a:round/>
            <a:headEnd/>
            <a:tailEnd/>
          </a:ln>
          <a:effectLst/>
        </p:spPr>
        <p:txBody>
          <a:bodyPr/>
          <a:lstStyle/>
          <a:p>
            <a:endParaRPr lang="zh-CN" altLang="en-US"/>
          </a:p>
        </p:txBody>
      </p:sp>
      <p:sp>
        <p:nvSpPr>
          <p:cNvPr id="938019" name="Freeform 35"/>
          <p:cNvSpPr>
            <a:spLocks/>
          </p:cNvSpPr>
          <p:nvPr/>
        </p:nvSpPr>
        <p:spPr bwMode="auto">
          <a:xfrm>
            <a:off x="1371600" y="3657600"/>
            <a:ext cx="2089150" cy="839788"/>
          </a:xfrm>
          <a:custGeom>
            <a:avLst/>
            <a:gdLst/>
            <a:ahLst/>
            <a:cxnLst>
              <a:cxn ang="0">
                <a:pos x="182" y="272"/>
              </a:cxn>
              <a:cxn ang="0">
                <a:pos x="0" y="408"/>
              </a:cxn>
              <a:cxn ang="0">
                <a:pos x="182" y="499"/>
              </a:cxn>
              <a:cxn ang="0">
                <a:pos x="635" y="499"/>
              </a:cxn>
              <a:cxn ang="0">
                <a:pos x="408" y="499"/>
              </a:cxn>
              <a:cxn ang="0">
                <a:pos x="635" y="499"/>
              </a:cxn>
              <a:cxn ang="0">
                <a:pos x="953" y="317"/>
              </a:cxn>
              <a:cxn ang="0">
                <a:pos x="1180" y="181"/>
              </a:cxn>
              <a:cxn ang="0">
                <a:pos x="1316" y="45"/>
              </a:cxn>
              <a:cxn ang="0">
                <a:pos x="1180" y="0"/>
              </a:cxn>
            </a:cxnLst>
            <a:rect l="0" t="0" r="r" b="b"/>
            <a:pathLst>
              <a:path w="1316" h="529">
                <a:moveTo>
                  <a:pt x="182" y="272"/>
                </a:moveTo>
                <a:cubicBezTo>
                  <a:pt x="91" y="321"/>
                  <a:pt x="0" y="370"/>
                  <a:pt x="0" y="408"/>
                </a:cubicBezTo>
                <a:cubicBezTo>
                  <a:pt x="0" y="446"/>
                  <a:pt x="76" y="484"/>
                  <a:pt x="182" y="499"/>
                </a:cubicBezTo>
                <a:cubicBezTo>
                  <a:pt x="288" y="514"/>
                  <a:pt x="597" y="499"/>
                  <a:pt x="635" y="499"/>
                </a:cubicBezTo>
                <a:cubicBezTo>
                  <a:pt x="673" y="499"/>
                  <a:pt x="408" y="499"/>
                  <a:pt x="408" y="499"/>
                </a:cubicBezTo>
                <a:cubicBezTo>
                  <a:pt x="408" y="499"/>
                  <a:pt x="544" y="529"/>
                  <a:pt x="635" y="499"/>
                </a:cubicBezTo>
                <a:cubicBezTo>
                  <a:pt x="726" y="469"/>
                  <a:pt x="862" y="370"/>
                  <a:pt x="953" y="317"/>
                </a:cubicBezTo>
                <a:cubicBezTo>
                  <a:pt x="1044" y="264"/>
                  <a:pt x="1120" y="226"/>
                  <a:pt x="1180" y="181"/>
                </a:cubicBezTo>
                <a:cubicBezTo>
                  <a:pt x="1240" y="136"/>
                  <a:pt x="1316" y="75"/>
                  <a:pt x="1316" y="45"/>
                </a:cubicBezTo>
                <a:cubicBezTo>
                  <a:pt x="1316" y="15"/>
                  <a:pt x="1248" y="7"/>
                  <a:pt x="1180" y="0"/>
                </a:cubicBezTo>
              </a:path>
            </a:pathLst>
          </a:custGeom>
          <a:noFill/>
          <a:ln w="76200">
            <a:solidFill>
              <a:srgbClr val="00FF00"/>
            </a:solidFill>
            <a:round/>
            <a:headEnd/>
            <a:tailEnd/>
          </a:ln>
          <a:effectLst/>
        </p:spPr>
        <p:txBody>
          <a:bodyPr/>
          <a:lstStyle/>
          <a:p>
            <a:endParaRPr lang="zh-CN" altLang="en-US"/>
          </a:p>
        </p:txBody>
      </p:sp>
      <p:sp>
        <p:nvSpPr>
          <p:cNvPr id="938020" name="Line 36"/>
          <p:cNvSpPr>
            <a:spLocks noChangeShapeType="1"/>
          </p:cNvSpPr>
          <p:nvPr/>
        </p:nvSpPr>
        <p:spPr bwMode="auto">
          <a:xfrm>
            <a:off x="838200" y="3962400"/>
            <a:ext cx="838200" cy="0"/>
          </a:xfrm>
          <a:prstGeom prst="line">
            <a:avLst/>
          </a:prstGeom>
          <a:noFill/>
          <a:ln w="76200">
            <a:solidFill>
              <a:srgbClr val="00FF00"/>
            </a:solidFill>
            <a:round/>
            <a:headEnd/>
            <a:tailEnd/>
          </a:ln>
          <a:effectLst/>
        </p:spPr>
        <p:txBody>
          <a:bodyPr/>
          <a:lstStyle/>
          <a:p>
            <a:endParaRPr lang="zh-CN" altLang="en-US"/>
          </a:p>
        </p:txBody>
      </p:sp>
      <p:sp>
        <p:nvSpPr>
          <p:cNvPr id="938021" name="Line 37"/>
          <p:cNvSpPr>
            <a:spLocks noChangeShapeType="1"/>
          </p:cNvSpPr>
          <p:nvPr/>
        </p:nvSpPr>
        <p:spPr bwMode="auto">
          <a:xfrm flipV="1">
            <a:off x="7596188" y="1989138"/>
            <a:ext cx="792162" cy="0"/>
          </a:xfrm>
          <a:prstGeom prst="line">
            <a:avLst/>
          </a:prstGeom>
          <a:noFill/>
          <a:ln w="57150">
            <a:solidFill>
              <a:srgbClr val="3366FF"/>
            </a:solidFill>
            <a:round/>
            <a:headEnd/>
            <a:tailEnd/>
          </a:ln>
          <a:effectLst/>
        </p:spPr>
        <p:txBody>
          <a:bodyPr/>
          <a:lstStyle/>
          <a:p>
            <a:endParaRPr lang="zh-CN" altLang="en-US"/>
          </a:p>
        </p:txBody>
      </p:sp>
      <p:sp>
        <p:nvSpPr>
          <p:cNvPr id="938022" name="Line 38"/>
          <p:cNvSpPr>
            <a:spLocks noChangeShapeType="1"/>
          </p:cNvSpPr>
          <p:nvPr/>
        </p:nvSpPr>
        <p:spPr bwMode="auto">
          <a:xfrm>
            <a:off x="7596188" y="2636838"/>
            <a:ext cx="863600" cy="0"/>
          </a:xfrm>
          <a:prstGeom prst="line">
            <a:avLst/>
          </a:prstGeom>
          <a:noFill/>
          <a:ln w="57150">
            <a:solidFill>
              <a:srgbClr val="3366FF"/>
            </a:solidFill>
            <a:round/>
            <a:headEnd/>
            <a:tailEnd/>
          </a:ln>
          <a:effectLst/>
        </p:spPr>
        <p:txBody>
          <a:bodyPr/>
          <a:lstStyle/>
          <a:p>
            <a:endParaRPr lang="zh-CN" altLang="en-US"/>
          </a:p>
        </p:txBody>
      </p:sp>
      <p:sp>
        <p:nvSpPr>
          <p:cNvPr id="938023" name="Line 39"/>
          <p:cNvSpPr>
            <a:spLocks noChangeShapeType="1"/>
          </p:cNvSpPr>
          <p:nvPr/>
        </p:nvSpPr>
        <p:spPr bwMode="auto">
          <a:xfrm>
            <a:off x="8172450" y="1341438"/>
            <a:ext cx="0" cy="647700"/>
          </a:xfrm>
          <a:prstGeom prst="line">
            <a:avLst/>
          </a:prstGeom>
          <a:noFill/>
          <a:ln w="57150">
            <a:solidFill>
              <a:srgbClr val="3366FF"/>
            </a:solidFill>
            <a:round/>
            <a:headEnd/>
            <a:tailEnd type="triangle" w="med" len="med"/>
          </a:ln>
          <a:effectLst/>
        </p:spPr>
        <p:txBody>
          <a:bodyPr/>
          <a:lstStyle/>
          <a:p>
            <a:endParaRPr lang="zh-CN" altLang="en-US"/>
          </a:p>
        </p:txBody>
      </p:sp>
      <p:sp>
        <p:nvSpPr>
          <p:cNvPr id="938024" name="Line 40"/>
          <p:cNvSpPr>
            <a:spLocks noChangeShapeType="1"/>
          </p:cNvSpPr>
          <p:nvPr/>
        </p:nvSpPr>
        <p:spPr bwMode="auto">
          <a:xfrm flipV="1">
            <a:off x="8172450" y="2636838"/>
            <a:ext cx="0" cy="647700"/>
          </a:xfrm>
          <a:prstGeom prst="line">
            <a:avLst/>
          </a:prstGeom>
          <a:noFill/>
          <a:ln w="57150">
            <a:solidFill>
              <a:srgbClr val="3366FF"/>
            </a:solidFill>
            <a:round/>
            <a:headEnd/>
            <a:tailEnd type="triangle" w="med" len="med"/>
          </a:ln>
          <a:effectLst/>
        </p:spPr>
        <p:txBody>
          <a:bodyPr/>
          <a:lstStyle/>
          <a:p>
            <a:endParaRPr lang="zh-CN" altLang="en-US"/>
          </a:p>
        </p:txBody>
      </p:sp>
      <p:sp>
        <p:nvSpPr>
          <p:cNvPr id="938025" name="Line 41"/>
          <p:cNvSpPr>
            <a:spLocks noChangeShapeType="1"/>
          </p:cNvSpPr>
          <p:nvPr/>
        </p:nvSpPr>
        <p:spPr bwMode="auto">
          <a:xfrm>
            <a:off x="1979613" y="2492375"/>
            <a:ext cx="360362" cy="0"/>
          </a:xfrm>
          <a:prstGeom prst="line">
            <a:avLst/>
          </a:prstGeom>
          <a:noFill/>
          <a:ln w="76200">
            <a:solidFill>
              <a:srgbClr val="66FF33"/>
            </a:solidFill>
            <a:round/>
            <a:headEnd/>
            <a:tailEnd type="triangle" w="med" len="med"/>
          </a:ln>
          <a:effectLst/>
        </p:spPr>
        <p:txBody>
          <a:bodyPr/>
          <a:lstStyle/>
          <a:p>
            <a:endParaRPr lang="zh-CN" altLang="en-US"/>
          </a:p>
        </p:txBody>
      </p:sp>
      <p:sp>
        <p:nvSpPr>
          <p:cNvPr id="938026" name="Text Box 42"/>
          <p:cNvSpPr txBox="1">
            <a:spLocks noChangeArrowheads="1"/>
          </p:cNvSpPr>
          <p:nvPr/>
        </p:nvSpPr>
        <p:spPr bwMode="auto">
          <a:xfrm>
            <a:off x="1619250" y="4724400"/>
            <a:ext cx="360363" cy="579438"/>
          </a:xfrm>
          <a:prstGeom prst="rect">
            <a:avLst/>
          </a:prstGeom>
          <a:noFill/>
          <a:ln w="38100">
            <a:noFill/>
            <a:miter lim="800000"/>
            <a:headEnd/>
            <a:tailEnd/>
          </a:ln>
          <a:effectLst/>
        </p:spPr>
        <p:txBody>
          <a:bodyPr>
            <a:spAutoFit/>
          </a:bodyPr>
          <a:lstStyle/>
          <a:p>
            <a:pPr>
              <a:spcBef>
                <a:spcPct val="50000"/>
              </a:spcBef>
            </a:pPr>
            <a:r>
              <a:rPr lang="en-US" altLang="zh-CN" sz="3200" b="1">
                <a:latin typeface="宋体" charset="-122"/>
              </a:rPr>
              <a:t>1</a:t>
            </a:r>
          </a:p>
        </p:txBody>
      </p:sp>
      <p:sp>
        <p:nvSpPr>
          <p:cNvPr id="938027" name="Text Box 43"/>
          <p:cNvSpPr txBox="1">
            <a:spLocks noChangeArrowheads="1"/>
          </p:cNvSpPr>
          <p:nvPr/>
        </p:nvSpPr>
        <p:spPr bwMode="auto">
          <a:xfrm>
            <a:off x="5724525" y="4652963"/>
            <a:ext cx="431800" cy="579437"/>
          </a:xfrm>
          <a:prstGeom prst="rect">
            <a:avLst/>
          </a:prstGeom>
          <a:noFill/>
          <a:ln w="38100">
            <a:noFill/>
            <a:miter lim="800000"/>
            <a:headEnd/>
            <a:tailEnd/>
          </a:ln>
          <a:effectLst/>
        </p:spPr>
        <p:txBody>
          <a:bodyPr>
            <a:spAutoFit/>
          </a:bodyPr>
          <a:lstStyle/>
          <a:p>
            <a:pPr>
              <a:spcBef>
                <a:spcPct val="50000"/>
              </a:spcBef>
            </a:pPr>
            <a:r>
              <a:rPr lang="en-US" altLang="zh-CN" sz="3200" b="1">
                <a:latin typeface="宋体" charset="-122"/>
              </a:rPr>
              <a:t>6</a:t>
            </a:r>
          </a:p>
        </p:txBody>
      </p:sp>
      <p:sp>
        <p:nvSpPr>
          <p:cNvPr id="938028" name="Text Box 44"/>
          <p:cNvSpPr txBox="1">
            <a:spLocks noChangeArrowheads="1"/>
          </p:cNvSpPr>
          <p:nvPr/>
        </p:nvSpPr>
        <p:spPr bwMode="auto">
          <a:xfrm>
            <a:off x="5724525" y="3716338"/>
            <a:ext cx="360363" cy="579437"/>
          </a:xfrm>
          <a:prstGeom prst="rect">
            <a:avLst/>
          </a:prstGeom>
          <a:noFill/>
          <a:ln w="38100">
            <a:noFill/>
            <a:miter lim="800000"/>
            <a:headEnd/>
            <a:tailEnd/>
          </a:ln>
          <a:effectLst/>
        </p:spPr>
        <p:txBody>
          <a:bodyPr>
            <a:spAutoFit/>
          </a:bodyPr>
          <a:lstStyle/>
          <a:p>
            <a:pPr>
              <a:spcBef>
                <a:spcPct val="50000"/>
              </a:spcBef>
            </a:pPr>
            <a:r>
              <a:rPr lang="en-US" altLang="zh-CN" sz="3200" b="1">
                <a:latin typeface="宋体" charset="-122"/>
              </a:rPr>
              <a:t>5</a:t>
            </a:r>
          </a:p>
        </p:txBody>
      </p:sp>
      <p:sp>
        <p:nvSpPr>
          <p:cNvPr id="938029" name="Text Box 45"/>
          <p:cNvSpPr txBox="1">
            <a:spLocks noChangeArrowheads="1"/>
          </p:cNvSpPr>
          <p:nvPr/>
        </p:nvSpPr>
        <p:spPr bwMode="auto">
          <a:xfrm>
            <a:off x="5795963" y="2492375"/>
            <a:ext cx="288925" cy="579438"/>
          </a:xfrm>
          <a:prstGeom prst="rect">
            <a:avLst/>
          </a:prstGeom>
          <a:noFill/>
          <a:ln w="38100">
            <a:noFill/>
            <a:miter lim="800000"/>
            <a:headEnd/>
            <a:tailEnd/>
          </a:ln>
          <a:effectLst/>
        </p:spPr>
        <p:txBody>
          <a:bodyPr>
            <a:spAutoFit/>
          </a:bodyPr>
          <a:lstStyle/>
          <a:p>
            <a:pPr>
              <a:spcBef>
                <a:spcPct val="50000"/>
              </a:spcBef>
            </a:pPr>
            <a:r>
              <a:rPr lang="en-US" altLang="zh-CN" sz="3200" b="1">
                <a:latin typeface="宋体" charset="-122"/>
              </a:rPr>
              <a:t>4</a:t>
            </a:r>
          </a:p>
        </p:txBody>
      </p:sp>
      <p:sp>
        <p:nvSpPr>
          <p:cNvPr id="938030" name="Text Box 46"/>
          <p:cNvSpPr txBox="1">
            <a:spLocks noChangeArrowheads="1"/>
          </p:cNvSpPr>
          <p:nvPr/>
        </p:nvSpPr>
        <p:spPr bwMode="auto">
          <a:xfrm>
            <a:off x="5795963" y="1341438"/>
            <a:ext cx="433387" cy="579437"/>
          </a:xfrm>
          <a:prstGeom prst="rect">
            <a:avLst/>
          </a:prstGeom>
          <a:noFill/>
          <a:ln w="38100">
            <a:noFill/>
            <a:miter lim="800000"/>
            <a:headEnd/>
            <a:tailEnd/>
          </a:ln>
          <a:effectLst/>
        </p:spPr>
        <p:txBody>
          <a:bodyPr>
            <a:spAutoFit/>
          </a:bodyPr>
          <a:lstStyle/>
          <a:p>
            <a:pPr>
              <a:spcBef>
                <a:spcPct val="50000"/>
              </a:spcBef>
            </a:pPr>
            <a:r>
              <a:rPr lang="en-US" altLang="zh-CN" sz="3200" b="1">
                <a:latin typeface="宋体" charset="-122"/>
              </a:rPr>
              <a:t>3</a:t>
            </a:r>
          </a:p>
        </p:txBody>
      </p:sp>
      <p:sp>
        <p:nvSpPr>
          <p:cNvPr id="938031" name="Text Box 47"/>
          <p:cNvSpPr txBox="1">
            <a:spLocks noChangeArrowheads="1"/>
          </p:cNvSpPr>
          <p:nvPr/>
        </p:nvSpPr>
        <p:spPr bwMode="auto">
          <a:xfrm>
            <a:off x="1692275" y="1412875"/>
            <a:ext cx="358775" cy="579438"/>
          </a:xfrm>
          <a:prstGeom prst="rect">
            <a:avLst/>
          </a:prstGeom>
          <a:noFill/>
          <a:ln w="38100">
            <a:noFill/>
            <a:miter lim="800000"/>
            <a:headEnd/>
            <a:tailEnd/>
          </a:ln>
          <a:effectLst/>
        </p:spPr>
        <p:txBody>
          <a:bodyPr>
            <a:spAutoFit/>
          </a:bodyPr>
          <a:lstStyle/>
          <a:p>
            <a:pPr>
              <a:spcBef>
                <a:spcPct val="50000"/>
              </a:spcBef>
            </a:pPr>
            <a:r>
              <a:rPr lang="en-US" altLang="zh-CN" sz="3200" b="1">
                <a:latin typeface="宋体" charset="-122"/>
              </a:rPr>
              <a:t>2</a:t>
            </a:r>
          </a:p>
        </p:txBody>
      </p:sp>
      <p:sp>
        <p:nvSpPr>
          <p:cNvPr id="938032" name="Oval 48"/>
          <p:cNvSpPr>
            <a:spLocks noChangeArrowheads="1"/>
          </p:cNvSpPr>
          <p:nvPr/>
        </p:nvSpPr>
        <p:spPr bwMode="auto">
          <a:xfrm>
            <a:off x="1979613" y="4797425"/>
            <a:ext cx="215900" cy="215900"/>
          </a:xfrm>
          <a:prstGeom prst="ellipse">
            <a:avLst/>
          </a:prstGeom>
          <a:solidFill>
            <a:srgbClr val="FFFF00"/>
          </a:solidFill>
          <a:ln w="38100">
            <a:solidFill>
              <a:schemeClr val="tx1"/>
            </a:solidFill>
            <a:round/>
            <a:headEnd/>
            <a:tailEnd/>
          </a:ln>
          <a:effectLst/>
        </p:spPr>
        <p:txBody>
          <a:bodyPr wrap="none" anchor="ctr"/>
          <a:lstStyle/>
          <a:p>
            <a:endParaRPr lang="zh-CN" altLang="en-US"/>
          </a:p>
        </p:txBody>
      </p:sp>
      <p:sp>
        <p:nvSpPr>
          <p:cNvPr id="938033" name="Oval 49"/>
          <p:cNvSpPr>
            <a:spLocks noChangeArrowheads="1"/>
          </p:cNvSpPr>
          <p:nvPr/>
        </p:nvSpPr>
        <p:spPr bwMode="auto">
          <a:xfrm>
            <a:off x="1979613" y="1628775"/>
            <a:ext cx="215900" cy="215900"/>
          </a:xfrm>
          <a:prstGeom prst="ellipse">
            <a:avLst/>
          </a:prstGeom>
          <a:solidFill>
            <a:srgbClr val="FFFF00"/>
          </a:solidFill>
          <a:ln w="38100">
            <a:solidFill>
              <a:schemeClr val="tx1"/>
            </a:solidFill>
            <a:round/>
            <a:headEnd/>
            <a:tailEnd/>
          </a:ln>
          <a:effectLst/>
        </p:spPr>
        <p:txBody>
          <a:bodyPr wrap="none" anchor="ctr"/>
          <a:lstStyle/>
          <a:p>
            <a:endParaRPr lang="zh-CN" altLang="en-US"/>
          </a:p>
        </p:txBody>
      </p:sp>
      <p:sp>
        <p:nvSpPr>
          <p:cNvPr id="938034" name="Oval 50"/>
          <p:cNvSpPr>
            <a:spLocks noChangeArrowheads="1"/>
          </p:cNvSpPr>
          <p:nvPr/>
        </p:nvSpPr>
        <p:spPr bwMode="auto">
          <a:xfrm>
            <a:off x="5651500" y="1628775"/>
            <a:ext cx="215900" cy="215900"/>
          </a:xfrm>
          <a:prstGeom prst="ellipse">
            <a:avLst/>
          </a:prstGeom>
          <a:solidFill>
            <a:srgbClr val="FFFF00"/>
          </a:solidFill>
          <a:ln w="38100">
            <a:solidFill>
              <a:schemeClr val="tx1"/>
            </a:solidFill>
            <a:round/>
            <a:headEnd/>
            <a:tailEnd/>
          </a:ln>
          <a:effectLst/>
        </p:spPr>
        <p:txBody>
          <a:bodyPr wrap="none" anchor="ctr"/>
          <a:lstStyle/>
          <a:p>
            <a:endParaRPr lang="zh-CN" altLang="en-US"/>
          </a:p>
        </p:txBody>
      </p:sp>
      <p:sp>
        <p:nvSpPr>
          <p:cNvPr id="938035" name="Oval 51"/>
          <p:cNvSpPr>
            <a:spLocks noChangeArrowheads="1"/>
          </p:cNvSpPr>
          <p:nvPr/>
        </p:nvSpPr>
        <p:spPr bwMode="auto">
          <a:xfrm>
            <a:off x="5580063" y="2852738"/>
            <a:ext cx="215900" cy="215900"/>
          </a:xfrm>
          <a:prstGeom prst="ellipse">
            <a:avLst/>
          </a:prstGeom>
          <a:solidFill>
            <a:srgbClr val="FFFF00"/>
          </a:solidFill>
          <a:ln w="38100">
            <a:solidFill>
              <a:schemeClr val="tx1"/>
            </a:solidFill>
            <a:round/>
            <a:headEnd/>
            <a:tailEnd/>
          </a:ln>
          <a:effectLst/>
        </p:spPr>
        <p:txBody>
          <a:bodyPr wrap="none" anchor="ctr"/>
          <a:lstStyle/>
          <a:p>
            <a:endParaRPr lang="zh-CN" altLang="en-US"/>
          </a:p>
        </p:txBody>
      </p:sp>
      <p:sp>
        <p:nvSpPr>
          <p:cNvPr id="938036" name="Oval 52"/>
          <p:cNvSpPr>
            <a:spLocks noChangeArrowheads="1"/>
          </p:cNvSpPr>
          <p:nvPr/>
        </p:nvSpPr>
        <p:spPr bwMode="auto">
          <a:xfrm>
            <a:off x="5651500" y="3573463"/>
            <a:ext cx="215900" cy="215900"/>
          </a:xfrm>
          <a:prstGeom prst="ellipse">
            <a:avLst/>
          </a:prstGeom>
          <a:solidFill>
            <a:srgbClr val="FFFF00"/>
          </a:solidFill>
          <a:ln w="38100">
            <a:solidFill>
              <a:schemeClr val="tx1"/>
            </a:solidFill>
            <a:round/>
            <a:headEnd/>
            <a:tailEnd/>
          </a:ln>
          <a:effectLst/>
        </p:spPr>
        <p:txBody>
          <a:bodyPr wrap="none" anchor="ctr"/>
          <a:lstStyle/>
          <a:p>
            <a:endParaRPr lang="zh-CN" altLang="en-US"/>
          </a:p>
        </p:txBody>
      </p:sp>
      <p:sp>
        <p:nvSpPr>
          <p:cNvPr id="938037" name="Oval 53"/>
          <p:cNvSpPr>
            <a:spLocks noChangeArrowheads="1"/>
          </p:cNvSpPr>
          <p:nvPr/>
        </p:nvSpPr>
        <p:spPr bwMode="auto">
          <a:xfrm>
            <a:off x="5580063" y="4797425"/>
            <a:ext cx="215900" cy="215900"/>
          </a:xfrm>
          <a:prstGeom prst="ellipse">
            <a:avLst/>
          </a:prstGeom>
          <a:solidFill>
            <a:srgbClr val="FFFF00"/>
          </a:solidFill>
          <a:ln w="38100">
            <a:solidFill>
              <a:schemeClr val="tx1"/>
            </a:solidFill>
            <a:round/>
            <a:headEnd/>
            <a:tailEnd/>
          </a:ln>
          <a:effectLst/>
        </p:spPr>
        <p:txBody>
          <a:bodyPr wrap="none" anchor="ctr"/>
          <a:lstStyle/>
          <a:p>
            <a:endParaRPr lang="zh-CN" altLang="en-US"/>
          </a:p>
        </p:txBody>
      </p:sp>
      <p:sp>
        <p:nvSpPr>
          <p:cNvPr id="938038" name="Text Box 54"/>
          <p:cNvSpPr txBox="1">
            <a:spLocks noChangeArrowheads="1"/>
          </p:cNvSpPr>
          <p:nvPr/>
        </p:nvSpPr>
        <p:spPr bwMode="auto">
          <a:xfrm>
            <a:off x="684213" y="5589588"/>
            <a:ext cx="7559675" cy="579437"/>
          </a:xfrm>
          <a:prstGeom prst="rect">
            <a:avLst/>
          </a:prstGeom>
          <a:noFill/>
          <a:ln w="38100">
            <a:noFill/>
            <a:miter lim="800000"/>
            <a:headEnd/>
            <a:tailEnd/>
          </a:ln>
          <a:effectLst/>
        </p:spPr>
        <p:txBody>
          <a:bodyPr>
            <a:spAutoFit/>
          </a:bodyPr>
          <a:lstStyle/>
          <a:p>
            <a:pPr>
              <a:spcBef>
                <a:spcPct val="50000"/>
              </a:spcBef>
            </a:pPr>
            <a:r>
              <a:rPr lang="zh-CN" altLang="en-US" sz="3200">
                <a:latin typeface="宋体" charset="-122"/>
              </a:rPr>
              <a:t>图</a:t>
            </a:r>
            <a:r>
              <a:rPr lang="en-US" altLang="zh-CN" sz="3200">
                <a:latin typeface="宋体" charset="-122"/>
              </a:rPr>
              <a:t>1-13 </a:t>
            </a:r>
            <a:r>
              <a:rPr lang="zh-CN" altLang="en-US" sz="3200">
                <a:latin typeface="宋体" charset="-122"/>
              </a:rPr>
              <a:t>简单串联磁路  </a:t>
            </a:r>
            <a:r>
              <a:rPr lang="en-US" altLang="zh-CN" sz="3200">
                <a:latin typeface="宋体" charset="-122"/>
              </a:rPr>
              <a:t>A)</a:t>
            </a:r>
            <a:r>
              <a:rPr lang="zh-CN" altLang="en-US" sz="3200">
                <a:latin typeface="宋体" charset="-122"/>
              </a:rPr>
              <a:t>串联磁路</a:t>
            </a:r>
          </a:p>
        </p:txBody>
      </p:sp>
      <p:graphicFrame>
        <p:nvGraphicFramePr>
          <p:cNvPr id="938039" name="Object 55"/>
          <p:cNvGraphicFramePr>
            <a:graphicFrameLocks noChangeAspect="1"/>
          </p:cNvGraphicFramePr>
          <p:nvPr>
            <p:ph type="title" sz="quarter"/>
          </p:nvPr>
        </p:nvGraphicFramePr>
        <p:xfrm>
          <a:off x="5219700" y="1989138"/>
          <a:ext cx="558800" cy="1008062"/>
        </p:xfrm>
        <a:graphic>
          <a:graphicData uri="http://schemas.openxmlformats.org/presentationml/2006/ole">
            <p:oleObj spid="_x0000_s938039" name="公式" r:id="rId3" imgW="126890" imgH="228402" progId="Equation.3">
              <p:embed/>
            </p:oleObj>
          </a:graphicData>
        </a:graphic>
      </p:graphicFrame>
      <p:graphicFrame>
        <p:nvGraphicFramePr>
          <p:cNvPr id="938040" name="Object 56"/>
          <p:cNvGraphicFramePr>
            <a:graphicFrameLocks noChangeAspect="1"/>
          </p:cNvGraphicFramePr>
          <p:nvPr>
            <p:ph sz="quarter" idx="2"/>
          </p:nvPr>
        </p:nvGraphicFramePr>
        <p:xfrm>
          <a:off x="0" y="2286000"/>
          <a:ext cx="533400" cy="1008063"/>
        </p:xfrm>
        <a:graphic>
          <a:graphicData uri="http://schemas.openxmlformats.org/presentationml/2006/ole">
            <p:oleObj spid="_x0000_s938040" name="公式" r:id="rId4" imgW="114151" imgH="215619" progId="Equation.3">
              <p:embed/>
            </p:oleObj>
          </a:graphicData>
        </a:graphic>
      </p:graphicFrame>
      <p:graphicFrame>
        <p:nvGraphicFramePr>
          <p:cNvPr id="938041" name="Object 57"/>
          <p:cNvGraphicFramePr>
            <a:graphicFrameLocks noChangeAspect="1"/>
          </p:cNvGraphicFramePr>
          <p:nvPr>
            <p:ph sz="quarter" idx="3"/>
          </p:nvPr>
        </p:nvGraphicFramePr>
        <p:xfrm>
          <a:off x="3708400" y="1268413"/>
          <a:ext cx="604838" cy="935037"/>
        </p:xfrm>
        <a:graphic>
          <a:graphicData uri="http://schemas.openxmlformats.org/presentationml/2006/ole">
            <p:oleObj spid="_x0000_s938041" name="公式" r:id="rId5" imgW="139579" imgH="215713" progId="Equation.3">
              <p:embed/>
            </p:oleObj>
          </a:graphicData>
        </a:graphic>
      </p:graphicFrame>
      <p:graphicFrame>
        <p:nvGraphicFramePr>
          <p:cNvPr id="938042" name="Object 58"/>
          <p:cNvGraphicFramePr>
            <a:graphicFrameLocks noChangeAspect="1"/>
          </p:cNvGraphicFramePr>
          <p:nvPr>
            <p:ph sz="quarter" idx="4"/>
          </p:nvPr>
        </p:nvGraphicFramePr>
        <p:xfrm>
          <a:off x="4041775" y="4960938"/>
          <a:ext cx="741363" cy="655637"/>
        </p:xfrm>
        <a:graphic>
          <a:graphicData uri="http://schemas.openxmlformats.org/presentationml/2006/ole">
            <p:oleObj spid="_x0000_s938042" name="公式" r:id="rId6" imgW="164957" imgH="152268" progId="Equation.3">
              <p:embed/>
            </p:oleObj>
          </a:graphicData>
        </a:graphic>
      </p:graphicFrame>
      <p:graphicFrame>
        <p:nvGraphicFramePr>
          <p:cNvPr id="938043" name="Object 59"/>
          <p:cNvGraphicFramePr>
            <a:graphicFrameLocks noChangeAspect="1"/>
          </p:cNvGraphicFramePr>
          <p:nvPr/>
        </p:nvGraphicFramePr>
        <p:xfrm>
          <a:off x="7740650" y="1844675"/>
          <a:ext cx="679450" cy="865188"/>
        </p:xfrm>
        <a:graphic>
          <a:graphicData uri="http://schemas.openxmlformats.org/presentationml/2006/ole">
            <p:oleObj spid="_x0000_s938043" name="公式" r:id="rId7" imgW="139579" imgH="177646" progId="Equation.3">
              <p:embed/>
            </p:oleObj>
          </a:graphicData>
        </a:graphic>
      </p:graphicFrame>
      <p:sp>
        <p:nvSpPr>
          <p:cNvPr id="938044" name="Text Box 60"/>
          <p:cNvSpPr txBox="1">
            <a:spLocks noChangeArrowheads="1"/>
          </p:cNvSpPr>
          <p:nvPr/>
        </p:nvSpPr>
        <p:spPr bwMode="auto">
          <a:xfrm>
            <a:off x="611188" y="1412875"/>
            <a:ext cx="935037" cy="914400"/>
          </a:xfrm>
          <a:prstGeom prst="rect">
            <a:avLst/>
          </a:prstGeom>
          <a:noFill/>
          <a:ln w="38100">
            <a:noFill/>
            <a:miter lim="800000"/>
            <a:headEnd/>
            <a:tailEnd/>
          </a:ln>
          <a:effectLst/>
        </p:spPr>
        <p:txBody>
          <a:bodyPr>
            <a:spAutoFit/>
          </a:bodyPr>
          <a:lstStyle/>
          <a:p>
            <a:pPr>
              <a:spcBef>
                <a:spcPct val="50000"/>
              </a:spcBef>
            </a:pPr>
            <a:r>
              <a:rPr lang="en-US" altLang="zh-CN" sz="5400" b="1">
                <a:latin typeface="宋体" charset="-122"/>
              </a:rPr>
              <a:t>i</a:t>
            </a:r>
          </a:p>
        </p:txBody>
      </p:sp>
      <p:pic>
        <p:nvPicPr>
          <p:cNvPr id="938045" name="Picture 61" descr="WDB01SRG"/>
          <p:cNvPicPr>
            <a:picLocks noChangeAspect="1" noChangeArrowheads="1" noCrop="1"/>
          </p:cNvPicPr>
          <p:nvPr/>
        </p:nvPicPr>
        <p:blipFill>
          <a:blip r:embed="rId8"/>
          <a:srcRect/>
          <a:stretch>
            <a:fillRect/>
          </a:stretch>
        </p:blipFill>
        <p:spPr bwMode="auto">
          <a:xfrm>
            <a:off x="1042988" y="2420938"/>
            <a:ext cx="857250" cy="95250"/>
          </a:xfrm>
          <a:prstGeom prst="rect">
            <a:avLst/>
          </a:prstGeom>
          <a:noFill/>
        </p:spPr>
      </p:pic>
      <p:pic>
        <p:nvPicPr>
          <p:cNvPr id="938046" name="Picture 62" descr="WDB01SLG"/>
          <p:cNvPicPr>
            <a:picLocks noChangeAspect="1" noChangeArrowheads="1" noCrop="1"/>
          </p:cNvPicPr>
          <p:nvPr/>
        </p:nvPicPr>
        <p:blipFill>
          <a:blip r:embed="rId9"/>
          <a:srcRect/>
          <a:stretch>
            <a:fillRect/>
          </a:stretch>
        </p:blipFill>
        <p:spPr bwMode="auto">
          <a:xfrm>
            <a:off x="762000" y="3886200"/>
            <a:ext cx="838200" cy="152400"/>
          </a:xfrm>
          <a:prstGeom prst="rect">
            <a:avLst/>
          </a:prstGeom>
          <a:noFill/>
        </p:spPr>
      </p:pic>
      <p:sp>
        <p:nvSpPr>
          <p:cNvPr id="938047" name="Line 63"/>
          <p:cNvSpPr>
            <a:spLocks noChangeShapeType="1"/>
          </p:cNvSpPr>
          <p:nvPr/>
        </p:nvSpPr>
        <p:spPr bwMode="auto">
          <a:xfrm flipH="1">
            <a:off x="685800" y="3962400"/>
            <a:ext cx="215900" cy="0"/>
          </a:xfrm>
          <a:prstGeom prst="line">
            <a:avLst/>
          </a:prstGeom>
          <a:noFill/>
          <a:ln w="76200">
            <a:solidFill>
              <a:srgbClr val="66FF33"/>
            </a:solidFill>
            <a:round/>
            <a:headEnd/>
            <a:tailEnd type="triangle" w="med" len="med"/>
          </a:ln>
          <a:effectLst/>
        </p:spPr>
        <p:txBody>
          <a:bodyPr/>
          <a:lstStyle/>
          <a:p>
            <a:endParaRPr lang="zh-CN" altLang="en-US"/>
          </a:p>
        </p:txBody>
      </p:sp>
      <p:sp>
        <p:nvSpPr>
          <p:cNvPr id="938048" name="Text Box 64">
            <a:hlinkClick r:id="rId10" action="ppaction://hlinksldjump"/>
          </p:cNvPr>
          <p:cNvSpPr txBox="1">
            <a:spLocks noChangeArrowheads="1"/>
          </p:cNvSpPr>
          <p:nvPr/>
        </p:nvSpPr>
        <p:spPr bwMode="auto">
          <a:xfrm>
            <a:off x="7488238" y="6118225"/>
            <a:ext cx="1655762" cy="739775"/>
          </a:xfrm>
          <a:prstGeom prst="rect">
            <a:avLst/>
          </a:prstGeom>
          <a:solidFill>
            <a:srgbClr val="66FF33"/>
          </a:solidFill>
          <a:ln w="38100">
            <a:miter lim="800000"/>
            <a:headEnd/>
            <a:tailEnd/>
          </a:ln>
          <a:effectLst/>
          <a:scene3d>
            <a:camera prst="legacyPerspectiveTop"/>
            <a:lightRig rig="legacyFlat3" dir="b"/>
          </a:scene3d>
          <a:sp3d extrusionH="887400" prstMaterial="legacyMatte">
            <a:bevelT w="13500" h="13500" prst="angle"/>
            <a:bevelB w="13500" h="13500" prst="angle"/>
            <a:extrusionClr>
              <a:srgbClr val="66FF33"/>
            </a:extrusionClr>
          </a:sp3d>
        </p:spPr>
        <p:txBody>
          <a:bodyPr>
            <a:spAutoFit/>
            <a:flatTx/>
          </a:bodyPr>
          <a:lstStyle/>
          <a:p>
            <a:pPr>
              <a:spcBef>
                <a:spcPct val="50000"/>
              </a:spcBef>
            </a:pPr>
            <a:r>
              <a:rPr lang="zh-CN" altLang="en-US" sz="4000" b="1">
                <a:latin typeface="宋体" charset="-122"/>
              </a:rPr>
              <a:t>返回</a:t>
            </a:r>
          </a:p>
        </p:txBody>
      </p:sp>
      <p:pic>
        <p:nvPicPr>
          <p:cNvPr id="938049" name="Picture 65" descr="图片3"/>
          <p:cNvPicPr>
            <a:picLocks noChangeAspect="1" noChangeArrowheads="1" noCrop="1"/>
          </p:cNvPicPr>
          <p:nvPr/>
        </p:nvPicPr>
        <p:blipFill>
          <a:blip r:embed="rId11"/>
          <a:srcRect/>
          <a:stretch>
            <a:fillRect/>
          </a:stretch>
        </p:blipFill>
        <p:spPr bwMode="auto">
          <a:xfrm>
            <a:off x="2514600" y="1676400"/>
            <a:ext cx="2743200" cy="228600"/>
          </a:xfrm>
          <a:prstGeom prst="rect">
            <a:avLst/>
          </a:prstGeom>
          <a:noFill/>
        </p:spPr>
      </p:pic>
      <p:pic>
        <p:nvPicPr>
          <p:cNvPr id="938050" name="Picture 66" descr="图片3"/>
          <p:cNvPicPr>
            <a:picLocks noChangeAspect="1" noChangeArrowheads="1" noCrop="1"/>
          </p:cNvPicPr>
          <p:nvPr/>
        </p:nvPicPr>
        <p:blipFill>
          <a:blip r:embed="rId11"/>
          <a:srcRect/>
          <a:stretch>
            <a:fillRect/>
          </a:stretch>
        </p:blipFill>
        <p:spPr bwMode="auto">
          <a:xfrm rot="10800000">
            <a:off x="2438400" y="4800600"/>
            <a:ext cx="3124200" cy="304800"/>
          </a:xfrm>
          <a:prstGeom prst="rect">
            <a:avLst/>
          </a:prstGeom>
          <a:noFill/>
        </p:spPr>
      </p:pic>
      <p:sp>
        <p:nvSpPr>
          <p:cNvPr id="938051" name="Line 67"/>
          <p:cNvSpPr>
            <a:spLocks noChangeShapeType="1"/>
          </p:cNvSpPr>
          <p:nvPr/>
        </p:nvSpPr>
        <p:spPr bwMode="auto">
          <a:xfrm>
            <a:off x="1752600" y="3200400"/>
            <a:ext cx="533400" cy="0"/>
          </a:xfrm>
          <a:prstGeom prst="line">
            <a:avLst/>
          </a:prstGeom>
          <a:noFill/>
          <a:ln w="76200">
            <a:solidFill>
              <a:srgbClr val="00FF00"/>
            </a:solidFill>
            <a:round/>
            <a:headEnd/>
            <a:tailEnd type="triangle" w="med" len="med"/>
          </a:ln>
          <a:effectLst/>
        </p:spPr>
        <p:txBody>
          <a:bodyPr/>
          <a:lstStyle/>
          <a:p>
            <a:endParaRPr lang="zh-CN" altLang="en-US"/>
          </a:p>
        </p:txBody>
      </p:sp>
      <p:sp>
        <p:nvSpPr>
          <p:cNvPr id="938052" name="Line 68"/>
          <p:cNvSpPr>
            <a:spLocks noChangeShapeType="1"/>
          </p:cNvSpPr>
          <p:nvPr/>
        </p:nvSpPr>
        <p:spPr bwMode="auto">
          <a:xfrm>
            <a:off x="1752600" y="3810000"/>
            <a:ext cx="533400" cy="0"/>
          </a:xfrm>
          <a:prstGeom prst="line">
            <a:avLst/>
          </a:prstGeom>
          <a:noFill/>
          <a:ln w="76200">
            <a:solidFill>
              <a:srgbClr val="00FF00"/>
            </a:solidFill>
            <a:round/>
            <a:headEnd/>
            <a:tailEnd type="triangle" w="med" len="med"/>
          </a:ln>
          <a:effectLst/>
        </p:spPr>
        <p:txBody>
          <a:bodyPr/>
          <a:lstStyle/>
          <a:p>
            <a:endParaRPr lang="zh-CN" altLang="en-US"/>
          </a:p>
        </p:txBody>
      </p:sp>
      <p:sp>
        <p:nvSpPr>
          <p:cNvPr id="938053" name="Line 69"/>
          <p:cNvSpPr>
            <a:spLocks noChangeShapeType="1"/>
          </p:cNvSpPr>
          <p:nvPr/>
        </p:nvSpPr>
        <p:spPr bwMode="auto">
          <a:xfrm>
            <a:off x="1752600" y="4419600"/>
            <a:ext cx="533400" cy="0"/>
          </a:xfrm>
          <a:prstGeom prst="line">
            <a:avLst/>
          </a:prstGeom>
          <a:noFill/>
          <a:ln w="76200">
            <a:solidFill>
              <a:srgbClr val="00FF00"/>
            </a:solidFill>
            <a:round/>
            <a:headEnd/>
            <a:tailEnd type="triangle" w="med" len="med"/>
          </a:ln>
          <a:effectLst/>
        </p:spPr>
        <p:txBody>
          <a:bodyPr/>
          <a:lstStyle/>
          <a:p>
            <a:endParaRPr lang="zh-CN" altLang="en-US"/>
          </a:p>
        </p:txBody>
      </p:sp>
      <p:sp>
        <p:nvSpPr>
          <p:cNvPr id="938054" name="Text Box 70"/>
          <p:cNvSpPr txBox="1">
            <a:spLocks noChangeArrowheads="1"/>
          </p:cNvSpPr>
          <p:nvPr/>
        </p:nvSpPr>
        <p:spPr bwMode="auto">
          <a:xfrm>
            <a:off x="1219200" y="990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55" name="Text Box 71"/>
          <p:cNvSpPr txBox="1">
            <a:spLocks noChangeArrowheads="1"/>
          </p:cNvSpPr>
          <p:nvPr/>
        </p:nvSpPr>
        <p:spPr bwMode="auto">
          <a:xfrm>
            <a:off x="1371600" y="1143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56" name="Text Box 72"/>
          <p:cNvSpPr txBox="1">
            <a:spLocks noChangeArrowheads="1"/>
          </p:cNvSpPr>
          <p:nvPr/>
        </p:nvSpPr>
        <p:spPr bwMode="auto">
          <a:xfrm>
            <a:off x="1524000" y="1295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57" name="Text Box 73"/>
          <p:cNvSpPr txBox="1">
            <a:spLocks noChangeArrowheads="1"/>
          </p:cNvSpPr>
          <p:nvPr/>
        </p:nvSpPr>
        <p:spPr bwMode="auto">
          <a:xfrm>
            <a:off x="1676400" y="1447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58" name="Text Box 74"/>
          <p:cNvSpPr txBox="1">
            <a:spLocks noChangeArrowheads="1"/>
          </p:cNvSpPr>
          <p:nvPr/>
        </p:nvSpPr>
        <p:spPr bwMode="auto">
          <a:xfrm>
            <a:off x="1828800" y="1600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59" name="Text Box 75"/>
          <p:cNvSpPr txBox="1">
            <a:spLocks noChangeArrowheads="1"/>
          </p:cNvSpPr>
          <p:nvPr/>
        </p:nvSpPr>
        <p:spPr bwMode="auto">
          <a:xfrm>
            <a:off x="1981200" y="1752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60" name="Text Box 76"/>
          <p:cNvSpPr txBox="1">
            <a:spLocks noChangeArrowheads="1"/>
          </p:cNvSpPr>
          <p:nvPr/>
        </p:nvSpPr>
        <p:spPr bwMode="auto">
          <a:xfrm>
            <a:off x="2133600" y="1905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61" name="Text Box 77"/>
          <p:cNvSpPr txBox="1">
            <a:spLocks noChangeArrowheads="1"/>
          </p:cNvSpPr>
          <p:nvPr/>
        </p:nvSpPr>
        <p:spPr bwMode="auto">
          <a:xfrm>
            <a:off x="2286000" y="2057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62" name="Text Box 78"/>
          <p:cNvSpPr txBox="1">
            <a:spLocks noChangeArrowheads="1"/>
          </p:cNvSpPr>
          <p:nvPr/>
        </p:nvSpPr>
        <p:spPr bwMode="auto">
          <a:xfrm>
            <a:off x="2438400" y="2209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63" name="Text Box 79"/>
          <p:cNvSpPr txBox="1">
            <a:spLocks noChangeArrowheads="1"/>
          </p:cNvSpPr>
          <p:nvPr/>
        </p:nvSpPr>
        <p:spPr bwMode="auto">
          <a:xfrm>
            <a:off x="2590800" y="2362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64" name="Text Box 80"/>
          <p:cNvSpPr txBox="1">
            <a:spLocks noChangeArrowheads="1"/>
          </p:cNvSpPr>
          <p:nvPr/>
        </p:nvSpPr>
        <p:spPr bwMode="auto">
          <a:xfrm>
            <a:off x="2743200" y="2514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65" name="Text Box 81"/>
          <p:cNvSpPr txBox="1">
            <a:spLocks noChangeArrowheads="1"/>
          </p:cNvSpPr>
          <p:nvPr/>
        </p:nvSpPr>
        <p:spPr bwMode="auto">
          <a:xfrm>
            <a:off x="2895600" y="2667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66" name="Text Box 82"/>
          <p:cNvSpPr txBox="1">
            <a:spLocks noChangeArrowheads="1"/>
          </p:cNvSpPr>
          <p:nvPr/>
        </p:nvSpPr>
        <p:spPr bwMode="auto">
          <a:xfrm>
            <a:off x="3048000" y="2819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67" name="Text Box 83"/>
          <p:cNvSpPr txBox="1">
            <a:spLocks noChangeArrowheads="1"/>
          </p:cNvSpPr>
          <p:nvPr/>
        </p:nvSpPr>
        <p:spPr bwMode="auto">
          <a:xfrm>
            <a:off x="3200400" y="2971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68" name="Text Box 84"/>
          <p:cNvSpPr txBox="1">
            <a:spLocks noChangeArrowheads="1"/>
          </p:cNvSpPr>
          <p:nvPr/>
        </p:nvSpPr>
        <p:spPr bwMode="auto">
          <a:xfrm>
            <a:off x="3352800" y="3124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69" name="Text Box 85"/>
          <p:cNvSpPr txBox="1">
            <a:spLocks noChangeArrowheads="1"/>
          </p:cNvSpPr>
          <p:nvPr/>
        </p:nvSpPr>
        <p:spPr bwMode="auto">
          <a:xfrm>
            <a:off x="3505200" y="3276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70" name="Text Box 86"/>
          <p:cNvSpPr txBox="1">
            <a:spLocks noChangeArrowheads="1"/>
          </p:cNvSpPr>
          <p:nvPr/>
        </p:nvSpPr>
        <p:spPr bwMode="auto">
          <a:xfrm>
            <a:off x="3657600" y="3429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71" name="Text Box 87"/>
          <p:cNvSpPr txBox="1">
            <a:spLocks noChangeArrowheads="1"/>
          </p:cNvSpPr>
          <p:nvPr/>
        </p:nvSpPr>
        <p:spPr bwMode="auto">
          <a:xfrm>
            <a:off x="3810000" y="3581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72" name="Text Box 88"/>
          <p:cNvSpPr txBox="1">
            <a:spLocks noChangeArrowheads="1"/>
          </p:cNvSpPr>
          <p:nvPr/>
        </p:nvSpPr>
        <p:spPr bwMode="auto">
          <a:xfrm>
            <a:off x="3962400" y="3733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73" name="Text Box 89"/>
          <p:cNvSpPr txBox="1">
            <a:spLocks noChangeArrowheads="1"/>
          </p:cNvSpPr>
          <p:nvPr/>
        </p:nvSpPr>
        <p:spPr bwMode="auto">
          <a:xfrm>
            <a:off x="4114800" y="3886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74" name="Text Box 90"/>
          <p:cNvSpPr txBox="1">
            <a:spLocks noChangeArrowheads="1"/>
          </p:cNvSpPr>
          <p:nvPr/>
        </p:nvSpPr>
        <p:spPr bwMode="auto">
          <a:xfrm>
            <a:off x="4267200" y="4038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75" name="Text Box 91"/>
          <p:cNvSpPr txBox="1">
            <a:spLocks noChangeArrowheads="1"/>
          </p:cNvSpPr>
          <p:nvPr/>
        </p:nvSpPr>
        <p:spPr bwMode="auto">
          <a:xfrm>
            <a:off x="4419600" y="4191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76" name="Text Box 92"/>
          <p:cNvSpPr txBox="1">
            <a:spLocks noChangeArrowheads="1"/>
          </p:cNvSpPr>
          <p:nvPr/>
        </p:nvSpPr>
        <p:spPr bwMode="auto">
          <a:xfrm>
            <a:off x="4572000" y="4343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77" name="Text Box 93"/>
          <p:cNvSpPr txBox="1">
            <a:spLocks noChangeArrowheads="1"/>
          </p:cNvSpPr>
          <p:nvPr/>
        </p:nvSpPr>
        <p:spPr bwMode="auto">
          <a:xfrm>
            <a:off x="4724400" y="4495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78" name="Text Box 94"/>
          <p:cNvSpPr txBox="1">
            <a:spLocks noChangeArrowheads="1"/>
          </p:cNvSpPr>
          <p:nvPr/>
        </p:nvSpPr>
        <p:spPr bwMode="auto">
          <a:xfrm>
            <a:off x="4876800" y="4648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79" name="Text Box 95"/>
          <p:cNvSpPr txBox="1">
            <a:spLocks noChangeArrowheads="1"/>
          </p:cNvSpPr>
          <p:nvPr/>
        </p:nvSpPr>
        <p:spPr bwMode="auto">
          <a:xfrm>
            <a:off x="5029200" y="4800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80" name="Text Box 96"/>
          <p:cNvSpPr txBox="1">
            <a:spLocks noChangeArrowheads="1"/>
          </p:cNvSpPr>
          <p:nvPr/>
        </p:nvSpPr>
        <p:spPr bwMode="auto">
          <a:xfrm>
            <a:off x="5181600" y="4953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81" name="Text Box 97"/>
          <p:cNvSpPr txBox="1">
            <a:spLocks noChangeArrowheads="1"/>
          </p:cNvSpPr>
          <p:nvPr/>
        </p:nvSpPr>
        <p:spPr bwMode="auto">
          <a:xfrm>
            <a:off x="5334000" y="5105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82" name="Text Box 98"/>
          <p:cNvSpPr txBox="1">
            <a:spLocks noChangeArrowheads="1"/>
          </p:cNvSpPr>
          <p:nvPr/>
        </p:nvSpPr>
        <p:spPr bwMode="auto">
          <a:xfrm>
            <a:off x="5486400" y="5257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83" name="Text Box 99"/>
          <p:cNvSpPr txBox="1">
            <a:spLocks noChangeArrowheads="1"/>
          </p:cNvSpPr>
          <p:nvPr/>
        </p:nvSpPr>
        <p:spPr bwMode="auto">
          <a:xfrm>
            <a:off x="5638800" y="5410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84" name="Text Box 100"/>
          <p:cNvSpPr txBox="1">
            <a:spLocks noChangeArrowheads="1"/>
          </p:cNvSpPr>
          <p:nvPr/>
        </p:nvSpPr>
        <p:spPr bwMode="auto">
          <a:xfrm>
            <a:off x="5791200" y="5562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85" name="Text Box 101"/>
          <p:cNvSpPr txBox="1">
            <a:spLocks noChangeArrowheads="1"/>
          </p:cNvSpPr>
          <p:nvPr/>
        </p:nvSpPr>
        <p:spPr bwMode="auto">
          <a:xfrm>
            <a:off x="5943600" y="5715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86" name="Text Box 102"/>
          <p:cNvSpPr txBox="1">
            <a:spLocks noChangeArrowheads="1"/>
          </p:cNvSpPr>
          <p:nvPr/>
        </p:nvSpPr>
        <p:spPr bwMode="auto">
          <a:xfrm>
            <a:off x="6096000" y="5867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87" name="Text Box 103"/>
          <p:cNvSpPr txBox="1">
            <a:spLocks noChangeArrowheads="1"/>
          </p:cNvSpPr>
          <p:nvPr/>
        </p:nvSpPr>
        <p:spPr bwMode="auto">
          <a:xfrm>
            <a:off x="6248400" y="6019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8088" name="Text Box 104"/>
          <p:cNvSpPr txBox="1">
            <a:spLocks noChangeArrowheads="1"/>
          </p:cNvSpPr>
          <p:nvPr/>
        </p:nvSpPr>
        <p:spPr bwMode="auto">
          <a:xfrm>
            <a:off x="6400800" y="6172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8015"/>
                                        </p:tgtEl>
                                        <p:attrNameLst>
                                          <p:attrName>style.visibility</p:attrName>
                                        </p:attrNameLst>
                                      </p:cBhvr>
                                      <p:to>
                                        <p:strVal val="visible"/>
                                      </p:to>
                                    </p:set>
                                    <p:animEffect transition="in" filter="wipe(left)">
                                      <p:cBhvr>
                                        <p:cTn id="7" dur="500"/>
                                        <p:tgtEl>
                                          <p:spTgt spid="93801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38016"/>
                                        </p:tgtEl>
                                        <p:attrNameLst>
                                          <p:attrName>style.visibility</p:attrName>
                                        </p:attrNameLst>
                                      </p:cBhvr>
                                      <p:to>
                                        <p:strVal val="visible"/>
                                      </p:to>
                                    </p:set>
                                    <p:animEffect transition="in" filter="wipe(down)">
                                      <p:cBhvr>
                                        <p:cTn id="11" dur="500"/>
                                        <p:tgtEl>
                                          <p:spTgt spid="93801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38017"/>
                                        </p:tgtEl>
                                        <p:attrNameLst>
                                          <p:attrName>style.visibility</p:attrName>
                                        </p:attrNameLst>
                                      </p:cBhvr>
                                      <p:to>
                                        <p:strVal val="visible"/>
                                      </p:to>
                                    </p:set>
                                    <p:animEffect transition="in" filter="wipe(down)">
                                      <p:cBhvr>
                                        <p:cTn id="15" dur="500"/>
                                        <p:tgtEl>
                                          <p:spTgt spid="938017"/>
                                        </p:tgtEl>
                                      </p:cBhvr>
                                    </p:animEffect>
                                  </p:childTnLst>
                                </p:cTn>
                              </p:par>
                            </p:childTnLst>
                          </p:cTn>
                        </p:par>
                        <p:par>
                          <p:cTn id="16" fill="hold">
                            <p:stCondLst>
                              <p:cond delay="2000"/>
                            </p:stCondLst>
                            <p:childTnLst>
                              <p:par>
                                <p:cTn id="17" presetID="22" presetClass="entr" presetSubtype="4" fill="hold" grpId="0" nodeType="afterEffect">
                                  <p:stCondLst>
                                    <p:cond delay="0"/>
                                  </p:stCondLst>
                                  <p:childTnLst>
                                    <p:set>
                                      <p:cBhvr>
                                        <p:cTn id="18" dur="1" fill="hold">
                                          <p:stCondLst>
                                            <p:cond delay="0"/>
                                          </p:stCondLst>
                                        </p:cTn>
                                        <p:tgtEl>
                                          <p:spTgt spid="938018"/>
                                        </p:tgtEl>
                                        <p:attrNameLst>
                                          <p:attrName>style.visibility</p:attrName>
                                        </p:attrNameLst>
                                      </p:cBhvr>
                                      <p:to>
                                        <p:strVal val="visible"/>
                                      </p:to>
                                    </p:set>
                                    <p:animEffect transition="in" filter="wipe(down)">
                                      <p:cBhvr>
                                        <p:cTn id="19" dur="500"/>
                                        <p:tgtEl>
                                          <p:spTgt spid="938018"/>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938019"/>
                                        </p:tgtEl>
                                        <p:attrNameLst>
                                          <p:attrName>style.visibility</p:attrName>
                                        </p:attrNameLst>
                                      </p:cBhvr>
                                      <p:to>
                                        <p:strVal val="visible"/>
                                      </p:to>
                                    </p:set>
                                    <p:animEffect transition="in" filter="wipe(down)">
                                      <p:cBhvr>
                                        <p:cTn id="23" dur="500"/>
                                        <p:tgtEl>
                                          <p:spTgt spid="938019"/>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938045"/>
                                        </p:tgtEl>
                                        <p:attrNameLst>
                                          <p:attrName>style.visibility</p:attrName>
                                        </p:attrNameLst>
                                      </p:cBhvr>
                                      <p:to>
                                        <p:strVal val="visible"/>
                                      </p:to>
                                    </p:set>
                                    <p:animEffect transition="in" filter="wipe(left)">
                                      <p:cBhvr>
                                        <p:cTn id="27" dur="500"/>
                                        <p:tgtEl>
                                          <p:spTgt spid="938045"/>
                                        </p:tgtEl>
                                      </p:cBhvr>
                                    </p:animEffect>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938025"/>
                                        </p:tgtEl>
                                        <p:attrNameLst>
                                          <p:attrName>style.visibility</p:attrName>
                                        </p:attrNameLst>
                                      </p:cBhvr>
                                      <p:to>
                                        <p:strVal val="visible"/>
                                      </p:to>
                                    </p:set>
                                    <p:animEffect transition="in" filter="wipe(left)">
                                      <p:cBhvr>
                                        <p:cTn id="31" dur="500"/>
                                        <p:tgtEl>
                                          <p:spTgt spid="938025"/>
                                        </p:tgtEl>
                                      </p:cBhvr>
                                    </p:animEffect>
                                  </p:childTnLst>
                                </p:cTn>
                              </p:par>
                            </p:childTnLst>
                          </p:cTn>
                        </p:par>
                        <p:par>
                          <p:cTn id="32" fill="hold">
                            <p:stCondLst>
                              <p:cond delay="4000"/>
                            </p:stCondLst>
                            <p:childTnLst>
                              <p:par>
                                <p:cTn id="33" presetID="22" presetClass="entr" presetSubtype="8" fill="hold" grpId="0" nodeType="afterEffect">
                                  <p:stCondLst>
                                    <p:cond delay="0"/>
                                  </p:stCondLst>
                                  <p:childTnLst>
                                    <p:set>
                                      <p:cBhvr>
                                        <p:cTn id="34" dur="1" fill="hold">
                                          <p:stCondLst>
                                            <p:cond delay="0"/>
                                          </p:stCondLst>
                                        </p:cTn>
                                        <p:tgtEl>
                                          <p:spTgt spid="938053"/>
                                        </p:tgtEl>
                                        <p:attrNameLst>
                                          <p:attrName>style.visibility</p:attrName>
                                        </p:attrNameLst>
                                      </p:cBhvr>
                                      <p:to>
                                        <p:strVal val="visible"/>
                                      </p:to>
                                    </p:set>
                                    <p:animEffect transition="in" filter="wipe(left)">
                                      <p:cBhvr>
                                        <p:cTn id="35" dur="500"/>
                                        <p:tgtEl>
                                          <p:spTgt spid="93805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938052"/>
                                        </p:tgtEl>
                                        <p:attrNameLst>
                                          <p:attrName>style.visibility</p:attrName>
                                        </p:attrNameLst>
                                      </p:cBhvr>
                                      <p:to>
                                        <p:strVal val="visible"/>
                                      </p:to>
                                    </p:set>
                                    <p:animEffect transition="in" filter="wipe(left)">
                                      <p:cBhvr>
                                        <p:cTn id="38" dur="500"/>
                                        <p:tgtEl>
                                          <p:spTgt spid="93805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938051"/>
                                        </p:tgtEl>
                                        <p:attrNameLst>
                                          <p:attrName>style.visibility</p:attrName>
                                        </p:attrNameLst>
                                      </p:cBhvr>
                                      <p:to>
                                        <p:strVal val="visible"/>
                                      </p:to>
                                    </p:set>
                                    <p:animEffect transition="in" filter="wipe(left)">
                                      <p:cBhvr>
                                        <p:cTn id="41" dur="500"/>
                                        <p:tgtEl>
                                          <p:spTgt spid="938051"/>
                                        </p:tgtEl>
                                      </p:cBhvr>
                                    </p:animEffect>
                                  </p:childTnLst>
                                </p:cTn>
                              </p:par>
                            </p:childTnLst>
                          </p:cTn>
                        </p:par>
                        <p:par>
                          <p:cTn id="42" fill="hold">
                            <p:stCondLst>
                              <p:cond delay="4500"/>
                            </p:stCondLst>
                            <p:childTnLst>
                              <p:par>
                                <p:cTn id="43" presetID="22" presetClass="entr" presetSubtype="2" fill="hold" grpId="0" nodeType="afterEffect">
                                  <p:stCondLst>
                                    <p:cond delay="0"/>
                                  </p:stCondLst>
                                  <p:childTnLst>
                                    <p:set>
                                      <p:cBhvr>
                                        <p:cTn id="44" dur="1" fill="hold">
                                          <p:stCondLst>
                                            <p:cond delay="0"/>
                                          </p:stCondLst>
                                        </p:cTn>
                                        <p:tgtEl>
                                          <p:spTgt spid="938020"/>
                                        </p:tgtEl>
                                        <p:attrNameLst>
                                          <p:attrName>style.visibility</p:attrName>
                                        </p:attrNameLst>
                                      </p:cBhvr>
                                      <p:to>
                                        <p:strVal val="visible"/>
                                      </p:to>
                                    </p:set>
                                    <p:animEffect transition="in" filter="wipe(right)">
                                      <p:cBhvr>
                                        <p:cTn id="45" dur="500"/>
                                        <p:tgtEl>
                                          <p:spTgt spid="938020"/>
                                        </p:tgtEl>
                                      </p:cBhvr>
                                    </p:animEffect>
                                  </p:childTnLst>
                                </p:cTn>
                              </p:par>
                            </p:childTnLst>
                          </p:cTn>
                        </p:par>
                        <p:par>
                          <p:cTn id="46" fill="hold">
                            <p:stCondLst>
                              <p:cond delay="5000"/>
                            </p:stCondLst>
                            <p:childTnLst>
                              <p:par>
                                <p:cTn id="47" presetID="22" presetClass="entr" presetSubtype="2" fill="hold" nodeType="afterEffect">
                                  <p:stCondLst>
                                    <p:cond delay="0"/>
                                  </p:stCondLst>
                                  <p:childTnLst>
                                    <p:set>
                                      <p:cBhvr>
                                        <p:cTn id="48" dur="1" fill="hold">
                                          <p:stCondLst>
                                            <p:cond delay="0"/>
                                          </p:stCondLst>
                                        </p:cTn>
                                        <p:tgtEl>
                                          <p:spTgt spid="938046"/>
                                        </p:tgtEl>
                                        <p:attrNameLst>
                                          <p:attrName>style.visibility</p:attrName>
                                        </p:attrNameLst>
                                      </p:cBhvr>
                                      <p:to>
                                        <p:strVal val="visible"/>
                                      </p:to>
                                    </p:set>
                                    <p:animEffect transition="in" filter="wipe(right)">
                                      <p:cBhvr>
                                        <p:cTn id="49" dur="500"/>
                                        <p:tgtEl>
                                          <p:spTgt spid="938046"/>
                                        </p:tgtEl>
                                      </p:cBhvr>
                                    </p:animEffect>
                                  </p:childTnLst>
                                </p:cTn>
                              </p:par>
                            </p:childTnLst>
                          </p:cTn>
                        </p:par>
                        <p:par>
                          <p:cTn id="50" fill="hold">
                            <p:stCondLst>
                              <p:cond delay="5500"/>
                            </p:stCondLst>
                            <p:childTnLst>
                              <p:par>
                                <p:cTn id="51" presetID="22" presetClass="entr" presetSubtype="2" fill="hold" grpId="0" nodeType="afterEffect">
                                  <p:stCondLst>
                                    <p:cond delay="0"/>
                                  </p:stCondLst>
                                  <p:childTnLst>
                                    <p:set>
                                      <p:cBhvr>
                                        <p:cTn id="52" dur="1" fill="hold">
                                          <p:stCondLst>
                                            <p:cond delay="0"/>
                                          </p:stCondLst>
                                        </p:cTn>
                                        <p:tgtEl>
                                          <p:spTgt spid="938047"/>
                                        </p:tgtEl>
                                        <p:attrNameLst>
                                          <p:attrName>style.visibility</p:attrName>
                                        </p:attrNameLst>
                                      </p:cBhvr>
                                      <p:to>
                                        <p:strVal val="visible"/>
                                      </p:to>
                                    </p:set>
                                    <p:animEffect transition="in" filter="wipe(right)">
                                      <p:cBhvr>
                                        <p:cTn id="53" dur="500"/>
                                        <p:tgtEl>
                                          <p:spTgt spid="938047"/>
                                        </p:tgtEl>
                                      </p:cBhvr>
                                    </p:animEffect>
                                  </p:childTnLst>
                                </p:cTn>
                              </p:par>
                            </p:childTnLst>
                          </p:cTn>
                        </p:par>
                      </p:childTnLst>
                    </p:cTn>
                  </p:par>
                  <p:par>
                    <p:cTn id="54" fill="hold">
                      <p:stCondLst>
                        <p:cond delay="indefinite"/>
                      </p:stCondLst>
                      <p:childTnLst>
                        <p:par>
                          <p:cTn id="55" fill="hold">
                            <p:stCondLst>
                              <p:cond delay="0"/>
                            </p:stCondLst>
                            <p:childTnLst>
                              <p:par>
                                <p:cTn id="56" presetID="30" presetClass="entr" presetSubtype="0" fill="hold" grpId="0" nodeType="clickEffect">
                                  <p:stCondLst>
                                    <p:cond delay="0"/>
                                  </p:stCondLst>
                                  <p:childTnLst>
                                    <p:set>
                                      <p:cBhvr>
                                        <p:cTn id="57" dur="1" fill="hold">
                                          <p:stCondLst>
                                            <p:cond delay="0"/>
                                          </p:stCondLst>
                                        </p:cTn>
                                        <p:tgtEl>
                                          <p:spTgt spid="938032"/>
                                        </p:tgtEl>
                                        <p:attrNameLst>
                                          <p:attrName>style.visibility</p:attrName>
                                        </p:attrNameLst>
                                      </p:cBhvr>
                                      <p:to>
                                        <p:strVal val="visible"/>
                                      </p:to>
                                    </p:set>
                                    <p:animEffect transition="in" filter="fade">
                                      <p:cBhvr>
                                        <p:cTn id="58" dur="400" decel="100000"/>
                                        <p:tgtEl>
                                          <p:spTgt spid="938032"/>
                                        </p:tgtEl>
                                      </p:cBhvr>
                                    </p:animEffect>
                                    <p:anim calcmode="lin" valueType="num">
                                      <p:cBhvr>
                                        <p:cTn id="59" dur="400" decel="100000" fill="hold"/>
                                        <p:tgtEl>
                                          <p:spTgt spid="938032"/>
                                        </p:tgtEl>
                                        <p:attrNameLst>
                                          <p:attrName>style.rotation</p:attrName>
                                        </p:attrNameLst>
                                      </p:cBhvr>
                                      <p:tavLst>
                                        <p:tav tm="0">
                                          <p:val>
                                            <p:fltVal val="-90"/>
                                          </p:val>
                                        </p:tav>
                                        <p:tav tm="100000">
                                          <p:val>
                                            <p:fltVal val="0"/>
                                          </p:val>
                                        </p:tav>
                                      </p:tavLst>
                                    </p:anim>
                                    <p:anim calcmode="lin" valueType="num">
                                      <p:cBhvr>
                                        <p:cTn id="60" dur="400" decel="100000" fill="hold"/>
                                        <p:tgtEl>
                                          <p:spTgt spid="938032"/>
                                        </p:tgtEl>
                                        <p:attrNameLst>
                                          <p:attrName>ppt_x</p:attrName>
                                        </p:attrNameLst>
                                      </p:cBhvr>
                                      <p:tavLst>
                                        <p:tav tm="0">
                                          <p:val>
                                            <p:strVal val="#ppt_x+0.4"/>
                                          </p:val>
                                        </p:tav>
                                        <p:tav tm="100000">
                                          <p:val>
                                            <p:strVal val="#ppt_x-0.05"/>
                                          </p:val>
                                        </p:tav>
                                      </p:tavLst>
                                    </p:anim>
                                    <p:anim calcmode="lin" valueType="num">
                                      <p:cBhvr>
                                        <p:cTn id="61" dur="400" decel="100000" fill="hold"/>
                                        <p:tgtEl>
                                          <p:spTgt spid="938032"/>
                                        </p:tgtEl>
                                        <p:attrNameLst>
                                          <p:attrName>ppt_y</p:attrName>
                                        </p:attrNameLst>
                                      </p:cBhvr>
                                      <p:tavLst>
                                        <p:tav tm="0">
                                          <p:val>
                                            <p:strVal val="#ppt_y-0.4"/>
                                          </p:val>
                                        </p:tav>
                                        <p:tav tm="100000">
                                          <p:val>
                                            <p:strVal val="#ppt_y+0.1"/>
                                          </p:val>
                                        </p:tav>
                                      </p:tavLst>
                                    </p:anim>
                                    <p:anim calcmode="lin" valueType="num">
                                      <p:cBhvr>
                                        <p:cTn id="62" dur="100" accel="100000" fill="hold">
                                          <p:stCondLst>
                                            <p:cond delay="400"/>
                                          </p:stCondLst>
                                        </p:cTn>
                                        <p:tgtEl>
                                          <p:spTgt spid="938032"/>
                                        </p:tgtEl>
                                        <p:attrNameLst>
                                          <p:attrName>ppt_x</p:attrName>
                                        </p:attrNameLst>
                                      </p:cBhvr>
                                      <p:tavLst>
                                        <p:tav tm="0">
                                          <p:val>
                                            <p:strVal val="#ppt_x-0.05"/>
                                          </p:val>
                                        </p:tav>
                                        <p:tav tm="100000">
                                          <p:val>
                                            <p:strVal val="#ppt_x"/>
                                          </p:val>
                                        </p:tav>
                                      </p:tavLst>
                                    </p:anim>
                                    <p:anim calcmode="lin" valueType="num">
                                      <p:cBhvr>
                                        <p:cTn id="63" dur="100" accel="100000" fill="hold">
                                          <p:stCondLst>
                                            <p:cond delay="400"/>
                                          </p:stCondLst>
                                        </p:cTn>
                                        <p:tgtEl>
                                          <p:spTgt spid="938032"/>
                                        </p:tgtEl>
                                        <p:attrNameLst>
                                          <p:attrName>ppt_y</p:attrName>
                                        </p:attrNameLst>
                                      </p:cBhvr>
                                      <p:tavLst>
                                        <p:tav tm="0">
                                          <p:val>
                                            <p:strVal val="#ppt_y+0.1"/>
                                          </p:val>
                                        </p:tav>
                                        <p:tav tm="100000">
                                          <p:val>
                                            <p:strVal val="#ppt_y"/>
                                          </p:val>
                                        </p:tav>
                                      </p:tavLst>
                                    </p:anim>
                                  </p:childTnLst>
                                </p:cTn>
                              </p:par>
                            </p:childTnLst>
                          </p:cTn>
                        </p:par>
                        <p:par>
                          <p:cTn id="64" fill="hold">
                            <p:stCondLst>
                              <p:cond delay="500"/>
                            </p:stCondLst>
                            <p:childTnLst>
                              <p:par>
                                <p:cTn id="65" presetID="22" presetClass="entr" presetSubtype="4" fill="hold" grpId="0" nodeType="afterEffect">
                                  <p:stCondLst>
                                    <p:cond delay="0"/>
                                  </p:stCondLst>
                                  <p:childTnLst>
                                    <p:set>
                                      <p:cBhvr>
                                        <p:cTn id="66" dur="1" fill="hold">
                                          <p:stCondLst>
                                            <p:cond delay="0"/>
                                          </p:stCondLst>
                                        </p:cTn>
                                        <p:tgtEl>
                                          <p:spTgt spid="938006"/>
                                        </p:tgtEl>
                                        <p:attrNameLst>
                                          <p:attrName>style.visibility</p:attrName>
                                        </p:attrNameLst>
                                      </p:cBhvr>
                                      <p:to>
                                        <p:strVal val="visible"/>
                                      </p:to>
                                    </p:set>
                                    <p:animEffect transition="in" filter="wipe(down)">
                                      <p:cBhvr>
                                        <p:cTn id="67" dur="500"/>
                                        <p:tgtEl>
                                          <p:spTgt spid="938006"/>
                                        </p:tgtEl>
                                      </p:cBhvr>
                                    </p:animEffect>
                                  </p:childTnLst>
                                </p:cTn>
                              </p:par>
                            </p:childTnLst>
                          </p:cTn>
                        </p:par>
                        <p:par>
                          <p:cTn id="68" fill="hold">
                            <p:stCondLst>
                              <p:cond delay="1000"/>
                            </p:stCondLst>
                            <p:childTnLst>
                              <p:par>
                                <p:cTn id="69" presetID="22" presetClass="entr" presetSubtype="4" fill="hold" grpId="0" nodeType="afterEffect">
                                  <p:stCondLst>
                                    <p:cond delay="0"/>
                                  </p:stCondLst>
                                  <p:childTnLst>
                                    <p:set>
                                      <p:cBhvr>
                                        <p:cTn id="70" dur="1" fill="hold">
                                          <p:stCondLst>
                                            <p:cond delay="0"/>
                                          </p:stCondLst>
                                        </p:cTn>
                                        <p:tgtEl>
                                          <p:spTgt spid="938033"/>
                                        </p:tgtEl>
                                        <p:attrNameLst>
                                          <p:attrName>style.visibility</p:attrName>
                                        </p:attrNameLst>
                                      </p:cBhvr>
                                      <p:to>
                                        <p:strVal val="visible"/>
                                      </p:to>
                                    </p:set>
                                    <p:animEffect transition="in" filter="wipe(down)">
                                      <p:cBhvr>
                                        <p:cTn id="71" dur="500"/>
                                        <p:tgtEl>
                                          <p:spTgt spid="938033"/>
                                        </p:tgtEl>
                                      </p:cBhvr>
                                    </p:animEffect>
                                  </p:childTnLst>
                                </p:cTn>
                              </p:par>
                            </p:childTnLst>
                          </p:cTn>
                        </p:par>
                        <p:par>
                          <p:cTn id="72" fill="hold">
                            <p:stCondLst>
                              <p:cond delay="1500"/>
                            </p:stCondLst>
                            <p:childTnLst>
                              <p:par>
                                <p:cTn id="73" presetID="22" presetClass="entr" presetSubtype="8" fill="hold" grpId="0" nodeType="afterEffect">
                                  <p:stCondLst>
                                    <p:cond delay="0"/>
                                  </p:stCondLst>
                                  <p:childTnLst>
                                    <p:set>
                                      <p:cBhvr>
                                        <p:cTn id="74" dur="1" fill="hold">
                                          <p:stCondLst>
                                            <p:cond delay="0"/>
                                          </p:stCondLst>
                                        </p:cTn>
                                        <p:tgtEl>
                                          <p:spTgt spid="938005"/>
                                        </p:tgtEl>
                                        <p:attrNameLst>
                                          <p:attrName>style.visibility</p:attrName>
                                        </p:attrNameLst>
                                      </p:cBhvr>
                                      <p:to>
                                        <p:strVal val="visible"/>
                                      </p:to>
                                    </p:set>
                                    <p:animEffect transition="in" filter="wipe(left)">
                                      <p:cBhvr>
                                        <p:cTn id="75" dur="500"/>
                                        <p:tgtEl>
                                          <p:spTgt spid="938005"/>
                                        </p:tgtEl>
                                      </p:cBhvr>
                                    </p:animEffect>
                                  </p:childTnLst>
                                </p:cTn>
                              </p:par>
                            </p:childTnLst>
                          </p:cTn>
                        </p:par>
                        <p:par>
                          <p:cTn id="76" fill="hold">
                            <p:stCondLst>
                              <p:cond delay="2000"/>
                            </p:stCondLst>
                            <p:childTnLst>
                              <p:par>
                                <p:cTn id="77" presetID="9" presetClass="entr" presetSubtype="0" fill="hold" nodeType="afterEffect">
                                  <p:stCondLst>
                                    <p:cond delay="0"/>
                                  </p:stCondLst>
                                  <p:childTnLst>
                                    <p:set>
                                      <p:cBhvr>
                                        <p:cTn id="78" dur="1" fill="hold">
                                          <p:stCondLst>
                                            <p:cond delay="0"/>
                                          </p:stCondLst>
                                        </p:cTn>
                                        <p:tgtEl>
                                          <p:spTgt spid="938049"/>
                                        </p:tgtEl>
                                        <p:attrNameLst>
                                          <p:attrName>style.visibility</p:attrName>
                                        </p:attrNameLst>
                                      </p:cBhvr>
                                      <p:to>
                                        <p:strVal val="visible"/>
                                      </p:to>
                                    </p:set>
                                    <p:animEffect transition="in" filter="dissolve">
                                      <p:cBhvr>
                                        <p:cTn id="79" dur="500"/>
                                        <p:tgtEl>
                                          <p:spTgt spid="938049"/>
                                        </p:tgtEl>
                                      </p:cBhvr>
                                    </p:animEffect>
                                  </p:childTnLst>
                                </p:cTn>
                              </p:par>
                            </p:childTnLst>
                          </p:cTn>
                        </p:par>
                        <p:par>
                          <p:cTn id="80" fill="hold">
                            <p:stCondLst>
                              <p:cond delay="2500"/>
                            </p:stCondLst>
                            <p:childTnLst>
                              <p:par>
                                <p:cTn id="81" presetID="22" presetClass="entr" presetSubtype="4" fill="hold" grpId="0" nodeType="afterEffect">
                                  <p:stCondLst>
                                    <p:cond delay="0"/>
                                  </p:stCondLst>
                                  <p:childTnLst>
                                    <p:set>
                                      <p:cBhvr>
                                        <p:cTn id="82" dur="1" fill="hold">
                                          <p:stCondLst>
                                            <p:cond delay="0"/>
                                          </p:stCondLst>
                                        </p:cTn>
                                        <p:tgtEl>
                                          <p:spTgt spid="938034"/>
                                        </p:tgtEl>
                                        <p:attrNameLst>
                                          <p:attrName>style.visibility</p:attrName>
                                        </p:attrNameLst>
                                      </p:cBhvr>
                                      <p:to>
                                        <p:strVal val="visible"/>
                                      </p:to>
                                    </p:set>
                                    <p:animEffect transition="in" filter="wipe(down)">
                                      <p:cBhvr>
                                        <p:cTn id="83" dur="500"/>
                                        <p:tgtEl>
                                          <p:spTgt spid="938034"/>
                                        </p:tgtEl>
                                      </p:cBhvr>
                                    </p:animEffect>
                                  </p:childTnLst>
                                </p:cTn>
                              </p:par>
                            </p:childTnLst>
                          </p:cTn>
                        </p:par>
                        <p:par>
                          <p:cTn id="84" fill="hold">
                            <p:stCondLst>
                              <p:cond delay="3000"/>
                            </p:stCondLst>
                            <p:childTnLst>
                              <p:par>
                                <p:cTn id="85" presetID="22" presetClass="entr" presetSubtype="1" fill="hold" grpId="0" nodeType="afterEffect">
                                  <p:stCondLst>
                                    <p:cond delay="0"/>
                                  </p:stCondLst>
                                  <p:childTnLst>
                                    <p:set>
                                      <p:cBhvr>
                                        <p:cTn id="86" dur="1" fill="hold">
                                          <p:stCondLst>
                                            <p:cond delay="0"/>
                                          </p:stCondLst>
                                        </p:cTn>
                                        <p:tgtEl>
                                          <p:spTgt spid="938009"/>
                                        </p:tgtEl>
                                        <p:attrNameLst>
                                          <p:attrName>style.visibility</p:attrName>
                                        </p:attrNameLst>
                                      </p:cBhvr>
                                      <p:to>
                                        <p:strVal val="visible"/>
                                      </p:to>
                                    </p:set>
                                    <p:animEffect transition="in" filter="wipe(up)">
                                      <p:cBhvr>
                                        <p:cTn id="87" dur="500"/>
                                        <p:tgtEl>
                                          <p:spTgt spid="938009"/>
                                        </p:tgtEl>
                                      </p:cBhvr>
                                    </p:animEffect>
                                  </p:childTnLst>
                                </p:cTn>
                              </p:par>
                            </p:childTnLst>
                          </p:cTn>
                        </p:par>
                        <p:par>
                          <p:cTn id="88" fill="hold">
                            <p:stCondLst>
                              <p:cond delay="3500"/>
                            </p:stCondLst>
                            <p:childTnLst>
                              <p:par>
                                <p:cTn id="89" presetID="22" presetClass="entr" presetSubtype="4" fill="hold" grpId="0" nodeType="afterEffect">
                                  <p:stCondLst>
                                    <p:cond delay="0"/>
                                  </p:stCondLst>
                                  <p:childTnLst>
                                    <p:set>
                                      <p:cBhvr>
                                        <p:cTn id="90" dur="1" fill="hold">
                                          <p:stCondLst>
                                            <p:cond delay="0"/>
                                          </p:stCondLst>
                                        </p:cTn>
                                        <p:tgtEl>
                                          <p:spTgt spid="938035"/>
                                        </p:tgtEl>
                                        <p:attrNameLst>
                                          <p:attrName>style.visibility</p:attrName>
                                        </p:attrNameLst>
                                      </p:cBhvr>
                                      <p:to>
                                        <p:strVal val="visible"/>
                                      </p:to>
                                    </p:set>
                                    <p:animEffect transition="in" filter="wipe(down)">
                                      <p:cBhvr>
                                        <p:cTn id="91" dur="500"/>
                                        <p:tgtEl>
                                          <p:spTgt spid="938035"/>
                                        </p:tgtEl>
                                      </p:cBhvr>
                                    </p:animEffect>
                                  </p:childTnLst>
                                </p:cTn>
                              </p:par>
                            </p:childTnLst>
                          </p:cTn>
                        </p:par>
                        <p:par>
                          <p:cTn id="92" fill="hold">
                            <p:stCondLst>
                              <p:cond delay="4000"/>
                            </p:stCondLst>
                            <p:childTnLst>
                              <p:par>
                                <p:cTn id="93" presetID="22" presetClass="entr" presetSubtype="1" fill="hold" grpId="0" nodeType="afterEffect">
                                  <p:stCondLst>
                                    <p:cond delay="0"/>
                                  </p:stCondLst>
                                  <p:childTnLst>
                                    <p:set>
                                      <p:cBhvr>
                                        <p:cTn id="94" dur="1" fill="hold">
                                          <p:stCondLst>
                                            <p:cond delay="0"/>
                                          </p:stCondLst>
                                        </p:cTn>
                                        <p:tgtEl>
                                          <p:spTgt spid="938008"/>
                                        </p:tgtEl>
                                        <p:attrNameLst>
                                          <p:attrName>style.visibility</p:attrName>
                                        </p:attrNameLst>
                                      </p:cBhvr>
                                      <p:to>
                                        <p:strVal val="visible"/>
                                      </p:to>
                                    </p:set>
                                    <p:animEffect transition="in" filter="wipe(up)">
                                      <p:cBhvr>
                                        <p:cTn id="95" dur="500"/>
                                        <p:tgtEl>
                                          <p:spTgt spid="938008"/>
                                        </p:tgtEl>
                                      </p:cBhvr>
                                    </p:animEffect>
                                  </p:childTnLst>
                                </p:cTn>
                              </p:par>
                            </p:childTnLst>
                          </p:cTn>
                        </p:par>
                        <p:par>
                          <p:cTn id="96" fill="hold">
                            <p:stCondLst>
                              <p:cond delay="4500"/>
                            </p:stCondLst>
                            <p:childTnLst>
                              <p:par>
                                <p:cTn id="97" presetID="22" presetClass="entr" presetSubtype="4" fill="hold" grpId="0" nodeType="afterEffect">
                                  <p:stCondLst>
                                    <p:cond delay="0"/>
                                  </p:stCondLst>
                                  <p:childTnLst>
                                    <p:set>
                                      <p:cBhvr>
                                        <p:cTn id="98" dur="1" fill="hold">
                                          <p:stCondLst>
                                            <p:cond delay="0"/>
                                          </p:stCondLst>
                                        </p:cTn>
                                        <p:tgtEl>
                                          <p:spTgt spid="938036"/>
                                        </p:tgtEl>
                                        <p:attrNameLst>
                                          <p:attrName>style.visibility</p:attrName>
                                        </p:attrNameLst>
                                      </p:cBhvr>
                                      <p:to>
                                        <p:strVal val="visible"/>
                                      </p:to>
                                    </p:set>
                                    <p:animEffect transition="in" filter="wipe(down)">
                                      <p:cBhvr>
                                        <p:cTn id="99" dur="500"/>
                                        <p:tgtEl>
                                          <p:spTgt spid="938036"/>
                                        </p:tgtEl>
                                      </p:cBhvr>
                                    </p:animEffect>
                                  </p:childTnLst>
                                </p:cTn>
                              </p:par>
                            </p:childTnLst>
                          </p:cTn>
                        </p:par>
                        <p:par>
                          <p:cTn id="100" fill="hold">
                            <p:stCondLst>
                              <p:cond delay="5000"/>
                            </p:stCondLst>
                            <p:childTnLst>
                              <p:par>
                                <p:cTn id="101" presetID="22" presetClass="entr" presetSubtype="4" fill="hold" grpId="0" nodeType="afterEffect">
                                  <p:stCondLst>
                                    <p:cond delay="0"/>
                                  </p:stCondLst>
                                  <p:childTnLst>
                                    <p:set>
                                      <p:cBhvr>
                                        <p:cTn id="102" dur="1" fill="hold">
                                          <p:stCondLst>
                                            <p:cond delay="0"/>
                                          </p:stCondLst>
                                        </p:cTn>
                                        <p:tgtEl>
                                          <p:spTgt spid="938037"/>
                                        </p:tgtEl>
                                        <p:attrNameLst>
                                          <p:attrName>style.visibility</p:attrName>
                                        </p:attrNameLst>
                                      </p:cBhvr>
                                      <p:to>
                                        <p:strVal val="visible"/>
                                      </p:to>
                                    </p:set>
                                    <p:animEffect transition="in" filter="wipe(down)">
                                      <p:cBhvr>
                                        <p:cTn id="103" dur="500"/>
                                        <p:tgtEl>
                                          <p:spTgt spid="938037"/>
                                        </p:tgtEl>
                                      </p:cBhvr>
                                    </p:animEffect>
                                  </p:childTnLst>
                                </p:cTn>
                              </p:par>
                            </p:childTnLst>
                          </p:cTn>
                        </p:par>
                        <p:par>
                          <p:cTn id="104" fill="hold">
                            <p:stCondLst>
                              <p:cond delay="5500"/>
                            </p:stCondLst>
                            <p:childTnLst>
                              <p:par>
                                <p:cTn id="105" presetID="22" presetClass="entr" presetSubtype="2" fill="hold" grpId="0" nodeType="afterEffect">
                                  <p:stCondLst>
                                    <p:cond delay="0"/>
                                  </p:stCondLst>
                                  <p:childTnLst>
                                    <p:set>
                                      <p:cBhvr>
                                        <p:cTn id="106" dur="1" fill="hold">
                                          <p:stCondLst>
                                            <p:cond delay="0"/>
                                          </p:stCondLst>
                                        </p:cTn>
                                        <p:tgtEl>
                                          <p:spTgt spid="938007"/>
                                        </p:tgtEl>
                                        <p:attrNameLst>
                                          <p:attrName>style.visibility</p:attrName>
                                        </p:attrNameLst>
                                      </p:cBhvr>
                                      <p:to>
                                        <p:strVal val="visible"/>
                                      </p:to>
                                    </p:set>
                                    <p:animEffect transition="in" filter="wipe(right)">
                                      <p:cBhvr>
                                        <p:cTn id="107" dur="500"/>
                                        <p:tgtEl>
                                          <p:spTgt spid="938007"/>
                                        </p:tgtEl>
                                      </p:cBhvr>
                                    </p:animEffect>
                                  </p:childTnLst>
                                </p:cTn>
                              </p:par>
                            </p:childTnLst>
                          </p:cTn>
                        </p:par>
                        <p:par>
                          <p:cTn id="108" fill="hold">
                            <p:stCondLst>
                              <p:cond delay="6000"/>
                            </p:stCondLst>
                            <p:childTnLst>
                              <p:par>
                                <p:cTn id="109" presetID="9" presetClass="entr" presetSubtype="0" fill="hold" nodeType="afterEffect">
                                  <p:stCondLst>
                                    <p:cond delay="0"/>
                                  </p:stCondLst>
                                  <p:childTnLst>
                                    <p:set>
                                      <p:cBhvr>
                                        <p:cTn id="110" dur="1" fill="hold">
                                          <p:stCondLst>
                                            <p:cond delay="0"/>
                                          </p:stCondLst>
                                        </p:cTn>
                                        <p:tgtEl>
                                          <p:spTgt spid="938050"/>
                                        </p:tgtEl>
                                        <p:attrNameLst>
                                          <p:attrName>style.visibility</p:attrName>
                                        </p:attrNameLst>
                                      </p:cBhvr>
                                      <p:to>
                                        <p:strVal val="visible"/>
                                      </p:to>
                                    </p:set>
                                    <p:animEffect transition="in" filter="dissolve">
                                      <p:cBhvr>
                                        <p:cTn id="111" dur="500"/>
                                        <p:tgtEl>
                                          <p:spTgt spid="938050"/>
                                        </p:tgtEl>
                                      </p:cBhvr>
                                    </p:animEffect>
                                  </p:childTnLst>
                                </p:cTn>
                              </p:par>
                            </p:childTnLst>
                          </p:cTn>
                        </p:par>
                        <p:par>
                          <p:cTn id="112" fill="hold">
                            <p:stCondLst>
                              <p:cond delay="6500"/>
                            </p:stCondLst>
                            <p:childTnLst>
                              <p:par>
                                <p:cTn id="113" presetID="9" presetClass="entr" presetSubtype="0" fill="hold" nodeType="afterEffect">
                                  <p:stCondLst>
                                    <p:cond delay="0"/>
                                  </p:stCondLst>
                                  <p:childTnLst>
                                    <p:set>
                                      <p:cBhvr>
                                        <p:cTn id="114" dur="1" fill="hold">
                                          <p:stCondLst>
                                            <p:cond delay="0"/>
                                          </p:stCondLst>
                                        </p:cTn>
                                        <p:tgtEl>
                                          <p:spTgt spid="938042"/>
                                        </p:tgtEl>
                                        <p:attrNameLst>
                                          <p:attrName>style.visibility</p:attrName>
                                        </p:attrNameLst>
                                      </p:cBhvr>
                                      <p:to>
                                        <p:strVal val="visible"/>
                                      </p:to>
                                    </p:set>
                                    <p:animEffect transition="in" filter="dissolve">
                                      <p:cBhvr>
                                        <p:cTn id="115" dur="500"/>
                                        <p:tgtEl>
                                          <p:spTgt spid="938042"/>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938048"/>
                                        </p:tgtEl>
                                        <p:attrNameLst>
                                          <p:attrName>style.visibility</p:attrName>
                                        </p:attrNameLst>
                                      </p:cBhvr>
                                      <p:to>
                                        <p:strVal val="visible"/>
                                      </p:to>
                                    </p:set>
                                    <p:animEffect transition="in" filter="dissolve">
                                      <p:cBhvr>
                                        <p:cTn id="120" dur="500"/>
                                        <p:tgtEl>
                                          <p:spTgt spid="938048"/>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0" nodeType="clickEffect">
                                  <p:stCondLst>
                                    <p:cond delay="0"/>
                                  </p:stCondLst>
                                  <p:childTnLst>
                                    <p:set>
                                      <p:cBhvr>
                                        <p:cTn id="124" dur="1" fill="hold">
                                          <p:stCondLst>
                                            <p:cond delay="0"/>
                                          </p:stCondLst>
                                        </p:cTn>
                                        <p:tgtEl>
                                          <p:spTgt spid="938054"/>
                                        </p:tgtEl>
                                        <p:attrNameLst>
                                          <p:attrName>style.visibility</p:attrName>
                                        </p:attrNameLst>
                                      </p:cBhvr>
                                      <p:to>
                                        <p:strVal val="visible"/>
                                      </p:to>
                                    </p:set>
                                    <p:animEffect transition="in" filter="blinds(horizontal)">
                                      <p:cBhvr>
                                        <p:cTn id="125" dur="500"/>
                                        <p:tgtEl>
                                          <p:spTgt spid="938054"/>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938055"/>
                                        </p:tgtEl>
                                        <p:attrNameLst>
                                          <p:attrName>style.visibility</p:attrName>
                                        </p:attrNameLst>
                                      </p:cBhvr>
                                      <p:to>
                                        <p:strVal val="visible"/>
                                      </p:to>
                                    </p:set>
                                    <p:animEffect transition="in" filter="blinds(horizontal)">
                                      <p:cBhvr>
                                        <p:cTn id="130" dur="500"/>
                                        <p:tgtEl>
                                          <p:spTgt spid="938055"/>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grpId="0" nodeType="clickEffect">
                                  <p:stCondLst>
                                    <p:cond delay="0"/>
                                  </p:stCondLst>
                                  <p:childTnLst>
                                    <p:set>
                                      <p:cBhvr>
                                        <p:cTn id="134" dur="1" fill="hold">
                                          <p:stCondLst>
                                            <p:cond delay="0"/>
                                          </p:stCondLst>
                                        </p:cTn>
                                        <p:tgtEl>
                                          <p:spTgt spid="938056"/>
                                        </p:tgtEl>
                                        <p:attrNameLst>
                                          <p:attrName>style.visibility</p:attrName>
                                        </p:attrNameLst>
                                      </p:cBhvr>
                                      <p:to>
                                        <p:strVal val="visible"/>
                                      </p:to>
                                    </p:set>
                                    <p:animEffect transition="in" filter="blinds(horizontal)">
                                      <p:cBhvr>
                                        <p:cTn id="135" dur="500"/>
                                        <p:tgtEl>
                                          <p:spTgt spid="938056"/>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938057"/>
                                        </p:tgtEl>
                                        <p:attrNameLst>
                                          <p:attrName>style.visibility</p:attrName>
                                        </p:attrNameLst>
                                      </p:cBhvr>
                                      <p:to>
                                        <p:strVal val="visible"/>
                                      </p:to>
                                    </p:set>
                                    <p:animEffect transition="in" filter="blinds(horizontal)">
                                      <p:cBhvr>
                                        <p:cTn id="140" dur="500"/>
                                        <p:tgtEl>
                                          <p:spTgt spid="938057"/>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grpId="0" nodeType="clickEffect">
                                  <p:stCondLst>
                                    <p:cond delay="0"/>
                                  </p:stCondLst>
                                  <p:childTnLst>
                                    <p:set>
                                      <p:cBhvr>
                                        <p:cTn id="144" dur="1" fill="hold">
                                          <p:stCondLst>
                                            <p:cond delay="0"/>
                                          </p:stCondLst>
                                        </p:cTn>
                                        <p:tgtEl>
                                          <p:spTgt spid="938058"/>
                                        </p:tgtEl>
                                        <p:attrNameLst>
                                          <p:attrName>style.visibility</p:attrName>
                                        </p:attrNameLst>
                                      </p:cBhvr>
                                      <p:to>
                                        <p:strVal val="visible"/>
                                      </p:to>
                                    </p:set>
                                    <p:animEffect transition="in" filter="blinds(horizontal)">
                                      <p:cBhvr>
                                        <p:cTn id="145" dur="500"/>
                                        <p:tgtEl>
                                          <p:spTgt spid="938058"/>
                                        </p:tgtEl>
                                      </p:cBhvr>
                                    </p:animEffect>
                                  </p:child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938059"/>
                                        </p:tgtEl>
                                        <p:attrNameLst>
                                          <p:attrName>style.visibility</p:attrName>
                                        </p:attrNameLst>
                                      </p:cBhvr>
                                      <p:to>
                                        <p:strVal val="visible"/>
                                      </p:to>
                                    </p:set>
                                    <p:animEffect transition="in" filter="blinds(horizontal)">
                                      <p:cBhvr>
                                        <p:cTn id="150" dur="500"/>
                                        <p:tgtEl>
                                          <p:spTgt spid="938059"/>
                                        </p:tgtEl>
                                      </p:cBhvr>
                                    </p:animEffect>
                                  </p:childTnLst>
                                </p:cTn>
                              </p:par>
                            </p:childTnLst>
                          </p:cTn>
                        </p:par>
                      </p:childTnLst>
                    </p:cTn>
                  </p:par>
                  <p:par>
                    <p:cTn id="151" fill="hold">
                      <p:stCondLst>
                        <p:cond delay="indefinite"/>
                      </p:stCondLst>
                      <p:childTnLst>
                        <p:par>
                          <p:cTn id="152" fill="hold">
                            <p:stCondLst>
                              <p:cond delay="0"/>
                            </p:stCondLst>
                            <p:childTnLst>
                              <p:par>
                                <p:cTn id="153" presetID="3" presetClass="entr" presetSubtype="10" fill="hold" grpId="0" nodeType="clickEffect">
                                  <p:stCondLst>
                                    <p:cond delay="0"/>
                                  </p:stCondLst>
                                  <p:childTnLst>
                                    <p:set>
                                      <p:cBhvr>
                                        <p:cTn id="154" dur="1" fill="hold">
                                          <p:stCondLst>
                                            <p:cond delay="0"/>
                                          </p:stCondLst>
                                        </p:cTn>
                                        <p:tgtEl>
                                          <p:spTgt spid="938060"/>
                                        </p:tgtEl>
                                        <p:attrNameLst>
                                          <p:attrName>style.visibility</p:attrName>
                                        </p:attrNameLst>
                                      </p:cBhvr>
                                      <p:to>
                                        <p:strVal val="visible"/>
                                      </p:to>
                                    </p:set>
                                    <p:animEffect transition="in" filter="blinds(horizontal)">
                                      <p:cBhvr>
                                        <p:cTn id="155" dur="500"/>
                                        <p:tgtEl>
                                          <p:spTgt spid="938060"/>
                                        </p:tgtEl>
                                      </p:cBhvr>
                                    </p:animEffect>
                                  </p:childTnLst>
                                </p:cTn>
                              </p:par>
                            </p:childTnLst>
                          </p:cTn>
                        </p:par>
                      </p:childTnLst>
                    </p:cTn>
                  </p:par>
                  <p:par>
                    <p:cTn id="156" fill="hold">
                      <p:stCondLst>
                        <p:cond delay="indefinite"/>
                      </p:stCondLst>
                      <p:childTnLst>
                        <p:par>
                          <p:cTn id="157" fill="hold">
                            <p:stCondLst>
                              <p:cond delay="0"/>
                            </p:stCondLst>
                            <p:childTnLst>
                              <p:par>
                                <p:cTn id="158" presetID="3" presetClass="entr" presetSubtype="10" fill="hold" grpId="0" nodeType="clickEffect">
                                  <p:stCondLst>
                                    <p:cond delay="0"/>
                                  </p:stCondLst>
                                  <p:childTnLst>
                                    <p:set>
                                      <p:cBhvr>
                                        <p:cTn id="159" dur="1" fill="hold">
                                          <p:stCondLst>
                                            <p:cond delay="0"/>
                                          </p:stCondLst>
                                        </p:cTn>
                                        <p:tgtEl>
                                          <p:spTgt spid="938061"/>
                                        </p:tgtEl>
                                        <p:attrNameLst>
                                          <p:attrName>style.visibility</p:attrName>
                                        </p:attrNameLst>
                                      </p:cBhvr>
                                      <p:to>
                                        <p:strVal val="visible"/>
                                      </p:to>
                                    </p:set>
                                    <p:animEffect transition="in" filter="blinds(horizontal)">
                                      <p:cBhvr>
                                        <p:cTn id="160" dur="500"/>
                                        <p:tgtEl>
                                          <p:spTgt spid="938061"/>
                                        </p:tgtEl>
                                      </p:cBhvr>
                                    </p:animEffect>
                                  </p:childTnLst>
                                </p:cTn>
                              </p:par>
                            </p:childTnLst>
                          </p:cTn>
                        </p:par>
                      </p:childTnLst>
                    </p:cTn>
                  </p:par>
                  <p:par>
                    <p:cTn id="161" fill="hold">
                      <p:stCondLst>
                        <p:cond delay="indefinite"/>
                      </p:stCondLst>
                      <p:childTnLst>
                        <p:par>
                          <p:cTn id="162" fill="hold">
                            <p:stCondLst>
                              <p:cond delay="0"/>
                            </p:stCondLst>
                            <p:childTnLst>
                              <p:par>
                                <p:cTn id="163" presetID="3" presetClass="entr" presetSubtype="10" fill="hold" grpId="0" nodeType="clickEffect">
                                  <p:stCondLst>
                                    <p:cond delay="0"/>
                                  </p:stCondLst>
                                  <p:childTnLst>
                                    <p:set>
                                      <p:cBhvr>
                                        <p:cTn id="164" dur="1" fill="hold">
                                          <p:stCondLst>
                                            <p:cond delay="0"/>
                                          </p:stCondLst>
                                        </p:cTn>
                                        <p:tgtEl>
                                          <p:spTgt spid="938062"/>
                                        </p:tgtEl>
                                        <p:attrNameLst>
                                          <p:attrName>style.visibility</p:attrName>
                                        </p:attrNameLst>
                                      </p:cBhvr>
                                      <p:to>
                                        <p:strVal val="visible"/>
                                      </p:to>
                                    </p:set>
                                    <p:animEffect transition="in" filter="blinds(horizontal)">
                                      <p:cBhvr>
                                        <p:cTn id="165" dur="500"/>
                                        <p:tgtEl>
                                          <p:spTgt spid="938062"/>
                                        </p:tgtEl>
                                      </p:cBhvr>
                                    </p:animEffect>
                                  </p:childTnLst>
                                </p:cTn>
                              </p:par>
                            </p:childTnLst>
                          </p:cTn>
                        </p:par>
                      </p:childTnLst>
                    </p:cTn>
                  </p:par>
                  <p:par>
                    <p:cTn id="166" fill="hold">
                      <p:stCondLst>
                        <p:cond delay="indefinite"/>
                      </p:stCondLst>
                      <p:childTnLst>
                        <p:par>
                          <p:cTn id="167" fill="hold">
                            <p:stCondLst>
                              <p:cond delay="0"/>
                            </p:stCondLst>
                            <p:childTnLst>
                              <p:par>
                                <p:cTn id="168" presetID="3" presetClass="entr" presetSubtype="10" fill="hold" grpId="0" nodeType="clickEffect">
                                  <p:stCondLst>
                                    <p:cond delay="0"/>
                                  </p:stCondLst>
                                  <p:childTnLst>
                                    <p:set>
                                      <p:cBhvr>
                                        <p:cTn id="169" dur="1" fill="hold">
                                          <p:stCondLst>
                                            <p:cond delay="0"/>
                                          </p:stCondLst>
                                        </p:cTn>
                                        <p:tgtEl>
                                          <p:spTgt spid="938063"/>
                                        </p:tgtEl>
                                        <p:attrNameLst>
                                          <p:attrName>style.visibility</p:attrName>
                                        </p:attrNameLst>
                                      </p:cBhvr>
                                      <p:to>
                                        <p:strVal val="visible"/>
                                      </p:to>
                                    </p:set>
                                    <p:animEffect transition="in" filter="blinds(horizontal)">
                                      <p:cBhvr>
                                        <p:cTn id="170" dur="500"/>
                                        <p:tgtEl>
                                          <p:spTgt spid="938063"/>
                                        </p:tgtEl>
                                      </p:cBhvr>
                                    </p:animEffect>
                                  </p:childTnLst>
                                </p:cTn>
                              </p:par>
                            </p:childTnLst>
                          </p:cTn>
                        </p:par>
                      </p:childTnLst>
                    </p:cTn>
                  </p:par>
                  <p:par>
                    <p:cTn id="171" fill="hold">
                      <p:stCondLst>
                        <p:cond delay="indefinite"/>
                      </p:stCondLst>
                      <p:childTnLst>
                        <p:par>
                          <p:cTn id="172" fill="hold">
                            <p:stCondLst>
                              <p:cond delay="0"/>
                            </p:stCondLst>
                            <p:childTnLst>
                              <p:par>
                                <p:cTn id="173" presetID="3" presetClass="entr" presetSubtype="10" fill="hold" grpId="0" nodeType="clickEffect">
                                  <p:stCondLst>
                                    <p:cond delay="0"/>
                                  </p:stCondLst>
                                  <p:childTnLst>
                                    <p:set>
                                      <p:cBhvr>
                                        <p:cTn id="174" dur="1" fill="hold">
                                          <p:stCondLst>
                                            <p:cond delay="0"/>
                                          </p:stCondLst>
                                        </p:cTn>
                                        <p:tgtEl>
                                          <p:spTgt spid="938064"/>
                                        </p:tgtEl>
                                        <p:attrNameLst>
                                          <p:attrName>style.visibility</p:attrName>
                                        </p:attrNameLst>
                                      </p:cBhvr>
                                      <p:to>
                                        <p:strVal val="visible"/>
                                      </p:to>
                                    </p:set>
                                    <p:animEffect transition="in" filter="blinds(horizontal)">
                                      <p:cBhvr>
                                        <p:cTn id="175" dur="500"/>
                                        <p:tgtEl>
                                          <p:spTgt spid="938064"/>
                                        </p:tgtEl>
                                      </p:cBhvr>
                                    </p:animEffect>
                                  </p:childTnLst>
                                </p:cTn>
                              </p:par>
                            </p:childTnLst>
                          </p:cTn>
                        </p:par>
                      </p:childTnLst>
                    </p:cTn>
                  </p:par>
                  <p:par>
                    <p:cTn id="176" fill="hold">
                      <p:stCondLst>
                        <p:cond delay="indefinite"/>
                      </p:stCondLst>
                      <p:childTnLst>
                        <p:par>
                          <p:cTn id="177" fill="hold">
                            <p:stCondLst>
                              <p:cond delay="0"/>
                            </p:stCondLst>
                            <p:childTnLst>
                              <p:par>
                                <p:cTn id="178" presetID="3" presetClass="entr" presetSubtype="10" fill="hold" grpId="0" nodeType="clickEffect">
                                  <p:stCondLst>
                                    <p:cond delay="0"/>
                                  </p:stCondLst>
                                  <p:childTnLst>
                                    <p:set>
                                      <p:cBhvr>
                                        <p:cTn id="179" dur="1" fill="hold">
                                          <p:stCondLst>
                                            <p:cond delay="0"/>
                                          </p:stCondLst>
                                        </p:cTn>
                                        <p:tgtEl>
                                          <p:spTgt spid="938065"/>
                                        </p:tgtEl>
                                        <p:attrNameLst>
                                          <p:attrName>style.visibility</p:attrName>
                                        </p:attrNameLst>
                                      </p:cBhvr>
                                      <p:to>
                                        <p:strVal val="visible"/>
                                      </p:to>
                                    </p:set>
                                    <p:animEffect transition="in" filter="blinds(horizontal)">
                                      <p:cBhvr>
                                        <p:cTn id="180" dur="500"/>
                                        <p:tgtEl>
                                          <p:spTgt spid="938065"/>
                                        </p:tgtEl>
                                      </p:cBhvr>
                                    </p:animEffect>
                                  </p:childTnLst>
                                </p:cTn>
                              </p:par>
                            </p:childTnLst>
                          </p:cTn>
                        </p:par>
                      </p:childTnLst>
                    </p:cTn>
                  </p:par>
                  <p:par>
                    <p:cTn id="181" fill="hold">
                      <p:stCondLst>
                        <p:cond delay="indefinite"/>
                      </p:stCondLst>
                      <p:childTnLst>
                        <p:par>
                          <p:cTn id="182" fill="hold">
                            <p:stCondLst>
                              <p:cond delay="0"/>
                            </p:stCondLst>
                            <p:childTnLst>
                              <p:par>
                                <p:cTn id="183" presetID="3" presetClass="entr" presetSubtype="10" fill="hold" grpId="0" nodeType="clickEffect">
                                  <p:stCondLst>
                                    <p:cond delay="0"/>
                                  </p:stCondLst>
                                  <p:childTnLst>
                                    <p:set>
                                      <p:cBhvr>
                                        <p:cTn id="184" dur="1" fill="hold">
                                          <p:stCondLst>
                                            <p:cond delay="0"/>
                                          </p:stCondLst>
                                        </p:cTn>
                                        <p:tgtEl>
                                          <p:spTgt spid="938066"/>
                                        </p:tgtEl>
                                        <p:attrNameLst>
                                          <p:attrName>style.visibility</p:attrName>
                                        </p:attrNameLst>
                                      </p:cBhvr>
                                      <p:to>
                                        <p:strVal val="visible"/>
                                      </p:to>
                                    </p:set>
                                    <p:animEffect transition="in" filter="blinds(horizontal)">
                                      <p:cBhvr>
                                        <p:cTn id="185" dur="500"/>
                                        <p:tgtEl>
                                          <p:spTgt spid="938066"/>
                                        </p:tgtEl>
                                      </p:cBhvr>
                                    </p:animEffect>
                                  </p:childTnLst>
                                </p:cTn>
                              </p:par>
                            </p:childTnLst>
                          </p:cTn>
                        </p:par>
                      </p:childTnLst>
                    </p:cTn>
                  </p:par>
                  <p:par>
                    <p:cTn id="186" fill="hold">
                      <p:stCondLst>
                        <p:cond delay="indefinite"/>
                      </p:stCondLst>
                      <p:childTnLst>
                        <p:par>
                          <p:cTn id="187" fill="hold">
                            <p:stCondLst>
                              <p:cond delay="0"/>
                            </p:stCondLst>
                            <p:childTnLst>
                              <p:par>
                                <p:cTn id="188" presetID="3" presetClass="entr" presetSubtype="10" fill="hold" grpId="0" nodeType="clickEffect">
                                  <p:stCondLst>
                                    <p:cond delay="0"/>
                                  </p:stCondLst>
                                  <p:childTnLst>
                                    <p:set>
                                      <p:cBhvr>
                                        <p:cTn id="189" dur="1" fill="hold">
                                          <p:stCondLst>
                                            <p:cond delay="0"/>
                                          </p:stCondLst>
                                        </p:cTn>
                                        <p:tgtEl>
                                          <p:spTgt spid="938067"/>
                                        </p:tgtEl>
                                        <p:attrNameLst>
                                          <p:attrName>style.visibility</p:attrName>
                                        </p:attrNameLst>
                                      </p:cBhvr>
                                      <p:to>
                                        <p:strVal val="visible"/>
                                      </p:to>
                                    </p:set>
                                    <p:animEffect transition="in" filter="blinds(horizontal)">
                                      <p:cBhvr>
                                        <p:cTn id="190" dur="500"/>
                                        <p:tgtEl>
                                          <p:spTgt spid="938067"/>
                                        </p:tgtEl>
                                      </p:cBhvr>
                                    </p:animEffect>
                                  </p:childTnLst>
                                </p:cTn>
                              </p:par>
                            </p:childTnLst>
                          </p:cTn>
                        </p:par>
                      </p:childTnLst>
                    </p:cTn>
                  </p:par>
                  <p:par>
                    <p:cTn id="191" fill="hold">
                      <p:stCondLst>
                        <p:cond delay="indefinite"/>
                      </p:stCondLst>
                      <p:childTnLst>
                        <p:par>
                          <p:cTn id="192" fill="hold">
                            <p:stCondLst>
                              <p:cond delay="0"/>
                            </p:stCondLst>
                            <p:childTnLst>
                              <p:par>
                                <p:cTn id="193" presetID="3" presetClass="entr" presetSubtype="10" fill="hold" grpId="0" nodeType="clickEffect">
                                  <p:stCondLst>
                                    <p:cond delay="0"/>
                                  </p:stCondLst>
                                  <p:childTnLst>
                                    <p:set>
                                      <p:cBhvr>
                                        <p:cTn id="194" dur="1" fill="hold">
                                          <p:stCondLst>
                                            <p:cond delay="0"/>
                                          </p:stCondLst>
                                        </p:cTn>
                                        <p:tgtEl>
                                          <p:spTgt spid="938068"/>
                                        </p:tgtEl>
                                        <p:attrNameLst>
                                          <p:attrName>style.visibility</p:attrName>
                                        </p:attrNameLst>
                                      </p:cBhvr>
                                      <p:to>
                                        <p:strVal val="visible"/>
                                      </p:to>
                                    </p:set>
                                    <p:animEffect transition="in" filter="blinds(horizontal)">
                                      <p:cBhvr>
                                        <p:cTn id="195" dur="500"/>
                                        <p:tgtEl>
                                          <p:spTgt spid="938068"/>
                                        </p:tgtEl>
                                      </p:cBhvr>
                                    </p:animEffect>
                                  </p:childTnLst>
                                </p:cTn>
                              </p:par>
                            </p:childTnLst>
                          </p:cTn>
                        </p:par>
                      </p:childTnLst>
                    </p:cTn>
                  </p:par>
                  <p:par>
                    <p:cTn id="196" fill="hold">
                      <p:stCondLst>
                        <p:cond delay="indefinite"/>
                      </p:stCondLst>
                      <p:childTnLst>
                        <p:par>
                          <p:cTn id="197" fill="hold">
                            <p:stCondLst>
                              <p:cond delay="0"/>
                            </p:stCondLst>
                            <p:childTnLst>
                              <p:par>
                                <p:cTn id="198" presetID="3" presetClass="entr" presetSubtype="10" fill="hold" grpId="0" nodeType="clickEffect">
                                  <p:stCondLst>
                                    <p:cond delay="0"/>
                                  </p:stCondLst>
                                  <p:childTnLst>
                                    <p:set>
                                      <p:cBhvr>
                                        <p:cTn id="199" dur="1" fill="hold">
                                          <p:stCondLst>
                                            <p:cond delay="0"/>
                                          </p:stCondLst>
                                        </p:cTn>
                                        <p:tgtEl>
                                          <p:spTgt spid="938069"/>
                                        </p:tgtEl>
                                        <p:attrNameLst>
                                          <p:attrName>style.visibility</p:attrName>
                                        </p:attrNameLst>
                                      </p:cBhvr>
                                      <p:to>
                                        <p:strVal val="visible"/>
                                      </p:to>
                                    </p:set>
                                    <p:animEffect transition="in" filter="blinds(horizontal)">
                                      <p:cBhvr>
                                        <p:cTn id="200" dur="500"/>
                                        <p:tgtEl>
                                          <p:spTgt spid="938069"/>
                                        </p:tgtEl>
                                      </p:cBhvr>
                                    </p:animEffect>
                                  </p:childTnLst>
                                </p:cTn>
                              </p:par>
                            </p:childTnLst>
                          </p:cTn>
                        </p:par>
                      </p:childTnLst>
                    </p:cTn>
                  </p:par>
                  <p:par>
                    <p:cTn id="201" fill="hold">
                      <p:stCondLst>
                        <p:cond delay="indefinite"/>
                      </p:stCondLst>
                      <p:childTnLst>
                        <p:par>
                          <p:cTn id="202" fill="hold">
                            <p:stCondLst>
                              <p:cond delay="0"/>
                            </p:stCondLst>
                            <p:childTnLst>
                              <p:par>
                                <p:cTn id="203" presetID="3" presetClass="entr" presetSubtype="10" fill="hold" grpId="0" nodeType="clickEffect">
                                  <p:stCondLst>
                                    <p:cond delay="0"/>
                                  </p:stCondLst>
                                  <p:childTnLst>
                                    <p:set>
                                      <p:cBhvr>
                                        <p:cTn id="204" dur="1" fill="hold">
                                          <p:stCondLst>
                                            <p:cond delay="0"/>
                                          </p:stCondLst>
                                        </p:cTn>
                                        <p:tgtEl>
                                          <p:spTgt spid="938070"/>
                                        </p:tgtEl>
                                        <p:attrNameLst>
                                          <p:attrName>style.visibility</p:attrName>
                                        </p:attrNameLst>
                                      </p:cBhvr>
                                      <p:to>
                                        <p:strVal val="visible"/>
                                      </p:to>
                                    </p:set>
                                    <p:animEffect transition="in" filter="blinds(horizontal)">
                                      <p:cBhvr>
                                        <p:cTn id="205" dur="500"/>
                                        <p:tgtEl>
                                          <p:spTgt spid="938070"/>
                                        </p:tgtEl>
                                      </p:cBhvr>
                                    </p:animEffect>
                                  </p:childTnLst>
                                </p:cTn>
                              </p:par>
                            </p:childTnLst>
                          </p:cTn>
                        </p:par>
                      </p:childTnLst>
                    </p:cTn>
                  </p:par>
                  <p:par>
                    <p:cTn id="206" fill="hold">
                      <p:stCondLst>
                        <p:cond delay="indefinite"/>
                      </p:stCondLst>
                      <p:childTnLst>
                        <p:par>
                          <p:cTn id="207" fill="hold">
                            <p:stCondLst>
                              <p:cond delay="0"/>
                            </p:stCondLst>
                            <p:childTnLst>
                              <p:par>
                                <p:cTn id="208" presetID="3" presetClass="entr" presetSubtype="10" fill="hold" grpId="0" nodeType="clickEffect">
                                  <p:stCondLst>
                                    <p:cond delay="0"/>
                                  </p:stCondLst>
                                  <p:childTnLst>
                                    <p:set>
                                      <p:cBhvr>
                                        <p:cTn id="209" dur="1" fill="hold">
                                          <p:stCondLst>
                                            <p:cond delay="0"/>
                                          </p:stCondLst>
                                        </p:cTn>
                                        <p:tgtEl>
                                          <p:spTgt spid="938071"/>
                                        </p:tgtEl>
                                        <p:attrNameLst>
                                          <p:attrName>style.visibility</p:attrName>
                                        </p:attrNameLst>
                                      </p:cBhvr>
                                      <p:to>
                                        <p:strVal val="visible"/>
                                      </p:to>
                                    </p:set>
                                    <p:animEffect transition="in" filter="blinds(horizontal)">
                                      <p:cBhvr>
                                        <p:cTn id="210" dur="500"/>
                                        <p:tgtEl>
                                          <p:spTgt spid="938071"/>
                                        </p:tgtEl>
                                      </p:cBhvr>
                                    </p:animEffect>
                                  </p:childTnLst>
                                </p:cTn>
                              </p:par>
                            </p:childTnLst>
                          </p:cTn>
                        </p:par>
                      </p:childTnLst>
                    </p:cTn>
                  </p:par>
                  <p:par>
                    <p:cTn id="211" fill="hold">
                      <p:stCondLst>
                        <p:cond delay="indefinite"/>
                      </p:stCondLst>
                      <p:childTnLst>
                        <p:par>
                          <p:cTn id="212" fill="hold">
                            <p:stCondLst>
                              <p:cond delay="0"/>
                            </p:stCondLst>
                            <p:childTnLst>
                              <p:par>
                                <p:cTn id="213" presetID="3" presetClass="entr" presetSubtype="10" fill="hold" grpId="0" nodeType="clickEffect">
                                  <p:stCondLst>
                                    <p:cond delay="0"/>
                                  </p:stCondLst>
                                  <p:childTnLst>
                                    <p:set>
                                      <p:cBhvr>
                                        <p:cTn id="214" dur="1" fill="hold">
                                          <p:stCondLst>
                                            <p:cond delay="0"/>
                                          </p:stCondLst>
                                        </p:cTn>
                                        <p:tgtEl>
                                          <p:spTgt spid="938072"/>
                                        </p:tgtEl>
                                        <p:attrNameLst>
                                          <p:attrName>style.visibility</p:attrName>
                                        </p:attrNameLst>
                                      </p:cBhvr>
                                      <p:to>
                                        <p:strVal val="visible"/>
                                      </p:to>
                                    </p:set>
                                    <p:animEffect transition="in" filter="blinds(horizontal)">
                                      <p:cBhvr>
                                        <p:cTn id="215" dur="500"/>
                                        <p:tgtEl>
                                          <p:spTgt spid="938072"/>
                                        </p:tgtEl>
                                      </p:cBhvr>
                                    </p:animEffect>
                                  </p:childTnLst>
                                </p:cTn>
                              </p:par>
                            </p:childTnLst>
                          </p:cTn>
                        </p:par>
                      </p:childTnLst>
                    </p:cTn>
                  </p:par>
                  <p:par>
                    <p:cTn id="216" fill="hold">
                      <p:stCondLst>
                        <p:cond delay="indefinite"/>
                      </p:stCondLst>
                      <p:childTnLst>
                        <p:par>
                          <p:cTn id="217" fill="hold">
                            <p:stCondLst>
                              <p:cond delay="0"/>
                            </p:stCondLst>
                            <p:childTnLst>
                              <p:par>
                                <p:cTn id="218" presetID="3" presetClass="entr" presetSubtype="10" fill="hold" grpId="0" nodeType="clickEffect">
                                  <p:stCondLst>
                                    <p:cond delay="0"/>
                                  </p:stCondLst>
                                  <p:childTnLst>
                                    <p:set>
                                      <p:cBhvr>
                                        <p:cTn id="219" dur="1" fill="hold">
                                          <p:stCondLst>
                                            <p:cond delay="0"/>
                                          </p:stCondLst>
                                        </p:cTn>
                                        <p:tgtEl>
                                          <p:spTgt spid="938073"/>
                                        </p:tgtEl>
                                        <p:attrNameLst>
                                          <p:attrName>style.visibility</p:attrName>
                                        </p:attrNameLst>
                                      </p:cBhvr>
                                      <p:to>
                                        <p:strVal val="visible"/>
                                      </p:to>
                                    </p:set>
                                    <p:animEffect transition="in" filter="blinds(horizontal)">
                                      <p:cBhvr>
                                        <p:cTn id="220" dur="500"/>
                                        <p:tgtEl>
                                          <p:spTgt spid="938073"/>
                                        </p:tgtEl>
                                      </p:cBhvr>
                                    </p:animEffect>
                                  </p:childTnLst>
                                </p:cTn>
                              </p:par>
                            </p:childTnLst>
                          </p:cTn>
                        </p:par>
                      </p:childTnLst>
                    </p:cTn>
                  </p:par>
                  <p:par>
                    <p:cTn id="221" fill="hold">
                      <p:stCondLst>
                        <p:cond delay="indefinite"/>
                      </p:stCondLst>
                      <p:childTnLst>
                        <p:par>
                          <p:cTn id="222" fill="hold">
                            <p:stCondLst>
                              <p:cond delay="0"/>
                            </p:stCondLst>
                            <p:childTnLst>
                              <p:par>
                                <p:cTn id="223" presetID="3" presetClass="entr" presetSubtype="10" fill="hold" grpId="0" nodeType="clickEffect">
                                  <p:stCondLst>
                                    <p:cond delay="0"/>
                                  </p:stCondLst>
                                  <p:childTnLst>
                                    <p:set>
                                      <p:cBhvr>
                                        <p:cTn id="224" dur="1" fill="hold">
                                          <p:stCondLst>
                                            <p:cond delay="0"/>
                                          </p:stCondLst>
                                        </p:cTn>
                                        <p:tgtEl>
                                          <p:spTgt spid="938074"/>
                                        </p:tgtEl>
                                        <p:attrNameLst>
                                          <p:attrName>style.visibility</p:attrName>
                                        </p:attrNameLst>
                                      </p:cBhvr>
                                      <p:to>
                                        <p:strVal val="visible"/>
                                      </p:to>
                                    </p:set>
                                    <p:animEffect transition="in" filter="blinds(horizontal)">
                                      <p:cBhvr>
                                        <p:cTn id="225" dur="500"/>
                                        <p:tgtEl>
                                          <p:spTgt spid="938074"/>
                                        </p:tgtEl>
                                      </p:cBhvr>
                                    </p:animEffect>
                                  </p:childTnLst>
                                </p:cTn>
                              </p:par>
                            </p:childTnLst>
                          </p:cTn>
                        </p:par>
                      </p:childTnLst>
                    </p:cTn>
                  </p:par>
                  <p:par>
                    <p:cTn id="226" fill="hold">
                      <p:stCondLst>
                        <p:cond delay="indefinite"/>
                      </p:stCondLst>
                      <p:childTnLst>
                        <p:par>
                          <p:cTn id="227" fill="hold">
                            <p:stCondLst>
                              <p:cond delay="0"/>
                            </p:stCondLst>
                            <p:childTnLst>
                              <p:par>
                                <p:cTn id="228" presetID="3" presetClass="entr" presetSubtype="10" fill="hold" grpId="0" nodeType="clickEffect">
                                  <p:stCondLst>
                                    <p:cond delay="0"/>
                                  </p:stCondLst>
                                  <p:childTnLst>
                                    <p:set>
                                      <p:cBhvr>
                                        <p:cTn id="229" dur="1" fill="hold">
                                          <p:stCondLst>
                                            <p:cond delay="0"/>
                                          </p:stCondLst>
                                        </p:cTn>
                                        <p:tgtEl>
                                          <p:spTgt spid="938075"/>
                                        </p:tgtEl>
                                        <p:attrNameLst>
                                          <p:attrName>style.visibility</p:attrName>
                                        </p:attrNameLst>
                                      </p:cBhvr>
                                      <p:to>
                                        <p:strVal val="visible"/>
                                      </p:to>
                                    </p:set>
                                    <p:animEffect transition="in" filter="blinds(horizontal)">
                                      <p:cBhvr>
                                        <p:cTn id="230" dur="500"/>
                                        <p:tgtEl>
                                          <p:spTgt spid="938075"/>
                                        </p:tgtEl>
                                      </p:cBhvr>
                                    </p:animEffect>
                                  </p:childTnLst>
                                </p:cTn>
                              </p:par>
                            </p:childTnLst>
                          </p:cTn>
                        </p:par>
                      </p:childTnLst>
                    </p:cTn>
                  </p:par>
                  <p:par>
                    <p:cTn id="231" fill="hold">
                      <p:stCondLst>
                        <p:cond delay="indefinite"/>
                      </p:stCondLst>
                      <p:childTnLst>
                        <p:par>
                          <p:cTn id="232" fill="hold">
                            <p:stCondLst>
                              <p:cond delay="0"/>
                            </p:stCondLst>
                            <p:childTnLst>
                              <p:par>
                                <p:cTn id="233" presetID="3" presetClass="entr" presetSubtype="10" fill="hold" grpId="0" nodeType="clickEffect">
                                  <p:stCondLst>
                                    <p:cond delay="0"/>
                                  </p:stCondLst>
                                  <p:childTnLst>
                                    <p:set>
                                      <p:cBhvr>
                                        <p:cTn id="234" dur="1" fill="hold">
                                          <p:stCondLst>
                                            <p:cond delay="0"/>
                                          </p:stCondLst>
                                        </p:cTn>
                                        <p:tgtEl>
                                          <p:spTgt spid="938076"/>
                                        </p:tgtEl>
                                        <p:attrNameLst>
                                          <p:attrName>style.visibility</p:attrName>
                                        </p:attrNameLst>
                                      </p:cBhvr>
                                      <p:to>
                                        <p:strVal val="visible"/>
                                      </p:to>
                                    </p:set>
                                    <p:animEffect transition="in" filter="blinds(horizontal)">
                                      <p:cBhvr>
                                        <p:cTn id="235" dur="500"/>
                                        <p:tgtEl>
                                          <p:spTgt spid="938076"/>
                                        </p:tgtEl>
                                      </p:cBhvr>
                                    </p:animEffect>
                                  </p:childTnLst>
                                </p:cTn>
                              </p:par>
                            </p:childTnLst>
                          </p:cTn>
                        </p:par>
                      </p:childTnLst>
                    </p:cTn>
                  </p:par>
                  <p:par>
                    <p:cTn id="236" fill="hold">
                      <p:stCondLst>
                        <p:cond delay="indefinite"/>
                      </p:stCondLst>
                      <p:childTnLst>
                        <p:par>
                          <p:cTn id="237" fill="hold">
                            <p:stCondLst>
                              <p:cond delay="0"/>
                            </p:stCondLst>
                            <p:childTnLst>
                              <p:par>
                                <p:cTn id="238" presetID="3" presetClass="entr" presetSubtype="10" fill="hold" grpId="0" nodeType="clickEffect">
                                  <p:stCondLst>
                                    <p:cond delay="0"/>
                                  </p:stCondLst>
                                  <p:childTnLst>
                                    <p:set>
                                      <p:cBhvr>
                                        <p:cTn id="239" dur="1" fill="hold">
                                          <p:stCondLst>
                                            <p:cond delay="0"/>
                                          </p:stCondLst>
                                        </p:cTn>
                                        <p:tgtEl>
                                          <p:spTgt spid="938077"/>
                                        </p:tgtEl>
                                        <p:attrNameLst>
                                          <p:attrName>style.visibility</p:attrName>
                                        </p:attrNameLst>
                                      </p:cBhvr>
                                      <p:to>
                                        <p:strVal val="visible"/>
                                      </p:to>
                                    </p:set>
                                    <p:animEffect transition="in" filter="blinds(horizontal)">
                                      <p:cBhvr>
                                        <p:cTn id="240" dur="500"/>
                                        <p:tgtEl>
                                          <p:spTgt spid="938077"/>
                                        </p:tgtEl>
                                      </p:cBhvr>
                                    </p:animEffect>
                                  </p:childTnLst>
                                </p:cTn>
                              </p:par>
                            </p:childTnLst>
                          </p:cTn>
                        </p:par>
                      </p:childTnLst>
                    </p:cTn>
                  </p:par>
                  <p:par>
                    <p:cTn id="241" fill="hold">
                      <p:stCondLst>
                        <p:cond delay="indefinite"/>
                      </p:stCondLst>
                      <p:childTnLst>
                        <p:par>
                          <p:cTn id="242" fill="hold">
                            <p:stCondLst>
                              <p:cond delay="0"/>
                            </p:stCondLst>
                            <p:childTnLst>
                              <p:par>
                                <p:cTn id="243" presetID="3" presetClass="entr" presetSubtype="10" fill="hold" grpId="0" nodeType="clickEffect">
                                  <p:stCondLst>
                                    <p:cond delay="0"/>
                                  </p:stCondLst>
                                  <p:childTnLst>
                                    <p:set>
                                      <p:cBhvr>
                                        <p:cTn id="244" dur="1" fill="hold">
                                          <p:stCondLst>
                                            <p:cond delay="0"/>
                                          </p:stCondLst>
                                        </p:cTn>
                                        <p:tgtEl>
                                          <p:spTgt spid="938078"/>
                                        </p:tgtEl>
                                        <p:attrNameLst>
                                          <p:attrName>style.visibility</p:attrName>
                                        </p:attrNameLst>
                                      </p:cBhvr>
                                      <p:to>
                                        <p:strVal val="visible"/>
                                      </p:to>
                                    </p:set>
                                    <p:animEffect transition="in" filter="blinds(horizontal)">
                                      <p:cBhvr>
                                        <p:cTn id="245" dur="500"/>
                                        <p:tgtEl>
                                          <p:spTgt spid="938078"/>
                                        </p:tgtEl>
                                      </p:cBhvr>
                                    </p:animEffect>
                                  </p:childTnLst>
                                </p:cTn>
                              </p:par>
                            </p:childTnLst>
                          </p:cTn>
                        </p:par>
                      </p:childTnLst>
                    </p:cTn>
                  </p:par>
                  <p:par>
                    <p:cTn id="246" fill="hold">
                      <p:stCondLst>
                        <p:cond delay="indefinite"/>
                      </p:stCondLst>
                      <p:childTnLst>
                        <p:par>
                          <p:cTn id="247" fill="hold">
                            <p:stCondLst>
                              <p:cond delay="0"/>
                            </p:stCondLst>
                            <p:childTnLst>
                              <p:par>
                                <p:cTn id="248" presetID="3" presetClass="entr" presetSubtype="10" fill="hold" grpId="0" nodeType="clickEffect">
                                  <p:stCondLst>
                                    <p:cond delay="0"/>
                                  </p:stCondLst>
                                  <p:childTnLst>
                                    <p:set>
                                      <p:cBhvr>
                                        <p:cTn id="249" dur="1" fill="hold">
                                          <p:stCondLst>
                                            <p:cond delay="0"/>
                                          </p:stCondLst>
                                        </p:cTn>
                                        <p:tgtEl>
                                          <p:spTgt spid="938079"/>
                                        </p:tgtEl>
                                        <p:attrNameLst>
                                          <p:attrName>style.visibility</p:attrName>
                                        </p:attrNameLst>
                                      </p:cBhvr>
                                      <p:to>
                                        <p:strVal val="visible"/>
                                      </p:to>
                                    </p:set>
                                    <p:animEffect transition="in" filter="blinds(horizontal)">
                                      <p:cBhvr>
                                        <p:cTn id="250" dur="500"/>
                                        <p:tgtEl>
                                          <p:spTgt spid="938079"/>
                                        </p:tgtEl>
                                      </p:cBhvr>
                                    </p:animEffect>
                                  </p:childTnLst>
                                </p:cTn>
                              </p:par>
                            </p:childTnLst>
                          </p:cTn>
                        </p:par>
                      </p:childTnLst>
                    </p:cTn>
                  </p:par>
                  <p:par>
                    <p:cTn id="251" fill="hold">
                      <p:stCondLst>
                        <p:cond delay="indefinite"/>
                      </p:stCondLst>
                      <p:childTnLst>
                        <p:par>
                          <p:cTn id="252" fill="hold">
                            <p:stCondLst>
                              <p:cond delay="0"/>
                            </p:stCondLst>
                            <p:childTnLst>
                              <p:par>
                                <p:cTn id="253" presetID="3" presetClass="entr" presetSubtype="10" fill="hold" grpId="0" nodeType="clickEffect">
                                  <p:stCondLst>
                                    <p:cond delay="0"/>
                                  </p:stCondLst>
                                  <p:childTnLst>
                                    <p:set>
                                      <p:cBhvr>
                                        <p:cTn id="254" dur="1" fill="hold">
                                          <p:stCondLst>
                                            <p:cond delay="0"/>
                                          </p:stCondLst>
                                        </p:cTn>
                                        <p:tgtEl>
                                          <p:spTgt spid="938080"/>
                                        </p:tgtEl>
                                        <p:attrNameLst>
                                          <p:attrName>style.visibility</p:attrName>
                                        </p:attrNameLst>
                                      </p:cBhvr>
                                      <p:to>
                                        <p:strVal val="visible"/>
                                      </p:to>
                                    </p:set>
                                    <p:animEffect transition="in" filter="blinds(horizontal)">
                                      <p:cBhvr>
                                        <p:cTn id="255" dur="500"/>
                                        <p:tgtEl>
                                          <p:spTgt spid="938080"/>
                                        </p:tgtEl>
                                      </p:cBhvr>
                                    </p:animEffect>
                                  </p:childTnLst>
                                </p:cTn>
                              </p:par>
                            </p:childTnLst>
                          </p:cTn>
                        </p:par>
                      </p:childTnLst>
                    </p:cTn>
                  </p:par>
                  <p:par>
                    <p:cTn id="256" fill="hold">
                      <p:stCondLst>
                        <p:cond delay="indefinite"/>
                      </p:stCondLst>
                      <p:childTnLst>
                        <p:par>
                          <p:cTn id="257" fill="hold">
                            <p:stCondLst>
                              <p:cond delay="0"/>
                            </p:stCondLst>
                            <p:childTnLst>
                              <p:par>
                                <p:cTn id="258" presetID="3" presetClass="entr" presetSubtype="10" fill="hold" grpId="0" nodeType="clickEffect">
                                  <p:stCondLst>
                                    <p:cond delay="0"/>
                                  </p:stCondLst>
                                  <p:childTnLst>
                                    <p:set>
                                      <p:cBhvr>
                                        <p:cTn id="259" dur="1" fill="hold">
                                          <p:stCondLst>
                                            <p:cond delay="0"/>
                                          </p:stCondLst>
                                        </p:cTn>
                                        <p:tgtEl>
                                          <p:spTgt spid="938081"/>
                                        </p:tgtEl>
                                        <p:attrNameLst>
                                          <p:attrName>style.visibility</p:attrName>
                                        </p:attrNameLst>
                                      </p:cBhvr>
                                      <p:to>
                                        <p:strVal val="visible"/>
                                      </p:to>
                                    </p:set>
                                    <p:animEffect transition="in" filter="blinds(horizontal)">
                                      <p:cBhvr>
                                        <p:cTn id="260" dur="500"/>
                                        <p:tgtEl>
                                          <p:spTgt spid="938081"/>
                                        </p:tgtEl>
                                      </p:cBhvr>
                                    </p:animEffect>
                                  </p:childTnLst>
                                </p:cTn>
                              </p:par>
                            </p:childTnLst>
                          </p:cTn>
                        </p:par>
                      </p:childTnLst>
                    </p:cTn>
                  </p:par>
                  <p:par>
                    <p:cTn id="261" fill="hold">
                      <p:stCondLst>
                        <p:cond delay="indefinite"/>
                      </p:stCondLst>
                      <p:childTnLst>
                        <p:par>
                          <p:cTn id="262" fill="hold">
                            <p:stCondLst>
                              <p:cond delay="0"/>
                            </p:stCondLst>
                            <p:childTnLst>
                              <p:par>
                                <p:cTn id="263" presetID="3" presetClass="entr" presetSubtype="10" fill="hold" grpId="0" nodeType="clickEffect">
                                  <p:stCondLst>
                                    <p:cond delay="0"/>
                                  </p:stCondLst>
                                  <p:childTnLst>
                                    <p:set>
                                      <p:cBhvr>
                                        <p:cTn id="264" dur="1" fill="hold">
                                          <p:stCondLst>
                                            <p:cond delay="0"/>
                                          </p:stCondLst>
                                        </p:cTn>
                                        <p:tgtEl>
                                          <p:spTgt spid="938082"/>
                                        </p:tgtEl>
                                        <p:attrNameLst>
                                          <p:attrName>style.visibility</p:attrName>
                                        </p:attrNameLst>
                                      </p:cBhvr>
                                      <p:to>
                                        <p:strVal val="visible"/>
                                      </p:to>
                                    </p:set>
                                    <p:animEffect transition="in" filter="blinds(horizontal)">
                                      <p:cBhvr>
                                        <p:cTn id="265" dur="500"/>
                                        <p:tgtEl>
                                          <p:spTgt spid="938082"/>
                                        </p:tgtEl>
                                      </p:cBhvr>
                                    </p:animEffect>
                                  </p:childTnLst>
                                </p:cTn>
                              </p:par>
                            </p:childTnLst>
                          </p:cTn>
                        </p:par>
                      </p:childTnLst>
                    </p:cTn>
                  </p:par>
                  <p:par>
                    <p:cTn id="266" fill="hold">
                      <p:stCondLst>
                        <p:cond delay="indefinite"/>
                      </p:stCondLst>
                      <p:childTnLst>
                        <p:par>
                          <p:cTn id="267" fill="hold">
                            <p:stCondLst>
                              <p:cond delay="0"/>
                            </p:stCondLst>
                            <p:childTnLst>
                              <p:par>
                                <p:cTn id="268" presetID="3" presetClass="entr" presetSubtype="10" fill="hold" grpId="0" nodeType="clickEffect">
                                  <p:stCondLst>
                                    <p:cond delay="0"/>
                                  </p:stCondLst>
                                  <p:childTnLst>
                                    <p:set>
                                      <p:cBhvr>
                                        <p:cTn id="269" dur="1" fill="hold">
                                          <p:stCondLst>
                                            <p:cond delay="0"/>
                                          </p:stCondLst>
                                        </p:cTn>
                                        <p:tgtEl>
                                          <p:spTgt spid="938083"/>
                                        </p:tgtEl>
                                        <p:attrNameLst>
                                          <p:attrName>style.visibility</p:attrName>
                                        </p:attrNameLst>
                                      </p:cBhvr>
                                      <p:to>
                                        <p:strVal val="visible"/>
                                      </p:to>
                                    </p:set>
                                    <p:animEffect transition="in" filter="blinds(horizontal)">
                                      <p:cBhvr>
                                        <p:cTn id="270" dur="500"/>
                                        <p:tgtEl>
                                          <p:spTgt spid="938083"/>
                                        </p:tgtEl>
                                      </p:cBhvr>
                                    </p:animEffect>
                                  </p:childTnLst>
                                </p:cTn>
                              </p:par>
                            </p:childTnLst>
                          </p:cTn>
                        </p:par>
                      </p:childTnLst>
                    </p:cTn>
                  </p:par>
                  <p:par>
                    <p:cTn id="271" fill="hold">
                      <p:stCondLst>
                        <p:cond delay="indefinite"/>
                      </p:stCondLst>
                      <p:childTnLst>
                        <p:par>
                          <p:cTn id="272" fill="hold">
                            <p:stCondLst>
                              <p:cond delay="0"/>
                            </p:stCondLst>
                            <p:childTnLst>
                              <p:par>
                                <p:cTn id="273" presetID="3" presetClass="entr" presetSubtype="10" fill="hold" grpId="0" nodeType="clickEffect">
                                  <p:stCondLst>
                                    <p:cond delay="0"/>
                                  </p:stCondLst>
                                  <p:childTnLst>
                                    <p:set>
                                      <p:cBhvr>
                                        <p:cTn id="274" dur="1" fill="hold">
                                          <p:stCondLst>
                                            <p:cond delay="0"/>
                                          </p:stCondLst>
                                        </p:cTn>
                                        <p:tgtEl>
                                          <p:spTgt spid="938084"/>
                                        </p:tgtEl>
                                        <p:attrNameLst>
                                          <p:attrName>style.visibility</p:attrName>
                                        </p:attrNameLst>
                                      </p:cBhvr>
                                      <p:to>
                                        <p:strVal val="visible"/>
                                      </p:to>
                                    </p:set>
                                    <p:animEffect transition="in" filter="blinds(horizontal)">
                                      <p:cBhvr>
                                        <p:cTn id="275" dur="500"/>
                                        <p:tgtEl>
                                          <p:spTgt spid="938084"/>
                                        </p:tgtEl>
                                      </p:cBhvr>
                                    </p:animEffect>
                                  </p:childTnLst>
                                </p:cTn>
                              </p:par>
                            </p:childTnLst>
                          </p:cTn>
                        </p:par>
                      </p:childTnLst>
                    </p:cTn>
                  </p:par>
                  <p:par>
                    <p:cTn id="276" fill="hold">
                      <p:stCondLst>
                        <p:cond delay="indefinite"/>
                      </p:stCondLst>
                      <p:childTnLst>
                        <p:par>
                          <p:cTn id="277" fill="hold">
                            <p:stCondLst>
                              <p:cond delay="0"/>
                            </p:stCondLst>
                            <p:childTnLst>
                              <p:par>
                                <p:cTn id="278" presetID="3" presetClass="entr" presetSubtype="10" fill="hold" grpId="0" nodeType="clickEffect">
                                  <p:stCondLst>
                                    <p:cond delay="0"/>
                                  </p:stCondLst>
                                  <p:childTnLst>
                                    <p:set>
                                      <p:cBhvr>
                                        <p:cTn id="279" dur="1" fill="hold">
                                          <p:stCondLst>
                                            <p:cond delay="0"/>
                                          </p:stCondLst>
                                        </p:cTn>
                                        <p:tgtEl>
                                          <p:spTgt spid="938085"/>
                                        </p:tgtEl>
                                        <p:attrNameLst>
                                          <p:attrName>style.visibility</p:attrName>
                                        </p:attrNameLst>
                                      </p:cBhvr>
                                      <p:to>
                                        <p:strVal val="visible"/>
                                      </p:to>
                                    </p:set>
                                    <p:animEffect transition="in" filter="blinds(horizontal)">
                                      <p:cBhvr>
                                        <p:cTn id="280" dur="500"/>
                                        <p:tgtEl>
                                          <p:spTgt spid="938085"/>
                                        </p:tgtEl>
                                      </p:cBhvr>
                                    </p:animEffect>
                                  </p:childTnLst>
                                </p:cTn>
                              </p:par>
                            </p:childTnLst>
                          </p:cTn>
                        </p:par>
                      </p:childTnLst>
                    </p:cTn>
                  </p:par>
                  <p:par>
                    <p:cTn id="281" fill="hold">
                      <p:stCondLst>
                        <p:cond delay="indefinite"/>
                      </p:stCondLst>
                      <p:childTnLst>
                        <p:par>
                          <p:cTn id="282" fill="hold">
                            <p:stCondLst>
                              <p:cond delay="0"/>
                            </p:stCondLst>
                            <p:childTnLst>
                              <p:par>
                                <p:cTn id="283" presetID="3" presetClass="entr" presetSubtype="10" fill="hold" grpId="0" nodeType="clickEffect">
                                  <p:stCondLst>
                                    <p:cond delay="0"/>
                                  </p:stCondLst>
                                  <p:childTnLst>
                                    <p:set>
                                      <p:cBhvr>
                                        <p:cTn id="284" dur="1" fill="hold">
                                          <p:stCondLst>
                                            <p:cond delay="0"/>
                                          </p:stCondLst>
                                        </p:cTn>
                                        <p:tgtEl>
                                          <p:spTgt spid="938086"/>
                                        </p:tgtEl>
                                        <p:attrNameLst>
                                          <p:attrName>style.visibility</p:attrName>
                                        </p:attrNameLst>
                                      </p:cBhvr>
                                      <p:to>
                                        <p:strVal val="visible"/>
                                      </p:to>
                                    </p:set>
                                    <p:animEffect transition="in" filter="blinds(horizontal)">
                                      <p:cBhvr>
                                        <p:cTn id="285" dur="500"/>
                                        <p:tgtEl>
                                          <p:spTgt spid="938086"/>
                                        </p:tgtEl>
                                      </p:cBhvr>
                                    </p:animEffect>
                                  </p:childTnLst>
                                </p:cTn>
                              </p:par>
                            </p:childTnLst>
                          </p:cTn>
                        </p:par>
                      </p:childTnLst>
                    </p:cTn>
                  </p:par>
                  <p:par>
                    <p:cTn id="286" fill="hold">
                      <p:stCondLst>
                        <p:cond delay="indefinite"/>
                      </p:stCondLst>
                      <p:childTnLst>
                        <p:par>
                          <p:cTn id="287" fill="hold">
                            <p:stCondLst>
                              <p:cond delay="0"/>
                            </p:stCondLst>
                            <p:childTnLst>
                              <p:par>
                                <p:cTn id="288" presetID="3" presetClass="entr" presetSubtype="10" fill="hold" grpId="0" nodeType="clickEffect">
                                  <p:stCondLst>
                                    <p:cond delay="0"/>
                                  </p:stCondLst>
                                  <p:childTnLst>
                                    <p:set>
                                      <p:cBhvr>
                                        <p:cTn id="289" dur="1" fill="hold">
                                          <p:stCondLst>
                                            <p:cond delay="0"/>
                                          </p:stCondLst>
                                        </p:cTn>
                                        <p:tgtEl>
                                          <p:spTgt spid="938087"/>
                                        </p:tgtEl>
                                        <p:attrNameLst>
                                          <p:attrName>style.visibility</p:attrName>
                                        </p:attrNameLst>
                                      </p:cBhvr>
                                      <p:to>
                                        <p:strVal val="visible"/>
                                      </p:to>
                                    </p:set>
                                    <p:animEffect transition="in" filter="blinds(horizontal)">
                                      <p:cBhvr>
                                        <p:cTn id="290" dur="500"/>
                                        <p:tgtEl>
                                          <p:spTgt spid="938087"/>
                                        </p:tgtEl>
                                      </p:cBhvr>
                                    </p:animEffect>
                                  </p:childTnLst>
                                </p:cTn>
                              </p:par>
                            </p:childTnLst>
                          </p:cTn>
                        </p:par>
                      </p:childTnLst>
                    </p:cTn>
                  </p:par>
                  <p:par>
                    <p:cTn id="291" fill="hold">
                      <p:stCondLst>
                        <p:cond delay="indefinite"/>
                      </p:stCondLst>
                      <p:childTnLst>
                        <p:par>
                          <p:cTn id="292" fill="hold">
                            <p:stCondLst>
                              <p:cond delay="0"/>
                            </p:stCondLst>
                            <p:childTnLst>
                              <p:par>
                                <p:cTn id="293" presetID="3" presetClass="entr" presetSubtype="10" fill="hold" grpId="0" nodeType="clickEffect">
                                  <p:stCondLst>
                                    <p:cond delay="0"/>
                                  </p:stCondLst>
                                  <p:childTnLst>
                                    <p:set>
                                      <p:cBhvr>
                                        <p:cTn id="294" dur="1" fill="hold">
                                          <p:stCondLst>
                                            <p:cond delay="0"/>
                                          </p:stCondLst>
                                        </p:cTn>
                                        <p:tgtEl>
                                          <p:spTgt spid="938088"/>
                                        </p:tgtEl>
                                        <p:attrNameLst>
                                          <p:attrName>style.visibility</p:attrName>
                                        </p:attrNameLst>
                                      </p:cBhvr>
                                      <p:to>
                                        <p:strVal val="visible"/>
                                      </p:to>
                                    </p:set>
                                    <p:animEffect transition="in" filter="blinds(horizontal)">
                                      <p:cBhvr>
                                        <p:cTn id="295" dur="500"/>
                                        <p:tgtEl>
                                          <p:spTgt spid="938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8005" grpId="0" animBg="1"/>
      <p:bldP spid="938006" grpId="0" animBg="1"/>
      <p:bldP spid="938007" grpId="0" animBg="1"/>
      <p:bldP spid="938008" grpId="0" animBg="1"/>
      <p:bldP spid="938009" grpId="0" animBg="1"/>
      <p:bldP spid="938015" grpId="0" animBg="1"/>
      <p:bldP spid="938016" grpId="0" animBg="1"/>
      <p:bldP spid="938017" grpId="0" animBg="1"/>
      <p:bldP spid="938018" grpId="0" animBg="1"/>
      <p:bldP spid="938019" grpId="0" animBg="1"/>
      <p:bldP spid="938020" grpId="0" animBg="1"/>
      <p:bldP spid="938025" grpId="0" animBg="1"/>
      <p:bldP spid="938032" grpId="0" animBg="1"/>
      <p:bldP spid="938033" grpId="0" animBg="1"/>
      <p:bldP spid="938034" grpId="0" animBg="1"/>
      <p:bldP spid="938035" grpId="0" animBg="1"/>
      <p:bldP spid="938036" grpId="0" animBg="1"/>
      <p:bldP spid="938037" grpId="0" animBg="1"/>
      <p:bldP spid="938047" grpId="0" animBg="1"/>
      <p:bldP spid="938048" grpId="0" animBg="1"/>
      <p:bldP spid="938051" grpId="0" animBg="1"/>
      <p:bldP spid="938052" grpId="0" animBg="1"/>
      <p:bldP spid="938053" grpId="0" animBg="1"/>
      <p:bldP spid="938054" grpId="0"/>
      <p:bldP spid="938055" grpId="0"/>
      <p:bldP spid="938056" grpId="0"/>
      <p:bldP spid="938057" grpId="0"/>
      <p:bldP spid="938058" grpId="0"/>
      <p:bldP spid="938059" grpId="0"/>
      <p:bldP spid="938060" grpId="0"/>
      <p:bldP spid="938061" grpId="0"/>
      <p:bldP spid="938062" grpId="0"/>
      <p:bldP spid="938063" grpId="0"/>
      <p:bldP spid="938064" grpId="0"/>
      <p:bldP spid="938065" grpId="0"/>
      <p:bldP spid="938066" grpId="0"/>
      <p:bldP spid="938067" grpId="0"/>
      <p:bldP spid="938068" grpId="0"/>
      <p:bldP spid="938069" grpId="0"/>
      <p:bldP spid="938070" grpId="0"/>
      <p:bldP spid="938071" grpId="0"/>
      <p:bldP spid="938072" grpId="0"/>
      <p:bldP spid="938073" grpId="0"/>
      <p:bldP spid="938074" grpId="0"/>
      <p:bldP spid="938075" grpId="0"/>
      <p:bldP spid="938076" grpId="0"/>
      <p:bldP spid="938077" grpId="0"/>
      <p:bldP spid="938078" grpId="0"/>
      <p:bldP spid="938079" grpId="0"/>
      <p:bldP spid="938080" grpId="0"/>
      <p:bldP spid="938081" grpId="0"/>
      <p:bldP spid="938082" grpId="0"/>
      <p:bldP spid="938083" grpId="0"/>
      <p:bldP spid="938084" grpId="0"/>
      <p:bldP spid="938085" grpId="0"/>
      <p:bldP spid="938086" grpId="0"/>
      <p:bldP spid="938087" grpId="0"/>
      <p:bldP spid="938088"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9010" name="Line 2"/>
          <p:cNvSpPr>
            <a:spLocks noChangeShapeType="1"/>
          </p:cNvSpPr>
          <p:nvPr/>
        </p:nvSpPr>
        <p:spPr bwMode="auto">
          <a:xfrm>
            <a:off x="1692275" y="1125538"/>
            <a:ext cx="2159000" cy="0"/>
          </a:xfrm>
          <a:prstGeom prst="line">
            <a:avLst/>
          </a:prstGeom>
          <a:noFill/>
          <a:ln w="76200">
            <a:solidFill>
              <a:srgbClr val="800080"/>
            </a:solidFill>
            <a:round/>
            <a:headEnd/>
            <a:tailEnd/>
          </a:ln>
          <a:effectLst/>
        </p:spPr>
        <p:txBody>
          <a:bodyPr/>
          <a:lstStyle/>
          <a:p>
            <a:endParaRPr lang="zh-CN" altLang="en-US"/>
          </a:p>
        </p:txBody>
      </p:sp>
      <p:sp>
        <p:nvSpPr>
          <p:cNvPr id="939011" name="Rectangle 3"/>
          <p:cNvSpPr>
            <a:spLocks noChangeArrowheads="1"/>
          </p:cNvSpPr>
          <p:nvPr/>
        </p:nvSpPr>
        <p:spPr bwMode="auto">
          <a:xfrm rot="16200000">
            <a:off x="4247357" y="511968"/>
            <a:ext cx="431800" cy="1223963"/>
          </a:xfrm>
          <a:prstGeom prst="rect">
            <a:avLst/>
          </a:prstGeom>
          <a:solidFill>
            <a:srgbClr val="CC99FF"/>
          </a:solidFill>
          <a:ln w="76200">
            <a:solidFill>
              <a:srgbClr val="800080"/>
            </a:solidFill>
            <a:miter lim="800000"/>
            <a:headEnd/>
            <a:tailEnd/>
          </a:ln>
          <a:effectLst/>
        </p:spPr>
        <p:txBody>
          <a:bodyPr wrap="none" anchor="ctr"/>
          <a:lstStyle/>
          <a:p>
            <a:endParaRPr lang="zh-CN" altLang="en-US"/>
          </a:p>
        </p:txBody>
      </p:sp>
      <p:sp>
        <p:nvSpPr>
          <p:cNvPr id="939012" name="Line 4"/>
          <p:cNvSpPr>
            <a:spLocks noChangeShapeType="1"/>
          </p:cNvSpPr>
          <p:nvPr/>
        </p:nvSpPr>
        <p:spPr bwMode="auto">
          <a:xfrm>
            <a:off x="5076825" y="1125538"/>
            <a:ext cx="2519363" cy="0"/>
          </a:xfrm>
          <a:prstGeom prst="line">
            <a:avLst/>
          </a:prstGeom>
          <a:noFill/>
          <a:ln w="76200">
            <a:solidFill>
              <a:srgbClr val="800080"/>
            </a:solidFill>
            <a:round/>
            <a:headEnd/>
            <a:tailEnd/>
          </a:ln>
          <a:effectLst/>
        </p:spPr>
        <p:txBody>
          <a:bodyPr/>
          <a:lstStyle/>
          <a:p>
            <a:endParaRPr lang="zh-CN" altLang="en-US"/>
          </a:p>
        </p:txBody>
      </p:sp>
      <p:sp>
        <p:nvSpPr>
          <p:cNvPr id="939013" name="Oval 5"/>
          <p:cNvSpPr>
            <a:spLocks noChangeArrowheads="1"/>
          </p:cNvSpPr>
          <p:nvPr/>
        </p:nvSpPr>
        <p:spPr bwMode="auto">
          <a:xfrm>
            <a:off x="1116013" y="2492375"/>
            <a:ext cx="1079500" cy="1079500"/>
          </a:xfrm>
          <a:prstGeom prst="ellipse">
            <a:avLst/>
          </a:prstGeom>
          <a:solidFill>
            <a:srgbClr val="99CC00"/>
          </a:solidFill>
          <a:ln w="76200">
            <a:solidFill>
              <a:srgbClr val="00FF00"/>
            </a:solidFill>
            <a:round/>
            <a:headEnd/>
            <a:tailEnd/>
          </a:ln>
          <a:effectLst/>
        </p:spPr>
        <p:txBody>
          <a:bodyPr wrap="none" anchor="ctr"/>
          <a:lstStyle/>
          <a:p>
            <a:endParaRPr lang="zh-CN" altLang="en-US"/>
          </a:p>
        </p:txBody>
      </p:sp>
      <p:sp>
        <p:nvSpPr>
          <p:cNvPr id="939014" name="Line 6"/>
          <p:cNvSpPr>
            <a:spLocks noChangeShapeType="1"/>
          </p:cNvSpPr>
          <p:nvPr/>
        </p:nvSpPr>
        <p:spPr bwMode="auto">
          <a:xfrm>
            <a:off x="1692275" y="1125538"/>
            <a:ext cx="0" cy="1366837"/>
          </a:xfrm>
          <a:prstGeom prst="line">
            <a:avLst/>
          </a:prstGeom>
          <a:noFill/>
          <a:ln w="76200">
            <a:solidFill>
              <a:srgbClr val="800080"/>
            </a:solidFill>
            <a:round/>
            <a:headEnd/>
            <a:tailEnd/>
          </a:ln>
          <a:effectLst/>
        </p:spPr>
        <p:txBody>
          <a:bodyPr/>
          <a:lstStyle/>
          <a:p>
            <a:endParaRPr lang="zh-CN" altLang="en-US"/>
          </a:p>
        </p:txBody>
      </p:sp>
      <p:sp>
        <p:nvSpPr>
          <p:cNvPr id="939015" name="Line 7"/>
          <p:cNvSpPr>
            <a:spLocks noChangeShapeType="1"/>
          </p:cNvSpPr>
          <p:nvPr/>
        </p:nvSpPr>
        <p:spPr bwMode="auto">
          <a:xfrm>
            <a:off x="1692275" y="3573463"/>
            <a:ext cx="0" cy="1800225"/>
          </a:xfrm>
          <a:prstGeom prst="line">
            <a:avLst/>
          </a:prstGeom>
          <a:noFill/>
          <a:ln w="76200">
            <a:solidFill>
              <a:srgbClr val="800080"/>
            </a:solidFill>
            <a:round/>
            <a:headEnd/>
            <a:tailEnd/>
          </a:ln>
          <a:effectLst/>
        </p:spPr>
        <p:txBody>
          <a:bodyPr/>
          <a:lstStyle/>
          <a:p>
            <a:endParaRPr lang="zh-CN" altLang="en-US"/>
          </a:p>
        </p:txBody>
      </p:sp>
      <p:sp>
        <p:nvSpPr>
          <p:cNvPr id="939016" name="Line 8"/>
          <p:cNvSpPr>
            <a:spLocks noChangeShapeType="1"/>
          </p:cNvSpPr>
          <p:nvPr/>
        </p:nvSpPr>
        <p:spPr bwMode="auto">
          <a:xfrm>
            <a:off x="1692275" y="5373688"/>
            <a:ext cx="5903913" cy="0"/>
          </a:xfrm>
          <a:prstGeom prst="line">
            <a:avLst/>
          </a:prstGeom>
          <a:noFill/>
          <a:ln w="76200">
            <a:solidFill>
              <a:srgbClr val="800080"/>
            </a:solidFill>
            <a:round/>
            <a:headEnd/>
            <a:tailEnd/>
          </a:ln>
          <a:effectLst/>
        </p:spPr>
        <p:txBody>
          <a:bodyPr/>
          <a:lstStyle/>
          <a:p>
            <a:endParaRPr lang="zh-CN" altLang="en-US"/>
          </a:p>
        </p:txBody>
      </p:sp>
      <p:sp>
        <p:nvSpPr>
          <p:cNvPr id="939017" name="Rectangle 9"/>
          <p:cNvSpPr>
            <a:spLocks noChangeArrowheads="1"/>
          </p:cNvSpPr>
          <p:nvPr/>
        </p:nvSpPr>
        <p:spPr bwMode="auto">
          <a:xfrm>
            <a:off x="7380288" y="2565400"/>
            <a:ext cx="431800" cy="1223963"/>
          </a:xfrm>
          <a:prstGeom prst="rect">
            <a:avLst/>
          </a:prstGeom>
          <a:solidFill>
            <a:srgbClr val="CC99FF"/>
          </a:solidFill>
          <a:ln w="76200">
            <a:solidFill>
              <a:srgbClr val="800080"/>
            </a:solidFill>
            <a:miter lim="800000"/>
            <a:headEnd/>
            <a:tailEnd/>
          </a:ln>
          <a:effectLst/>
        </p:spPr>
        <p:txBody>
          <a:bodyPr wrap="none" anchor="ctr"/>
          <a:lstStyle/>
          <a:p>
            <a:endParaRPr lang="zh-CN" altLang="en-US"/>
          </a:p>
        </p:txBody>
      </p:sp>
      <p:sp>
        <p:nvSpPr>
          <p:cNvPr id="939018" name="Line 10"/>
          <p:cNvSpPr>
            <a:spLocks noChangeShapeType="1"/>
          </p:cNvSpPr>
          <p:nvPr/>
        </p:nvSpPr>
        <p:spPr bwMode="auto">
          <a:xfrm>
            <a:off x="7596188" y="1125538"/>
            <a:ext cx="0" cy="1439862"/>
          </a:xfrm>
          <a:prstGeom prst="line">
            <a:avLst/>
          </a:prstGeom>
          <a:noFill/>
          <a:ln w="76200">
            <a:solidFill>
              <a:srgbClr val="800080"/>
            </a:solidFill>
            <a:round/>
            <a:headEnd/>
            <a:tailEnd/>
          </a:ln>
          <a:effectLst/>
        </p:spPr>
        <p:txBody>
          <a:bodyPr/>
          <a:lstStyle/>
          <a:p>
            <a:endParaRPr lang="zh-CN" altLang="en-US"/>
          </a:p>
        </p:txBody>
      </p:sp>
      <p:sp>
        <p:nvSpPr>
          <p:cNvPr id="939019" name="Line 11"/>
          <p:cNvSpPr>
            <a:spLocks noChangeShapeType="1"/>
          </p:cNvSpPr>
          <p:nvPr/>
        </p:nvSpPr>
        <p:spPr bwMode="auto">
          <a:xfrm>
            <a:off x="7596188" y="3789363"/>
            <a:ext cx="0" cy="1584325"/>
          </a:xfrm>
          <a:prstGeom prst="line">
            <a:avLst/>
          </a:prstGeom>
          <a:noFill/>
          <a:ln w="76200">
            <a:solidFill>
              <a:srgbClr val="800080"/>
            </a:solidFill>
            <a:round/>
            <a:headEnd/>
            <a:tailEnd/>
          </a:ln>
          <a:effectLst/>
        </p:spPr>
        <p:txBody>
          <a:bodyPr/>
          <a:lstStyle/>
          <a:p>
            <a:endParaRPr lang="zh-CN" altLang="en-US"/>
          </a:p>
        </p:txBody>
      </p:sp>
      <p:sp>
        <p:nvSpPr>
          <p:cNvPr id="939020" name="Line 12"/>
          <p:cNvSpPr>
            <a:spLocks noChangeShapeType="1"/>
          </p:cNvSpPr>
          <p:nvPr/>
        </p:nvSpPr>
        <p:spPr bwMode="auto">
          <a:xfrm flipV="1">
            <a:off x="1692275" y="2708275"/>
            <a:ext cx="0" cy="576263"/>
          </a:xfrm>
          <a:prstGeom prst="line">
            <a:avLst/>
          </a:prstGeom>
          <a:noFill/>
          <a:ln w="88900">
            <a:solidFill>
              <a:srgbClr val="FF00FF"/>
            </a:solidFill>
            <a:round/>
            <a:headEnd/>
            <a:tailEnd type="triangle" w="med" len="med"/>
          </a:ln>
          <a:effectLst/>
        </p:spPr>
        <p:txBody>
          <a:bodyPr/>
          <a:lstStyle/>
          <a:p>
            <a:endParaRPr lang="zh-CN" altLang="en-US"/>
          </a:p>
        </p:txBody>
      </p:sp>
      <p:sp>
        <p:nvSpPr>
          <p:cNvPr id="939021" name="Line 13"/>
          <p:cNvSpPr>
            <a:spLocks noChangeShapeType="1"/>
          </p:cNvSpPr>
          <p:nvPr/>
        </p:nvSpPr>
        <p:spPr bwMode="auto">
          <a:xfrm>
            <a:off x="3563938" y="620713"/>
            <a:ext cx="1728787" cy="0"/>
          </a:xfrm>
          <a:prstGeom prst="line">
            <a:avLst/>
          </a:prstGeom>
          <a:noFill/>
          <a:ln w="76200">
            <a:solidFill>
              <a:srgbClr val="800080"/>
            </a:solidFill>
            <a:round/>
            <a:headEnd/>
            <a:tailEnd type="triangle" w="med" len="med"/>
          </a:ln>
          <a:effectLst/>
        </p:spPr>
        <p:txBody>
          <a:bodyPr/>
          <a:lstStyle/>
          <a:p>
            <a:endParaRPr lang="zh-CN" altLang="en-US"/>
          </a:p>
        </p:txBody>
      </p:sp>
      <p:sp>
        <p:nvSpPr>
          <p:cNvPr id="939022" name="Text Box 14"/>
          <p:cNvSpPr txBox="1">
            <a:spLocks noChangeArrowheads="1"/>
          </p:cNvSpPr>
          <p:nvPr/>
        </p:nvSpPr>
        <p:spPr bwMode="auto">
          <a:xfrm>
            <a:off x="1692275" y="5805488"/>
            <a:ext cx="6119813" cy="579437"/>
          </a:xfrm>
          <a:prstGeom prst="rect">
            <a:avLst/>
          </a:prstGeom>
          <a:noFill/>
          <a:ln w="38100">
            <a:noFill/>
            <a:miter lim="800000"/>
            <a:headEnd/>
            <a:tailEnd/>
          </a:ln>
          <a:effectLst/>
        </p:spPr>
        <p:txBody>
          <a:bodyPr>
            <a:spAutoFit/>
          </a:bodyPr>
          <a:lstStyle/>
          <a:p>
            <a:pPr>
              <a:spcBef>
                <a:spcPct val="50000"/>
              </a:spcBef>
            </a:pPr>
            <a:r>
              <a:rPr lang="en-US" altLang="zh-CN" sz="3200">
                <a:latin typeface="宋体" charset="-122"/>
              </a:rPr>
              <a:t>B)</a:t>
            </a:r>
            <a:r>
              <a:rPr lang="zh-CN" altLang="en-US" sz="3200">
                <a:latin typeface="宋体" charset="-122"/>
              </a:rPr>
              <a:t>模拟电路图</a:t>
            </a:r>
          </a:p>
        </p:txBody>
      </p:sp>
      <p:graphicFrame>
        <p:nvGraphicFramePr>
          <p:cNvPr id="939023" name="Object 15"/>
          <p:cNvGraphicFramePr>
            <a:graphicFrameLocks noChangeAspect="1"/>
          </p:cNvGraphicFramePr>
          <p:nvPr>
            <p:ph type="title" sz="quarter"/>
          </p:nvPr>
        </p:nvGraphicFramePr>
        <p:xfrm>
          <a:off x="2268538" y="2492375"/>
          <a:ext cx="1079500" cy="1079500"/>
        </p:xfrm>
        <a:graphic>
          <a:graphicData uri="http://schemas.openxmlformats.org/presentationml/2006/ole">
            <p:oleObj spid="_x0000_s939023" name="公式" r:id="rId3" imgW="164885" imgH="164885" progId="Equation.3">
              <p:embed/>
            </p:oleObj>
          </a:graphicData>
        </a:graphic>
      </p:graphicFrame>
      <p:graphicFrame>
        <p:nvGraphicFramePr>
          <p:cNvPr id="939024" name="Object 16"/>
          <p:cNvGraphicFramePr>
            <a:graphicFrameLocks noChangeAspect="1"/>
          </p:cNvGraphicFramePr>
          <p:nvPr>
            <p:ph sz="quarter" idx="2"/>
          </p:nvPr>
        </p:nvGraphicFramePr>
        <p:xfrm>
          <a:off x="3995738" y="88900"/>
          <a:ext cx="692150" cy="638175"/>
        </p:xfrm>
        <a:graphic>
          <a:graphicData uri="http://schemas.openxmlformats.org/presentationml/2006/ole">
            <p:oleObj spid="_x0000_s939024" name="公式" r:id="rId4" imgW="164880" imgH="152280" progId="Equation.3">
              <p:embed/>
            </p:oleObj>
          </a:graphicData>
        </a:graphic>
      </p:graphicFrame>
      <p:graphicFrame>
        <p:nvGraphicFramePr>
          <p:cNvPr id="939025" name="Object 17"/>
          <p:cNvGraphicFramePr>
            <a:graphicFrameLocks noChangeAspect="1"/>
          </p:cNvGraphicFramePr>
          <p:nvPr>
            <p:ph sz="quarter" idx="3"/>
          </p:nvPr>
        </p:nvGraphicFramePr>
        <p:xfrm>
          <a:off x="3851275" y="1196975"/>
          <a:ext cx="1223963" cy="1079500"/>
        </p:xfrm>
        <a:graphic>
          <a:graphicData uri="http://schemas.openxmlformats.org/presentationml/2006/ole">
            <p:oleObj spid="_x0000_s939025" name="公式" r:id="rId5" imgW="304560" imgH="228600" progId="Equation.3">
              <p:embed/>
            </p:oleObj>
          </a:graphicData>
        </a:graphic>
      </p:graphicFrame>
      <p:graphicFrame>
        <p:nvGraphicFramePr>
          <p:cNvPr id="939026" name="Object 18"/>
          <p:cNvGraphicFramePr>
            <a:graphicFrameLocks noChangeAspect="1"/>
          </p:cNvGraphicFramePr>
          <p:nvPr>
            <p:ph sz="quarter" idx="4"/>
          </p:nvPr>
        </p:nvGraphicFramePr>
        <p:xfrm>
          <a:off x="7594600" y="2781300"/>
          <a:ext cx="842963" cy="917575"/>
        </p:xfrm>
        <a:graphic>
          <a:graphicData uri="http://schemas.openxmlformats.org/presentationml/2006/ole">
            <p:oleObj spid="_x0000_s939026" name="公式" r:id="rId6" imgW="266584" imgH="228501" progId="Equation.3">
              <p:embed/>
            </p:oleObj>
          </a:graphicData>
        </a:graphic>
      </p:graphicFrame>
      <p:sp>
        <p:nvSpPr>
          <p:cNvPr id="939027" name="Text Box 19"/>
          <p:cNvSpPr txBox="1">
            <a:spLocks noChangeArrowheads="1"/>
          </p:cNvSpPr>
          <p:nvPr/>
        </p:nvSpPr>
        <p:spPr bwMode="auto">
          <a:xfrm>
            <a:off x="7488238" y="6118225"/>
            <a:ext cx="1655762" cy="739775"/>
          </a:xfrm>
          <a:prstGeom prst="rect">
            <a:avLst/>
          </a:prstGeom>
          <a:solidFill>
            <a:srgbClr val="66FF33"/>
          </a:solidFill>
          <a:ln w="38100">
            <a:miter lim="800000"/>
            <a:headEnd/>
            <a:tailEnd/>
          </a:ln>
          <a:effectLst/>
          <a:scene3d>
            <a:camera prst="legacyPerspectiveTop"/>
            <a:lightRig rig="legacyFlat3" dir="b"/>
          </a:scene3d>
          <a:sp3d extrusionH="887400" prstMaterial="legacyMatte">
            <a:bevelT w="13500" h="13500" prst="angle"/>
            <a:bevelB w="13500" h="13500" prst="angle"/>
            <a:extrusionClr>
              <a:srgbClr val="66FF33"/>
            </a:extrusionClr>
          </a:sp3d>
        </p:spPr>
        <p:txBody>
          <a:bodyPr>
            <a:spAutoFit/>
            <a:flatTx/>
          </a:bodyPr>
          <a:lstStyle/>
          <a:p>
            <a:pPr>
              <a:spcBef>
                <a:spcPct val="50000"/>
              </a:spcBef>
            </a:pPr>
            <a:r>
              <a:rPr lang="zh-CN" altLang="en-US" sz="4000" b="1">
                <a:latin typeface="宋体" charset="-122"/>
              </a:rPr>
              <a:t>返回</a:t>
            </a:r>
          </a:p>
        </p:txBody>
      </p:sp>
      <p:sp>
        <p:nvSpPr>
          <p:cNvPr id="939028" name="Text Box 20"/>
          <p:cNvSpPr txBox="1">
            <a:spLocks noChangeArrowheads="1"/>
          </p:cNvSpPr>
          <p:nvPr/>
        </p:nvSpPr>
        <p:spPr bwMode="auto">
          <a:xfrm>
            <a:off x="1219200" y="990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9029" name="Text Box 21"/>
          <p:cNvSpPr txBox="1">
            <a:spLocks noChangeArrowheads="1"/>
          </p:cNvSpPr>
          <p:nvPr/>
        </p:nvSpPr>
        <p:spPr bwMode="auto">
          <a:xfrm>
            <a:off x="1371600" y="1143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9030" name="Text Box 22"/>
          <p:cNvSpPr txBox="1">
            <a:spLocks noChangeArrowheads="1"/>
          </p:cNvSpPr>
          <p:nvPr/>
        </p:nvSpPr>
        <p:spPr bwMode="auto">
          <a:xfrm>
            <a:off x="1524000" y="1295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9031" name="Text Box 23"/>
          <p:cNvSpPr txBox="1">
            <a:spLocks noChangeArrowheads="1"/>
          </p:cNvSpPr>
          <p:nvPr/>
        </p:nvSpPr>
        <p:spPr bwMode="auto">
          <a:xfrm>
            <a:off x="1676400" y="1447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9032" name="Text Box 24"/>
          <p:cNvSpPr txBox="1">
            <a:spLocks noChangeArrowheads="1"/>
          </p:cNvSpPr>
          <p:nvPr/>
        </p:nvSpPr>
        <p:spPr bwMode="auto">
          <a:xfrm>
            <a:off x="1828800" y="1600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9033" name="Text Box 25"/>
          <p:cNvSpPr txBox="1">
            <a:spLocks noChangeArrowheads="1"/>
          </p:cNvSpPr>
          <p:nvPr/>
        </p:nvSpPr>
        <p:spPr bwMode="auto">
          <a:xfrm>
            <a:off x="1981200" y="1752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9034" name="Text Box 26"/>
          <p:cNvSpPr txBox="1">
            <a:spLocks noChangeArrowheads="1"/>
          </p:cNvSpPr>
          <p:nvPr/>
        </p:nvSpPr>
        <p:spPr bwMode="auto">
          <a:xfrm>
            <a:off x="2133600" y="1905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9035" name="Text Box 27"/>
          <p:cNvSpPr txBox="1">
            <a:spLocks noChangeArrowheads="1"/>
          </p:cNvSpPr>
          <p:nvPr/>
        </p:nvSpPr>
        <p:spPr bwMode="auto">
          <a:xfrm>
            <a:off x="2286000" y="2057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9036" name="Text Box 28"/>
          <p:cNvSpPr txBox="1">
            <a:spLocks noChangeArrowheads="1"/>
          </p:cNvSpPr>
          <p:nvPr/>
        </p:nvSpPr>
        <p:spPr bwMode="auto">
          <a:xfrm>
            <a:off x="2438400" y="2209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9037" name="Text Box 29"/>
          <p:cNvSpPr txBox="1">
            <a:spLocks noChangeArrowheads="1"/>
          </p:cNvSpPr>
          <p:nvPr/>
        </p:nvSpPr>
        <p:spPr bwMode="auto">
          <a:xfrm>
            <a:off x="2590800" y="2362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9038" name="Text Box 30"/>
          <p:cNvSpPr txBox="1">
            <a:spLocks noChangeArrowheads="1"/>
          </p:cNvSpPr>
          <p:nvPr/>
        </p:nvSpPr>
        <p:spPr bwMode="auto">
          <a:xfrm>
            <a:off x="2743200" y="2514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9039" name="Text Box 31"/>
          <p:cNvSpPr txBox="1">
            <a:spLocks noChangeArrowheads="1"/>
          </p:cNvSpPr>
          <p:nvPr/>
        </p:nvSpPr>
        <p:spPr bwMode="auto">
          <a:xfrm>
            <a:off x="2895600" y="2667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9040" name="Text Box 32"/>
          <p:cNvSpPr txBox="1">
            <a:spLocks noChangeArrowheads="1"/>
          </p:cNvSpPr>
          <p:nvPr/>
        </p:nvSpPr>
        <p:spPr bwMode="auto">
          <a:xfrm>
            <a:off x="3048000" y="2819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9041" name="Text Box 33"/>
          <p:cNvSpPr txBox="1">
            <a:spLocks noChangeArrowheads="1"/>
          </p:cNvSpPr>
          <p:nvPr/>
        </p:nvSpPr>
        <p:spPr bwMode="auto">
          <a:xfrm>
            <a:off x="3200400" y="2971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9042" name="Text Box 34"/>
          <p:cNvSpPr txBox="1">
            <a:spLocks noChangeArrowheads="1"/>
          </p:cNvSpPr>
          <p:nvPr/>
        </p:nvSpPr>
        <p:spPr bwMode="auto">
          <a:xfrm>
            <a:off x="3352800" y="3124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9043" name="Text Box 35"/>
          <p:cNvSpPr txBox="1">
            <a:spLocks noChangeArrowheads="1"/>
          </p:cNvSpPr>
          <p:nvPr/>
        </p:nvSpPr>
        <p:spPr bwMode="auto">
          <a:xfrm>
            <a:off x="3505200" y="3276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9044" name="Text Box 36"/>
          <p:cNvSpPr txBox="1">
            <a:spLocks noChangeArrowheads="1"/>
          </p:cNvSpPr>
          <p:nvPr/>
        </p:nvSpPr>
        <p:spPr bwMode="auto">
          <a:xfrm>
            <a:off x="3657600" y="3429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9045" name="Text Box 37"/>
          <p:cNvSpPr txBox="1">
            <a:spLocks noChangeArrowheads="1"/>
          </p:cNvSpPr>
          <p:nvPr/>
        </p:nvSpPr>
        <p:spPr bwMode="auto">
          <a:xfrm>
            <a:off x="3810000" y="3581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9046" name="Text Box 38"/>
          <p:cNvSpPr txBox="1">
            <a:spLocks noChangeArrowheads="1"/>
          </p:cNvSpPr>
          <p:nvPr/>
        </p:nvSpPr>
        <p:spPr bwMode="auto">
          <a:xfrm>
            <a:off x="3962400" y="3733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9047" name="Text Box 39"/>
          <p:cNvSpPr txBox="1">
            <a:spLocks noChangeArrowheads="1"/>
          </p:cNvSpPr>
          <p:nvPr/>
        </p:nvSpPr>
        <p:spPr bwMode="auto">
          <a:xfrm>
            <a:off x="4114800" y="3886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9048" name="Text Box 40"/>
          <p:cNvSpPr txBox="1">
            <a:spLocks noChangeArrowheads="1"/>
          </p:cNvSpPr>
          <p:nvPr/>
        </p:nvSpPr>
        <p:spPr bwMode="auto">
          <a:xfrm>
            <a:off x="4267200" y="4038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9049" name="Text Box 41"/>
          <p:cNvSpPr txBox="1">
            <a:spLocks noChangeArrowheads="1"/>
          </p:cNvSpPr>
          <p:nvPr/>
        </p:nvSpPr>
        <p:spPr bwMode="auto">
          <a:xfrm>
            <a:off x="4419600" y="4191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9050" name="Text Box 42"/>
          <p:cNvSpPr txBox="1">
            <a:spLocks noChangeArrowheads="1"/>
          </p:cNvSpPr>
          <p:nvPr/>
        </p:nvSpPr>
        <p:spPr bwMode="auto">
          <a:xfrm>
            <a:off x="4572000" y="4343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9051" name="Text Box 43"/>
          <p:cNvSpPr txBox="1">
            <a:spLocks noChangeArrowheads="1"/>
          </p:cNvSpPr>
          <p:nvPr/>
        </p:nvSpPr>
        <p:spPr bwMode="auto">
          <a:xfrm>
            <a:off x="4724400" y="4495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39052" name="Text Box 44"/>
          <p:cNvSpPr txBox="1">
            <a:spLocks noChangeArrowheads="1"/>
          </p:cNvSpPr>
          <p:nvPr/>
        </p:nvSpPr>
        <p:spPr bwMode="auto">
          <a:xfrm>
            <a:off x="4876800" y="4648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9021"/>
                                        </p:tgtEl>
                                        <p:attrNameLst>
                                          <p:attrName>style.visibility</p:attrName>
                                        </p:attrNameLst>
                                      </p:cBhvr>
                                      <p:to>
                                        <p:strVal val="visible"/>
                                      </p:to>
                                    </p:set>
                                    <p:animEffect transition="in" filter="wipe(left)">
                                      <p:cBhvr>
                                        <p:cTn id="7" dur="3000"/>
                                        <p:tgtEl>
                                          <p:spTgt spid="939021"/>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939027"/>
                                        </p:tgtEl>
                                        <p:attrNameLst>
                                          <p:attrName>style.visibility</p:attrName>
                                        </p:attrNameLst>
                                      </p:cBhvr>
                                      <p:to>
                                        <p:strVal val="visible"/>
                                      </p:to>
                                    </p:set>
                                    <p:animEffect transition="in" filter="wedge">
                                      <p:cBhvr>
                                        <p:cTn id="12" dur="2000"/>
                                        <p:tgtEl>
                                          <p:spTgt spid="9390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39028"/>
                                        </p:tgtEl>
                                        <p:attrNameLst>
                                          <p:attrName>style.visibility</p:attrName>
                                        </p:attrNameLst>
                                      </p:cBhvr>
                                      <p:to>
                                        <p:strVal val="visible"/>
                                      </p:to>
                                    </p:set>
                                    <p:animEffect transition="in" filter="blinds(horizontal)">
                                      <p:cBhvr>
                                        <p:cTn id="17" dur="500"/>
                                        <p:tgtEl>
                                          <p:spTgt spid="9390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39029"/>
                                        </p:tgtEl>
                                        <p:attrNameLst>
                                          <p:attrName>style.visibility</p:attrName>
                                        </p:attrNameLst>
                                      </p:cBhvr>
                                      <p:to>
                                        <p:strVal val="visible"/>
                                      </p:to>
                                    </p:set>
                                    <p:animEffect transition="in" filter="blinds(horizontal)">
                                      <p:cBhvr>
                                        <p:cTn id="22" dur="500"/>
                                        <p:tgtEl>
                                          <p:spTgt spid="93902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39030"/>
                                        </p:tgtEl>
                                        <p:attrNameLst>
                                          <p:attrName>style.visibility</p:attrName>
                                        </p:attrNameLst>
                                      </p:cBhvr>
                                      <p:to>
                                        <p:strVal val="visible"/>
                                      </p:to>
                                    </p:set>
                                    <p:animEffect transition="in" filter="blinds(horizontal)">
                                      <p:cBhvr>
                                        <p:cTn id="27" dur="500"/>
                                        <p:tgtEl>
                                          <p:spTgt spid="93903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39031"/>
                                        </p:tgtEl>
                                        <p:attrNameLst>
                                          <p:attrName>style.visibility</p:attrName>
                                        </p:attrNameLst>
                                      </p:cBhvr>
                                      <p:to>
                                        <p:strVal val="visible"/>
                                      </p:to>
                                    </p:set>
                                    <p:animEffect transition="in" filter="blinds(horizontal)">
                                      <p:cBhvr>
                                        <p:cTn id="32" dur="500"/>
                                        <p:tgtEl>
                                          <p:spTgt spid="93903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39032"/>
                                        </p:tgtEl>
                                        <p:attrNameLst>
                                          <p:attrName>style.visibility</p:attrName>
                                        </p:attrNameLst>
                                      </p:cBhvr>
                                      <p:to>
                                        <p:strVal val="visible"/>
                                      </p:to>
                                    </p:set>
                                    <p:animEffect transition="in" filter="blinds(horizontal)">
                                      <p:cBhvr>
                                        <p:cTn id="37" dur="500"/>
                                        <p:tgtEl>
                                          <p:spTgt spid="93903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39033"/>
                                        </p:tgtEl>
                                        <p:attrNameLst>
                                          <p:attrName>style.visibility</p:attrName>
                                        </p:attrNameLst>
                                      </p:cBhvr>
                                      <p:to>
                                        <p:strVal val="visible"/>
                                      </p:to>
                                    </p:set>
                                    <p:animEffect transition="in" filter="blinds(horizontal)">
                                      <p:cBhvr>
                                        <p:cTn id="42" dur="500"/>
                                        <p:tgtEl>
                                          <p:spTgt spid="93903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39034"/>
                                        </p:tgtEl>
                                        <p:attrNameLst>
                                          <p:attrName>style.visibility</p:attrName>
                                        </p:attrNameLst>
                                      </p:cBhvr>
                                      <p:to>
                                        <p:strVal val="visible"/>
                                      </p:to>
                                    </p:set>
                                    <p:animEffect transition="in" filter="blinds(horizontal)">
                                      <p:cBhvr>
                                        <p:cTn id="47" dur="500"/>
                                        <p:tgtEl>
                                          <p:spTgt spid="93903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39035"/>
                                        </p:tgtEl>
                                        <p:attrNameLst>
                                          <p:attrName>style.visibility</p:attrName>
                                        </p:attrNameLst>
                                      </p:cBhvr>
                                      <p:to>
                                        <p:strVal val="visible"/>
                                      </p:to>
                                    </p:set>
                                    <p:animEffect transition="in" filter="blinds(horizontal)">
                                      <p:cBhvr>
                                        <p:cTn id="52" dur="500"/>
                                        <p:tgtEl>
                                          <p:spTgt spid="93903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39036"/>
                                        </p:tgtEl>
                                        <p:attrNameLst>
                                          <p:attrName>style.visibility</p:attrName>
                                        </p:attrNameLst>
                                      </p:cBhvr>
                                      <p:to>
                                        <p:strVal val="visible"/>
                                      </p:to>
                                    </p:set>
                                    <p:animEffect transition="in" filter="blinds(horizontal)">
                                      <p:cBhvr>
                                        <p:cTn id="57" dur="500"/>
                                        <p:tgtEl>
                                          <p:spTgt spid="93903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939037"/>
                                        </p:tgtEl>
                                        <p:attrNameLst>
                                          <p:attrName>style.visibility</p:attrName>
                                        </p:attrNameLst>
                                      </p:cBhvr>
                                      <p:to>
                                        <p:strVal val="visible"/>
                                      </p:to>
                                    </p:set>
                                    <p:animEffect transition="in" filter="blinds(horizontal)">
                                      <p:cBhvr>
                                        <p:cTn id="62" dur="500"/>
                                        <p:tgtEl>
                                          <p:spTgt spid="93903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939038"/>
                                        </p:tgtEl>
                                        <p:attrNameLst>
                                          <p:attrName>style.visibility</p:attrName>
                                        </p:attrNameLst>
                                      </p:cBhvr>
                                      <p:to>
                                        <p:strVal val="visible"/>
                                      </p:to>
                                    </p:set>
                                    <p:animEffect transition="in" filter="blinds(horizontal)">
                                      <p:cBhvr>
                                        <p:cTn id="67" dur="500"/>
                                        <p:tgtEl>
                                          <p:spTgt spid="93903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939039"/>
                                        </p:tgtEl>
                                        <p:attrNameLst>
                                          <p:attrName>style.visibility</p:attrName>
                                        </p:attrNameLst>
                                      </p:cBhvr>
                                      <p:to>
                                        <p:strVal val="visible"/>
                                      </p:to>
                                    </p:set>
                                    <p:animEffect transition="in" filter="blinds(horizontal)">
                                      <p:cBhvr>
                                        <p:cTn id="72" dur="500"/>
                                        <p:tgtEl>
                                          <p:spTgt spid="939039"/>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939040"/>
                                        </p:tgtEl>
                                        <p:attrNameLst>
                                          <p:attrName>style.visibility</p:attrName>
                                        </p:attrNameLst>
                                      </p:cBhvr>
                                      <p:to>
                                        <p:strVal val="visible"/>
                                      </p:to>
                                    </p:set>
                                    <p:animEffect transition="in" filter="blinds(horizontal)">
                                      <p:cBhvr>
                                        <p:cTn id="77" dur="500"/>
                                        <p:tgtEl>
                                          <p:spTgt spid="939040"/>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939041"/>
                                        </p:tgtEl>
                                        <p:attrNameLst>
                                          <p:attrName>style.visibility</p:attrName>
                                        </p:attrNameLst>
                                      </p:cBhvr>
                                      <p:to>
                                        <p:strVal val="visible"/>
                                      </p:to>
                                    </p:set>
                                    <p:animEffect transition="in" filter="blinds(horizontal)">
                                      <p:cBhvr>
                                        <p:cTn id="82" dur="500"/>
                                        <p:tgtEl>
                                          <p:spTgt spid="939041"/>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939042"/>
                                        </p:tgtEl>
                                        <p:attrNameLst>
                                          <p:attrName>style.visibility</p:attrName>
                                        </p:attrNameLst>
                                      </p:cBhvr>
                                      <p:to>
                                        <p:strVal val="visible"/>
                                      </p:to>
                                    </p:set>
                                    <p:animEffect transition="in" filter="blinds(horizontal)">
                                      <p:cBhvr>
                                        <p:cTn id="87" dur="500"/>
                                        <p:tgtEl>
                                          <p:spTgt spid="939042"/>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939043"/>
                                        </p:tgtEl>
                                        <p:attrNameLst>
                                          <p:attrName>style.visibility</p:attrName>
                                        </p:attrNameLst>
                                      </p:cBhvr>
                                      <p:to>
                                        <p:strVal val="visible"/>
                                      </p:to>
                                    </p:set>
                                    <p:animEffect transition="in" filter="blinds(horizontal)">
                                      <p:cBhvr>
                                        <p:cTn id="92" dur="500"/>
                                        <p:tgtEl>
                                          <p:spTgt spid="939043"/>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939044"/>
                                        </p:tgtEl>
                                        <p:attrNameLst>
                                          <p:attrName>style.visibility</p:attrName>
                                        </p:attrNameLst>
                                      </p:cBhvr>
                                      <p:to>
                                        <p:strVal val="visible"/>
                                      </p:to>
                                    </p:set>
                                    <p:animEffect transition="in" filter="blinds(horizontal)">
                                      <p:cBhvr>
                                        <p:cTn id="97" dur="500"/>
                                        <p:tgtEl>
                                          <p:spTgt spid="939044"/>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939045"/>
                                        </p:tgtEl>
                                        <p:attrNameLst>
                                          <p:attrName>style.visibility</p:attrName>
                                        </p:attrNameLst>
                                      </p:cBhvr>
                                      <p:to>
                                        <p:strVal val="visible"/>
                                      </p:to>
                                    </p:set>
                                    <p:animEffect transition="in" filter="blinds(horizontal)">
                                      <p:cBhvr>
                                        <p:cTn id="102" dur="500"/>
                                        <p:tgtEl>
                                          <p:spTgt spid="939045"/>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939046"/>
                                        </p:tgtEl>
                                        <p:attrNameLst>
                                          <p:attrName>style.visibility</p:attrName>
                                        </p:attrNameLst>
                                      </p:cBhvr>
                                      <p:to>
                                        <p:strVal val="visible"/>
                                      </p:to>
                                    </p:set>
                                    <p:animEffect transition="in" filter="blinds(horizontal)">
                                      <p:cBhvr>
                                        <p:cTn id="107" dur="500"/>
                                        <p:tgtEl>
                                          <p:spTgt spid="939046"/>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939047"/>
                                        </p:tgtEl>
                                        <p:attrNameLst>
                                          <p:attrName>style.visibility</p:attrName>
                                        </p:attrNameLst>
                                      </p:cBhvr>
                                      <p:to>
                                        <p:strVal val="visible"/>
                                      </p:to>
                                    </p:set>
                                    <p:animEffect transition="in" filter="blinds(horizontal)">
                                      <p:cBhvr>
                                        <p:cTn id="112" dur="500"/>
                                        <p:tgtEl>
                                          <p:spTgt spid="939047"/>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939048"/>
                                        </p:tgtEl>
                                        <p:attrNameLst>
                                          <p:attrName>style.visibility</p:attrName>
                                        </p:attrNameLst>
                                      </p:cBhvr>
                                      <p:to>
                                        <p:strVal val="visible"/>
                                      </p:to>
                                    </p:set>
                                    <p:animEffect transition="in" filter="blinds(horizontal)">
                                      <p:cBhvr>
                                        <p:cTn id="117" dur="500"/>
                                        <p:tgtEl>
                                          <p:spTgt spid="939048"/>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939049"/>
                                        </p:tgtEl>
                                        <p:attrNameLst>
                                          <p:attrName>style.visibility</p:attrName>
                                        </p:attrNameLst>
                                      </p:cBhvr>
                                      <p:to>
                                        <p:strVal val="visible"/>
                                      </p:to>
                                    </p:set>
                                    <p:animEffect transition="in" filter="blinds(horizontal)">
                                      <p:cBhvr>
                                        <p:cTn id="122" dur="500"/>
                                        <p:tgtEl>
                                          <p:spTgt spid="939049"/>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939050"/>
                                        </p:tgtEl>
                                        <p:attrNameLst>
                                          <p:attrName>style.visibility</p:attrName>
                                        </p:attrNameLst>
                                      </p:cBhvr>
                                      <p:to>
                                        <p:strVal val="visible"/>
                                      </p:to>
                                    </p:set>
                                    <p:animEffect transition="in" filter="blinds(horizontal)">
                                      <p:cBhvr>
                                        <p:cTn id="127" dur="500"/>
                                        <p:tgtEl>
                                          <p:spTgt spid="939050"/>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939051"/>
                                        </p:tgtEl>
                                        <p:attrNameLst>
                                          <p:attrName>style.visibility</p:attrName>
                                        </p:attrNameLst>
                                      </p:cBhvr>
                                      <p:to>
                                        <p:strVal val="visible"/>
                                      </p:to>
                                    </p:set>
                                    <p:animEffect transition="in" filter="blinds(horizontal)">
                                      <p:cBhvr>
                                        <p:cTn id="132" dur="500"/>
                                        <p:tgtEl>
                                          <p:spTgt spid="939051"/>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939052"/>
                                        </p:tgtEl>
                                        <p:attrNameLst>
                                          <p:attrName>style.visibility</p:attrName>
                                        </p:attrNameLst>
                                      </p:cBhvr>
                                      <p:to>
                                        <p:strVal val="visible"/>
                                      </p:to>
                                    </p:set>
                                    <p:animEffect transition="in" filter="blinds(horizontal)">
                                      <p:cBhvr>
                                        <p:cTn id="137" dur="500"/>
                                        <p:tgtEl>
                                          <p:spTgt spid="939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21" grpId="0" animBg="1"/>
      <p:bldP spid="939027" grpId="0" animBg="1"/>
      <p:bldP spid="939028" grpId="0"/>
      <p:bldP spid="939029" grpId="0"/>
      <p:bldP spid="939030" grpId="0"/>
      <p:bldP spid="939031" grpId="0"/>
      <p:bldP spid="939032" grpId="0"/>
      <p:bldP spid="939033" grpId="0"/>
      <p:bldP spid="939034" grpId="0"/>
      <p:bldP spid="939035" grpId="0"/>
      <p:bldP spid="939036" grpId="0"/>
      <p:bldP spid="939037" grpId="0"/>
      <p:bldP spid="939038" grpId="0"/>
      <p:bldP spid="939039" grpId="0"/>
      <p:bldP spid="939040" grpId="0"/>
      <p:bldP spid="939041" grpId="0"/>
      <p:bldP spid="939042" grpId="0"/>
      <p:bldP spid="939043" grpId="0"/>
      <p:bldP spid="939044" grpId="0"/>
      <p:bldP spid="939045" grpId="0"/>
      <p:bldP spid="939046" grpId="0"/>
      <p:bldP spid="939047" grpId="0"/>
      <p:bldP spid="939048" grpId="0"/>
      <p:bldP spid="939049" grpId="0"/>
      <p:bldP spid="939050" grpId="0"/>
      <p:bldP spid="939051" grpId="0"/>
      <p:bldP spid="939052"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0034" name="AutoShape 2"/>
          <p:cNvSpPr>
            <a:spLocks noChangeArrowheads="1"/>
          </p:cNvSpPr>
          <p:nvPr/>
        </p:nvSpPr>
        <p:spPr bwMode="auto">
          <a:xfrm>
            <a:off x="2743200" y="4267200"/>
            <a:ext cx="685800" cy="838200"/>
          </a:xfrm>
          <a:prstGeom prst="parallelogram">
            <a:avLst>
              <a:gd name="adj" fmla="val 25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940035" name="Rectangle 3"/>
          <p:cNvSpPr>
            <a:spLocks noChangeArrowheads="1"/>
          </p:cNvSpPr>
          <p:nvPr/>
        </p:nvSpPr>
        <p:spPr bwMode="auto">
          <a:xfrm>
            <a:off x="684213" y="765175"/>
            <a:ext cx="6842125" cy="4321175"/>
          </a:xfrm>
          <a:prstGeom prst="rect">
            <a:avLst/>
          </a:prstGeom>
          <a:noFill/>
          <a:ln w="76200">
            <a:solidFill>
              <a:srgbClr val="800080"/>
            </a:solidFill>
            <a:miter lim="800000"/>
            <a:headEnd/>
            <a:tailEnd/>
          </a:ln>
          <a:effectLst/>
        </p:spPr>
        <p:txBody>
          <a:bodyPr wrap="none" anchor="ctr"/>
          <a:lstStyle/>
          <a:p>
            <a:pPr algn="ctr"/>
            <a:endParaRPr lang="zh-CN" altLang="zh-CN" sz="4000">
              <a:latin typeface="宋体" charset="-122"/>
            </a:endParaRPr>
          </a:p>
        </p:txBody>
      </p:sp>
      <p:sp>
        <p:nvSpPr>
          <p:cNvPr id="940036" name="Oval 4"/>
          <p:cNvSpPr>
            <a:spLocks noChangeArrowheads="1"/>
          </p:cNvSpPr>
          <p:nvPr/>
        </p:nvSpPr>
        <p:spPr bwMode="auto">
          <a:xfrm>
            <a:off x="971550" y="1052513"/>
            <a:ext cx="288925" cy="287337"/>
          </a:xfrm>
          <a:prstGeom prst="ellipse">
            <a:avLst/>
          </a:prstGeom>
          <a:solidFill>
            <a:schemeClr val="folHlink"/>
          </a:solidFill>
          <a:ln w="38100">
            <a:solidFill>
              <a:srgbClr val="800080"/>
            </a:solidFill>
            <a:round/>
            <a:headEnd/>
            <a:tailEnd/>
          </a:ln>
          <a:effectLst/>
        </p:spPr>
        <p:txBody>
          <a:bodyPr wrap="none" anchor="ctr"/>
          <a:lstStyle/>
          <a:p>
            <a:endParaRPr lang="zh-CN" altLang="en-US"/>
          </a:p>
        </p:txBody>
      </p:sp>
      <p:sp>
        <p:nvSpPr>
          <p:cNvPr id="940037" name="Line 5"/>
          <p:cNvSpPr>
            <a:spLocks noChangeShapeType="1"/>
          </p:cNvSpPr>
          <p:nvPr/>
        </p:nvSpPr>
        <p:spPr bwMode="auto">
          <a:xfrm>
            <a:off x="1476375" y="1557338"/>
            <a:ext cx="2087563" cy="0"/>
          </a:xfrm>
          <a:prstGeom prst="line">
            <a:avLst/>
          </a:prstGeom>
          <a:noFill/>
          <a:ln w="76200">
            <a:solidFill>
              <a:srgbClr val="800080"/>
            </a:solidFill>
            <a:round/>
            <a:headEnd/>
            <a:tailEnd/>
          </a:ln>
          <a:effectLst/>
        </p:spPr>
        <p:txBody>
          <a:bodyPr/>
          <a:lstStyle/>
          <a:p>
            <a:endParaRPr lang="zh-CN" altLang="en-US"/>
          </a:p>
        </p:txBody>
      </p:sp>
      <p:sp>
        <p:nvSpPr>
          <p:cNvPr id="940038" name="Line 6"/>
          <p:cNvSpPr>
            <a:spLocks noChangeShapeType="1"/>
          </p:cNvSpPr>
          <p:nvPr/>
        </p:nvSpPr>
        <p:spPr bwMode="auto">
          <a:xfrm>
            <a:off x="3563938" y="1557338"/>
            <a:ext cx="0" cy="576262"/>
          </a:xfrm>
          <a:prstGeom prst="line">
            <a:avLst/>
          </a:prstGeom>
          <a:noFill/>
          <a:ln w="76200">
            <a:solidFill>
              <a:srgbClr val="800080"/>
            </a:solidFill>
            <a:round/>
            <a:headEnd/>
            <a:tailEnd/>
          </a:ln>
          <a:effectLst/>
        </p:spPr>
        <p:txBody>
          <a:bodyPr/>
          <a:lstStyle/>
          <a:p>
            <a:endParaRPr lang="zh-CN" altLang="en-US"/>
          </a:p>
        </p:txBody>
      </p:sp>
      <p:sp>
        <p:nvSpPr>
          <p:cNvPr id="940039" name="Line 7"/>
          <p:cNvSpPr>
            <a:spLocks noChangeShapeType="1"/>
          </p:cNvSpPr>
          <p:nvPr/>
        </p:nvSpPr>
        <p:spPr bwMode="auto">
          <a:xfrm>
            <a:off x="3563938" y="2133600"/>
            <a:ext cx="863600" cy="0"/>
          </a:xfrm>
          <a:prstGeom prst="line">
            <a:avLst/>
          </a:prstGeom>
          <a:noFill/>
          <a:ln w="76200">
            <a:solidFill>
              <a:srgbClr val="800080"/>
            </a:solidFill>
            <a:round/>
            <a:headEnd/>
            <a:tailEnd/>
          </a:ln>
          <a:effectLst/>
        </p:spPr>
        <p:txBody>
          <a:bodyPr/>
          <a:lstStyle/>
          <a:p>
            <a:endParaRPr lang="zh-CN" altLang="en-US"/>
          </a:p>
        </p:txBody>
      </p:sp>
      <p:sp>
        <p:nvSpPr>
          <p:cNvPr id="940040" name="Line 8"/>
          <p:cNvSpPr>
            <a:spLocks noChangeShapeType="1"/>
          </p:cNvSpPr>
          <p:nvPr/>
        </p:nvSpPr>
        <p:spPr bwMode="auto">
          <a:xfrm flipV="1">
            <a:off x="4427538" y="1557338"/>
            <a:ext cx="0" cy="576262"/>
          </a:xfrm>
          <a:prstGeom prst="line">
            <a:avLst/>
          </a:prstGeom>
          <a:noFill/>
          <a:ln w="76200">
            <a:solidFill>
              <a:srgbClr val="800080"/>
            </a:solidFill>
            <a:round/>
            <a:headEnd/>
            <a:tailEnd/>
          </a:ln>
          <a:effectLst/>
        </p:spPr>
        <p:txBody>
          <a:bodyPr/>
          <a:lstStyle/>
          <a:p>
            <a:endParaRPr lang="zh-CN" altLang="en-US"/>
          </a:p>
        </p:txBody>
      </p:sp>
      <p:sp>
        <p:nvSpPr>
          <p:cNvPr id="940041" name="Line 9"/>
          <p:cNvSpPr>
            <a:spLocks noChangeShapeType="1"/>
          </p:cNvSpPr>
          <p:nvPr/>
        </p:nvSpPr>
        <p:spPr bwMode="auto">
          <a:xfrm>
            <a:off x="4427538" y="1557338"/>
            <a:ext cx="2232025" cy="0"/>
          </a:xfrm>
          <a:prstGeom prst="line">
            <a:avLst/>
          </a:prstGeom>
          <a:noFill/>
          <a:ln w="76200">
            <a:solidFill>
              <a:srgbClr val="800080"/>
            </a:solidFill>
            <a:round/>
            <a:headEnd/>
            <a:tailEnd/>
          </a:ln>
          <a:effectLst/>
        </p:spPr>
        <p:txBody>
          <a:bodyPr/>
          <a:lstStyle/>
          <a:p>
            <a:endParaRPr lang="zh-CN" altLang="en-US"/>
          </a:p>
        </p:txBody>
      </p:sp>
      <p:sp>
        <p:nvSpPr>
          <p:cNvPr id="940042" name="Line 10"/>
          <p:cNvSpPr>
            <a:spLocks noChangeShapeType="1"/>
          </p:cNvSpPr>
          <p:nvPr/>
        </p:nvSpPr>
        <p:spPr bwMode="auto">
          <a:xfrm>
            <a:off x="1476375" y="1557338"/>
            <a:ext cx="0" cy="2735262"/>
          </a:xfrm>
          <a:prstGeom prst="line">
            <a:avLst/>
          </a:prstGeom>
          <a:noFill/>
          <a:ln w="76200">
            <a:solidFill>
              <a:srgbClr val="800080"/>
            </a:solidFill>
            <a:round/>
            <a:headEnd/>
            <a:tailEnd/>
          </a:ln>
          <a:effectLst/>
        </p:spPr>
        <p:txBody>
          <a:bodyPr/>
          <a:lstStyle/>
          <a:p>
            <a:endParaRPr lang="zh-CN" altLang="en-US"/>
          </a:p>
        </p:txBody>
      </p:sp>
      <p:sp>
        <p:nvSpPr>
          <p:cNvPr id="940043" name="Line 11"/>
          <p:cNvSpPr>
            <a:spLocks noChangeShapeType="1"/>
          </p:cNvSpPr>
          <p:nvPr/>
        </p:nvSpPr>
        <p:spPr bwMode="auto">
          <a:xfrm>
            <a:off x="1476375" y="4292600"/>
            <a:ext cx="2087563" cy="0"/>
          </a:xfrm>
          <a:prstGeom prst="line">
            <a:avLst/>
          </a:prstGeom>
          <a:noFill/>
          <a:ln w="76200">
            <a:solidFill>
              <a:srgbClr val="800080"/>
            </a:solidFill>
            <a:round/>
            <a:headEnd/>
            <a:tailEnd/>
          </a:ln>
          <a:effectLst/>
        </p:spPr>
        <p:txBody>
          <a:bodyPr/>
          <a:lstStyle/>
          <a:p>
            <a:endParaRPr lang="zh-CN" altLang="en-US"/>
          </a:p>
        </p:txBody>
      </p:sp>
      <p:sp>
        <p:nvSpPr>
          <p:cNvPr id="940044" name="Line 12"/>
          <p:cNvSpPr>
            <a:spLocks noChangeShapeType="1"/>
          </p:cNvSpPr>
          <p:nvPr/>
        </p:nvSpPr>
        <p:spPr bwMode="auto">
          <a:xfrm flipV="1">
            <a:off x="3563938" y="3644900"/>
            <a:ext cx="0" cy="647700"/>
          </a:xfrm>
          <a:prstGeom prst="line">
            <a:avLst/>
          </a:prstGeom>
          <a:noFill/>
          <a:ln w="76200">
            <a:solidFill>
              <a:srgbClr val="800080"/>
            </a:solidFill>
            <a:round/>
            <a:headEnd/>
            <a:tailEnd/>
          </a:ln>
          <a:effectLst/>
        </p:spPr>
        <p:txBody>
          <a:bodyPr/>
          <a:lstStyle/>
          <a:p>
            <a:endParaRPr lang="zh-CN" altLang="en-US"/>
          </a:p>
        </p:txBody>
      </p:sp>
      <p:sp>
        <p:nvSpPr>
          <p:cNvPr id="940045" name="Line 13"/>
          <p:cNvSpPr>
            <a:spLocks noChangeShapeType="1"/>
          </p:cNvSpPr>
          <p:nvPr/>
        </p:nvSpPr>
        <p:spPr bwMode="auto">
          <a:xfrm>
            <a:off x="3563938" y="3644900"/>
            <a:ext cx="936625" cy="0"/>
          </a:xfrm>
          <a:prstGeom prst="line">
            <a:avLst/>
          </a:prstGeom>
          <a:noFill/>
          <a:ln w="76200">
            <a:solidFill>
              <a:srgbClr val="800080"/>
            </a:solidFill>
            <a:round/>
            <a:headEnd/>
            <a:tailEnd/>
          </a:ln>
          <a:effectLst/>
        </p:spPr>
        <p:txBody>
          <a:bodyPr/>
          <a:lstStyle/>
          <a:p>
            <a:endParaRPr lang="zh-CN" altLang="en-US"/>
          </a:p>
        </p:txBody>
      </p:sp>
      <p:sp>
        <p:nvSpPr>
          <p:cNvPr id="940046" name="Line 14"/>
          <p:cNvSpPr>
            <a:spLocks noChangeShapeType="1"/>
          </p:cNvSpPr>
          <p:nvPr/>
        </p:nvSpPr>
        <p:spPr bwMode="auto">
          <a:xfrm>
            <a:off x="4500563" y="3644900"/>
            <a:ext cx="0" cy="647700"/>
          </a:xfrm>
          <a:prstGeom prst="line">
            <a:avLst/>
          </a:prstGeom>
          <a:noFill/>
          <a:ln w="38100">
            <a:solidFill>
              <a:srgbClr val="800080"/>
            </a:solidFill>
            <a:round/>
            <a:headEnd/>
            <a:tailEnd/>
          </a:ln>
          <a:effectLst/>
        </p:spPr>
        <p:txBody>
          <a:bodyPr/>
          <a:lstStyle/>
          <a:p>
            <a:endParaRPr lang="zh-CN" altLang="en-US"/>
          </a:p>
        </p:txBody>
      </p:sp>
      <p:sp>
        <p:nvSpPr>
          <p:cNvPr id="940047" name="Line 15"/>
          <p:cNvSpPr>
            <a:spLocks noChangeShapeType="1"/>
          </p:cNvSpPr>
          <p:nvPr/>
        </p:nvSpPr>
        <p:spPr bwMode="auto">
          <a:xfrm>
            <a:off x="4500563" y="4292600"/>
            <a:ext cx="2159000" cy="0"/>
          </a:xfrm>
          <a:prstGeom prst="line">
            <a:avLst/>
          </a:prstGeom>
          <a:noFill/>
          <a:ln w="76200">
            <a:solidFill>
              <a:srgbClr val="800080"/>
            </a:solidFill>
            <a:round/>
            <a:headEnd/>
            <a:tailEnd/>
          </a:ln>
          <a:effectLst/>
        </p:spPr>
        <p:txBody>
          <a:bodyPr/>
          <a:lstStyle/>
          <a:p>
            <a:endParaRPr lang="zh-CN" altLang="en-US"/>
          </a:p>
        </p:txBody>
      </p:sp>
      <p:sp>
        <p:nvSpPr>
          <p:cNvPr id="940048" name="Line 16"/>
          <p:cNvSpPr>
            <a:spLocks noChangeShapeType="1"/>
          </p:cNvSpPr>
          <p:nvPr/>
        </p:nvSpPr>
        <p:spPr bwMode="auto">
          <a:xfrm>
            <a:off x="6659563" y="1557338"/>
            <a:ext cx="0" cy="2735262"/>
          </a:xfrm>
          <a:prstGeom prst="line">
            <a:avLst/>
          </a:prstGeom>
          <a:noFill/>
          <a:ln w="76200">
            <a:solidFill>
              <a:srgbClr val="800080"/>
            </a:solidFill>
            <a:round/>
            <a:headEnd/>
            <a:tailEnd/>
          </a:ln>
          <a:effectLst/>
        </p:spPr>
        <p:txBody>
          <a:bodyPr/>
          <a:lstStyle/>
          <a:p>
            <a:endParaRPr lang="zh-CN" altLang="en-US"/>
          </a:p>
        </p:txBody>
      </p:sp>
      <p:sp>
        <p:nvSpPr>
          <p:cNvPr id="940049" name="Oval 17"/>
          <p:cNvSpPr>
            <a:spLocks noChangeArrowheads="1"/>
          </p:cNvSpPr>
          <p:nvPr/>
        </p:nvSpPr>
        <p:spPr bwMode="auto">
          <a:xfrm>
            <a:off x="6877050" y="4508500"/>
            <a:ext cx="288925" cy="287338"/>
          </a:xfrm>
          <a:prstGeom prst="ellipse">
            <a:avLst/>
          </a:prstGeom>
          <a:solidFill>
            <a:schemeClr val="folHlink"/>
          </a:solidFill>
          <a:ln w="38100">
            <a:solidFill>
              <a:srgbClr val="800080"/>
            </a:solidFill>
            <a:round/>
            <a:headEnd/>
            <a:tailEnd/>
          </a:ln>
          <a:effectLst/>
        </p:spPr>
        <p:txBody>
          <a:bodyPr wrap="none" anchor="ctr"/>
          <a:lstStyle/>
          <a:p>
            <a:endParaRPr lang="zh-CN" altLang="en-US"/>
          </a:p>
        </p:txBody>
      </p:sp>
      <p:sp>
        <p:nvSpPr>
          <p:cNvPr id="940050" name="Oval 18"/>
          <p:cNvSpPr>
            <a:spLocks noChangeArrowheads="1"/>
          </p:cNvSpPr>
          <p:nvPr/>
        </p:nvSpPr>
        <p:spPr bwMode="auto">
          <a:xfrm>
            <a:off x="971550" y="4437063"/>
            <a:ext cx="288925" cy="287337"/>
          </a:xfrm>
          <a:prstGeom prst="ellipse">
            <a:avLst/>
          </a:prstGeom>
          <a:solidFill>
            <a:schemeClr val="folHlink"/>
          </a:solidFill>
          <a:ln w="38100">
            <a:solidFill>
              <a:srgbClr val="800080"/>
            </a:solidFill>
            <a:round/>
            <a:headEnd/>
            <a:tailEnd/>
          </a:ln>
          <a:effectLst/>
        </p:spPr>
        <p:txBody>
          <a:bodyPr wrap="none" anchor="ctr"/>
          <a:lstStyle/>
          <a:p>
            <a:endParaRPr lang="zh-CN" altLang="en-US"/>
          </a:p>
        </p:txBody>
      </p:sp>
      <p:sp>
        <p:nvSpPr>
          <p:cNvPr id="940051" name="Oval 19"/>
          <p:cNvSpPr>
            <a:spLocks noChangeArrowheads="1"/>
          </p:cNvSpPr>
          <p:nvPr/>
        </p:nvSpPr>
        <p:spPr bwMode="auto">
          <a:xfrm>
            <a:off x="6877050" y="1125538"/>
            <a:ext cx="288925" cy="287337"/>
          </a:xfrm>
          <a:prstGeom prst="ellipse">
            <a:avLst/>
          </a:prstGeom>
          <a:solidFill>
            <a:schemeClr val="folHlink"/>
          </a:solidFill>
          <a:ln w="38100">
            <a:solidFill>
              <a:srgbClr val="800080"/>
            </a:solidFill>
            <a:round/>
            <a:headEnd/>
            <a:tailEnd/>
          </a:ln>
          <a:effectLst/>
        </p:spPr>
        <p:txBody>
          <a:bodyPr wrap="none" anchor="ctr"/>
          <a:lstStyle/>
          <a:p>
            <a:endParaRPr lang="zh-CN" altLang="en-US"/>
          </a:p>
        </p:txBody>
      </p:sp>
      <p:sp>
        <p:nvSpPr>
          <p:cNvPr id="940052" name="Oval 20"/>
          <p:cNvSpPr>
            <a:spLocks noChangeArrowheads="1"/>
          </p:cNvSpPr>
          <p:nvPr/>
        </p:nvSpPr>
        <p:spPr bwMode="auto">
          <a:xfrm>
            <a:off x="3851275" y="4437063"/>
            <a:ext cx="288925" cy="287337"/>
          </a:xfrm>
          <a:prstGeom prst="ellipse">
            <a:avLst/>
          </a:prstGeom>
          <a:solidFill>
            <a:schemeClr val="folHlink"/>
          </a:solidFill>
          <a:ln w="38100">
            <a:solidFill>
              <a:srgbClr val="800080"/>
            </a:solidFill>
            <a:round/>
            <a:headEnd/>
            <a:tailEnd/>
          </a:ln>
          <a:effectLst/>
        </p:spPr>
        <p:txBody>
          <a:bodyPr wrap="none" anchor="ctr"/>
          <a:lstStyle/>
          <a:p>
            <a:endParaRPr lang="zh-CN" altLang="en-US"/>
          </a:p>
        </p:txBody>
      </p:sp>
      <p:sp>
        <p:nvSpPr>
          <p:cNvPr id="940053" name="Rectangle 21"/>
          <p:cNvSpPr>
            <a:spLocks noChangeArrowheads="1"/>
          </p:cNvSpPr>
          <p:nvPr/>
        </p:nvSpPr>
        <p:spPr bwMode="auto">
          <a:xfrm>
            <a:off x="3563938" y="2492375"/>
            <a:ext cx="863600" cy="719138"/>
          </a:xfrm>
          <a:prstGeom prst="rect">
            <a:avLst/>
          </a:prstGeom>
          <a:noFill/>
          <a:ln w="76200">
            <a:solidFill>
              <a:srgbClr val="800080"/>
            </a:solidFill>
            <a:miter lim="800000"/>
            <a:headEnd/>
            <a:tailEnd/>
          </a:ln>
          <a:effectLst/>
        </p:spPr>
        <p:txBody>
          <a:bodyPr wrap="none" anchor="ctr"/>
          <a:lstStyle/>
          <a:p>
            <a:endParaRPr lang="zh-CN" altLang="en-US"/>
          </a:p>
        </p:txBody>
      </p:sp>
      <p:sp>
        <p:nvSpPr>
          <p:cNvPr id="940054" name="Oval 22"/>
          <p:cNvSpPr>
            <a:spLocks noChangeArrowheads="1"/>
          </p:cNvSpPr>
          <p:nvPr/>
        </p:nvSpPr>
        <p:spPr bwMode="auto">
          <a:xfrm>
            <a:off x="1752600" y="3789363"/>
            <a:ext cx="215900" cy="215900"/>
          </a:xfrm>
          <a:prstGeom prst="ellipse">
            <a:avLst/>
          </a:prstGeom>
          <a:solidFill>
            <a:schemeClr val="accent1"/>
          </a:solidFill>
          <a:ln w="38100">
            <a:solidFill>
              <a:schemeClr val="tx1"/>
            </a:solidFill>
            <a:round/>
            <a:headEnd/>
            <a:tailEnd/>
          </a:ln>
          <a:effectLst/>
        </p:spPr>
        <p:txBody>
          <a:bodyPr wrap="none" anchor="ctr"/>
          <a:lstStyle/>
          <a:p>
            <a:endParaRPr lang="zh-CN" altLang="en-US"/>
          </a:p>
        </p:txBody>
      </p:sp>
      <p:sp>
        <p:nvSpPr>
          <p:cNvPr id="940055" name="Oval 23"/>
          <p:cNvSpPr>
            <a:spLocks noChangeArrowheads="1"/>
          </p:cNvSpPr>
          <p:nvPr/>
        </p:nvSpPr>
        <p:spPr bwMode="auto">
          <a:xfrm>
            <a:off x="1763713" y="1700213"/>
            <a:ext cx="215900" cy="215900"/>
          </a:xfrm>
          <a:prstGeom prst="ellipse">
            <a:avLst/>
          </a:prstGeom>
          <a:solidFill>
            <a:schemeClr val="accent1"/>
          </a:solidFill>
          <a:ln w="38100">
            <a:solidFill>
              <a:schemeClr val="tx1"/>
            </a:solidFill>
            <a:round/>
            <a:headEnd/>
            <a:tailEnd/>
          </a:ln>
          <a:effectLst/>
        </p:spPr>
        <p:txBody>
          <a:bodyPr wrap="none" anchor="ctr"/>
          <a:lstStyle/>
          <a:p>
            <a:endParaRPr lang="zh-CN" altLang="en-US"/>
          </a:p>
        </p:txBody>
      </p:sp>
      <p:sp>
        <p:nvSpPr>
          <p:cNvPr id="940056" name="Line 24"/>
          <p:cNvSpPr>
            <a:spLocks noChangeShapeType="1"/>
          </p:cNvSpPr>
          <p:nvPr/>
        </p:nvSpPr>
        <p:spPr bwMode="auto">
          <a:xfrm>
            <a:off x="1979613" y="1844675"/>
            <a:ext cx="2447925" cy="0"/>
          </a:xfrm>
          <a:prstGeom prst="line">
            <a:avLst/>
          </a:prstGeom>
          <a:noFill/>
          <a:ln w="76200">
            <a:solidFill>
              <a:srgbClr val="FF00FF"/>
            </a:solidFill>
            <a:round/>
            <a:headEnd/>
            <a:tailEnd/>
          </a:ln>
          <a:effectLst/>
        </p:spPr>
        <p:txBody>
          <a:bodyPr/>
          <a:lstStyle/>
          <a:p>
            <a:endParaRPr lang="zh-CN" altLang="en-US"/>
          </a:p>
        </p:txBody>
      </p:sp>
      <p:sp>
        <p:nvSpPr>
          <p:cNvPr id="940057" name="Freeform 25"/>
          <p:cNvSpPr>
            <a:spLocks/>
          </p:cNvSpPr>
          <p:nvPr/>
        </p:nvSpPr>
        <p:spPr bwMode="auto">
          <a:xfrm>
            <a:off x="4427538" y="1844675"/>
            <a:ext cx="288925" cy="215900"/>
          </a:xfrm>
          <a:custGeom>
            <a:avLst/>
            <a:gdLst/>
            <a:ahLst/>
            <a:cxnLst>
              <a:cxn ang="0">
                <a:pos x="0" y="0"/>
              </a:cxn>
              <a:cxn ang="0">
                <a:pos x="182" y="45"/>
              </a:cxn>
              <a:cxn ang="0">
                <a:pos x="0" y="136"/>
              </a:cxn>
            </a:cxnLst>
            <a:rect l="0" t="0" r="r" b="b"/>
            <a:pathLst>
              <a:path w="182" h="136">
                <a:moveTo>
                  <a:pt x="0" y="0"/>
                </a:moveTo>
                <a:cubicBezTo>
                  <a:pt x="91" y="11"/>
                  <a:pt x="182" y="22"/>
                  <a:pt x="182" y="45"/>
                </a:cubicBezTo>
                <a:cubicBezTo>
                  <a:pt x="182" y="68"/>
                  <a:pt x="30" y="121"/>
                  <a:pt x="0" y="136"/>
                </a:cubicBezTo>
              </a:path>
            </a:pathLst>
          </a:custGeom>
          <a:noFill/>
          <a:ln w="76200">
            <a:solidFill>
              <a:srgbClr val="FF00FF"/>
            </a:solidFill>
            <a:round/>
            <a:headEnd/>
            <a:tailEnd/>
          </a:ln>
          <a:effectLst/>
        </p:spPr>
        <p:txBody>
          <a:bodyPr/>
          <a:lstStyle/>
          <a:p>
            <a:endParaRPr lang="zh-CN" altLang="en-US"/>
          </a:p>
        </p:txBody>
      </p:sp>
      <p:sp>
        <p:nvSpPr>
          <p:cNvPr id="940058" name="Line 26"/>
          <p:cNvSpPr>
            <a:spLocks noChangeShapeType="1"/>
          </p:cNvSpPr>
          <p:nvPr/>
        </p:nvSpPr>
        <p:spPr bwMode="auto">
          <a:xfrm flipH="1">
            <a:off x="2700338" y="2060575"/>
            <a:ext cx="792162" cy="0"/>
          </a:xfrm>
          <a:prstGeom prst="line">
            <a:avLst/>
          </a:prstGeom>
          <a:noFill/>
          <a:ln w="76200">
            <a:solidFill>
              <a:srgbClr val="FF00FF"/>
            </a:solidFill>
            <a:round/>
            <a:headEnd/>
            <a:tailEnd/>
          </a:ln>
          <a:effectLst/>
        </p:spPr>
        <p:txBody>
          <a:bodyPr/>
          <a:lstStyle/>
          <a:p>
            <a:endParaRPr lang="zh-CN" altLang="en-US"/>
          </a:p>
        </p:txBody>
      </p:sp>
      <p:sp>
        <p:nvSpPr>
          <p:cNvPr id="940059" name="Line 27"/>
          <p:cNvSpPr>
            <a:spLocks noChangeShapeType="1"/>
          </p:cNvSpPr>
          <p:nvPr/>
        </p:nvSpPr>
        <p:spPr bwMode="auto">
          <a:xfrm>
            <a:off x="2700338" y="2060575"/>
            <a:ext cx="0" cy="1655763"/>
          </a:xfrm>
          <a:prstGeom prst="line">
            <a:avLst/>
          </a:prstGeom>
          <a:noFill/>
          <a:ln w="76200">
            <a:solidFill>
              <a:srgbClr val="FF00FF"/>
            </a:solidFill>
            <a:round/>
            <a:headEnd/>
            <a:tailEnd/>
          </a:ln>
          <a:effectLst/>
        </p:spPr>
        <p:txBody>
          <a:bodyPr/>
          <a:lstStyle/>
          <a:p>
            <a:endParaRPr lang="zh-CN" altLang="en-US"/>
          </a:p>
        </p:txBody>
      </p:sp>
      <p:sp>
        <p:nvSpPr>
          <p:cNvPr id="940060" name="Line 28"/>
          <p:cNvSpPr>
            <a:spLocks noChangeShapeType="1"/>
          </p:cNvSpPr>
          <p:nvPr/>
        </p:nvSpPr>
        <p:spPr bwMode="auto">
          <a:xfrm>
            <a:off x="2700338" y="3716338"/>
            <a:ext cx="1800225" cy="0"/>
          </a:xfrm>
          <a:prstGeom prst="line">
            <a:avLst/>
          </a:prstGeom>
          <a:noFill/>
          <a:ln w="76200">
            <a:solidFill>
              <a:srgbClr val="FF00FF"/>
            </a:solidFill>
            <a:round/>
            <a:headEnd/>
            <a:tailEnd/>
          </a:ln>
          <a:effectLst/>
        </p:spPr>
        <p:txBody>
          <a:bodyPr/>
          <a:lstStyle/>
          <a:p>
            <a:endParaRPr lang="zh-CN" altLang="en-US"/>
          </a:p>
        </p:txBody>
      </p:sp>
      <p:sp>
        <p:nvSpPr>
          <p:cNvPr id="940061" name="Freeform 29"/>
          <p:cNvSpPr>
            <a:spLocks/>
          </p:cNvSpPr>
          <p:nvPr/>
        </p:nvSpPr>
        <p:spPr bwMode="auto">
          <a:xfrm>
            <a:off x="4500563" y="3716338"/>
            <a:ext cx="287337" cy="217487"/>
          </a:xfrm>
          <a:custGeom>
            <a:avLst/>
            <a:gdLst/>
            <a:ahLst/>
            <a:cxnLst>
              <a:cxn ang="0">
                <a:pos x="0" y="0"/>
              </a:cxn>
              <a:cxn ang="0">
                <a:pos x="181" y="46"/>
              </a:cxn>
              <a:cxn ang="0">
                <a:pos x="0" y="137"/>
              </a:cxn>
            </a:cxnLst>
            <a:rect l="0" t="0" r="r" b="b"/>
            <a:pathLst>
              <a:path w="181" h="137">
                <a:moveTo>
                  <a:pt x="0" y="0"/>
                </a:moveTo>
                <a:cubicBezTo>
                  <a:pt x="90" y="11"/>
                  <a:pt x="181" y="23"/>
                  <a:pt x="181" y="46"/>
                </a:cubicBezTo>
                <a:cubicBezTo>
                  <a:pt x="181" y="69"/>
                  <a:pt x="90" y="103"/>
                  <a:pt x="0" y="137"/>
                </a:cubicBezTo>
              </a:path>
            </a:pathLst>
          </a:custGeom>
          <a:noFill/>
          <a:ln w="76200">
            <a:solidFill>
              <a:srgbClr val="FF00FF"/>
            </a:solidFill>
            <a:round/>
            <a:headEnd/>
            <a:tailEnd/>
          </a:ln>
          <a:effectLst/>
        </p:spPr>
        <p:txBody>
          <a:bodyPr/>
          <a:lstStyle/>
          <a:p>
            <a:endParaRPr lang="zh-CN" altLang="en-US"/>
          </a:p>
        </p:txBody>
      </p:sp>
      <p:sp>
        <p:nvSpPr>
          <p:cNvPr id="940062" name="Line 30"/>
          <p:cNvSpPr>
            <a:spLocks noChangeShapeType="1"/>
          </p:cNvSpPr>
          <p:nvPr/>
        </p:nvSpPr>
        <p:spPr bwMode="auto">
          <a:xfrm>
            <a:off x="1979613" y="3933825"/>
            <a:ext cx="1584325" cy="0"/>
          </a:xfrm>
          <a:prstGeom prst="line">
            <a:avLst/>
          </a:prstGeom>
          <a:noFill/>
          <a:ln w="76200">
            <a:solidFill>
              <a:srgbClr val="FF00FF"/>
            </a:solidFill>
            <a:round/>
            <a:headEnd/>
            <a:tailEnd/>
          </a:ln>
          <a:effectLst/>
        </p:spPr>
        <p:txBody>
          <a:bodyPr/>
          <a:lstStyle/>
          <a:p>
            <a:endParaRPr lang="zh-CN" altLang="en-US"/>
          </a:p>
        </p:txBody>
      </p:sp>
      <p:sp>
        <p:nvSpPr>
          <p:cNvPr id="940063" name="Line 31"/>
          <p:cNvSpPr>
            <a:spLocks noChangeShapeType="1"/>
          </p:cNvSpPr>
          <p:nvPr/>
        </p:nvSpPr>
        <p:spPr bwMode="auto">
          <a:xfrm>
            <a:off x="2700338" y="2708275"/>
            <a:ext cx="0" cy="504825"/>
          </a:xfrm>
          <a:prstGeom prst="line">
            <a:avLst/>
          </a:prstGeom>
          <a:noFill/>
          <a:ln w="76200">
            <a:solidFill>
              <a:srgbClr val="FF00FF"/>
            </a:solidFill>
            <a:round/>
            <a:headEnd/>
            <a:tailEnd type="triangle" w="med" len="med"/>
          </a:ln>
          <a:effectLst/>
        </p:spPr>
        <p:txBody>
          <a:bodyPr/>
          <a:lstStyle/>
          <a:p>
            <a:endParaRPr lang="zh-CN" altLang="en-US"/>
          </a:p>
        </p:txBody>
      </p:sp>
      <p:sp>
        <p:nvSpPr>
          <p:cNvPr id="940064" name="Line 32"/>
          <p:cNvSpPr>
            <a:spLocks noChangeShapeType="1"/>
          </p:cNvSpPr>
          <p:nvPr/>
        </p:nvSpPr>
        <p:spPr bwMode="auto">
          <a:xfrm flipH="1">
            <a:off x="1331913" y="1125538"/>
            <a:ext cx="720725" cy="0"/>
          </a:xfrm>
          <a:prstGeom prst="line">
            <a:avLst/>
          </a:prstGeom>
          <a:noFill/>
          <a:ln w="76200">
            <a:solidFill>
              <a:srgbClr val="00FF00"/>
            </a:solidFill>
            <a:round/>
            <a:headEnd/>
            <a:tailEnd type="triangle" w="med" len="med"/>
          </a:ln>
          <a:effectLst/>
        </p:spPr>
        <p:txBody>
          <a:bodyPr/>
          <a:lstStyle/>
          <a:p>
            <a:endParaRPr lang="zh-CN" altLang="en-US"/>
          </a:p>
        </p:txBody>
      </p:sp>
      <p:sp>
        <p:nvSpPr>
          <p:cNvPr id="940065" name="Line 33"/>
          <p:cNvSpPr>
            <a:spLocks noChangeShapeType="1"/>
          </p:cNvSpPr>
          <p:nvPr/>
        </p:nvSpPr>
        <p:spPr bwMode="auto">
          <a:xfrm>
            <a:off x="6084888" y="1125538"/>
            <a:ext cx="647700" cy="0"/>
          </a:xfrm>
          <a:prstGeom prst="line">
            <a:avLst/>
          </a:prstGeom>
          <a:noFill/>
          <a:ln w="76200">
            <a:solidFill>
              <a:srgbClr val="00FF00"/>
            </a:solidFill>
            <a:round/>
            <a:headEnd/>
            <a:tailEnd type="triangle" w="med" len="med"/>
          </a:ln>
          <a:effectLst/>
        </p:spPr>
        <p:txBody>
          <a:bodyPr/>
          <a:lstStyle/>
          <a:p>
            <a:endParaRPr lang="zh-CN" altLang="en-US"/>
          </a:p>
        </p:txBody>
      </p:sp>
      <p:sp>
        <p:nvSpPr>
          <p:cNvPr id="940066" name="Line 34"/>
          <p:cNvSpPr>
            <a:spLocks noChangeShapeType="1"/>
          </p:cNvSpPr>
          <p:nvPr/>
        </p:nvSpPr>
        <p:spPr bwMode="auto">
          <a:xfrm flipV="1">
            <a:off x="3962400" y="1066800"/>
            <a:ext cx="0" cy="792163"/>
          </a:xfrm>
          <a:prstGeom prst="line">
            <a:avLst/>
          </a:prstGeom>
          <a:noFill/>
          <a:ln w="76200">
            <a:solidFill>
              <a:srgbClr val="00FF00"/>
            </a:solidFill>
            <a:round/>
            <a:headEnd/>
            <a:tailEnd type="triangle" w="med" len="med"/>
          </a:ln>
          <a:effectLst/>
        </p:spPr>
        <p:txBody>
          <a:bodyPr/>
          <a:lstStyle/>
          <a:p>
            <a:endParaRPr lang="zh-CN" altLang="en-US"/>
          </a:p>
        </p:txBody>
      </p:sp>
      <p:sp>
        <p:nvSpPr>
          <p:cNvPr id="940067" name="Line 35"/>
          <p:cNvSpPr>
            <a:spLocks noChangeShapeType="1"/>
          </p:cNvSpPr>
          <p:nvPr/>
        </p:nvSpPr>
        <p:spPr bwMode="auto">
          <a:xfrm>
            <a:off x="1116013" y="5084763"/>
            <a:ext cx="0" cy="504825"/>
          </a:xfrm>
          <a:prstGeom prst="line">
            <a:avLst/>
          </a:prstGeom>
          <a:noFill/>
          <a:ln w="57150">
            <a:solidFill>
              <a:schemeClr val="folHlink"/>
            </a:solidFill>
            <a:round/>
            <a:headEnd/>
            <a:tailEnd/>
          </a:ln>
          <a:effectLst/>
        </p:spPr>
        <p:txBody>
          <a:bodyPr/>
          <a:lstStyle/>
          <a:p>
            <a:endParaRPr lang="zh-CN" altLang="en-US"/>
          </a:p>
        </p:txBody>
      </p:sp>
      <p:sp>
        <p:nvSpPr>
          <p:cNvPr id="940068" name="Line 36"/>
          <p:cNvSpPr>
            <a:spLocks noChangeShapeType="1"/>
          </p:cNvSpPr>
          <p:nvPr/>
        </p:nvSpPr>
        <p:spPr bwMode="auto">
          <a:xfrm>
            <a:off x="3995738" y="5300663"/>
            <a:ext cx="0" cy="360362"/>
          </a:xfrm>
          <a:prstGeom prst="line">
            <a:avLst/>
          </a:prstGeom>
          <a:noFill/>
          <a:ln w="57150">
            <a:solidFill>
              <a:schemeClr val="folHlink"/>
            </a:solidFill>
            <a:round/>
            <a:headEnd/>
            <a:tailEnd/>
          </a:ln>
          <a:effectLst/>
        </p:spPr>
        <p:txBody>
          <a:bodyPr/>
          <a:lstStyle/>
          <a:p>
            <a:endParaRPr lang="zh-CN" altLang="en-US"/>
          </a:p>
        </p:txBody>
      </p:sp>
      <p:sp>
        <p:nvSpPr>
          <p:cNvPr id="940069" name="Line 37"/>
          <p:cNvSpPr>
            <a:spLocks noChangeShapeType="1"/>
          </p:cNvSpPr>
          <p:nvPr/>
        </p:nvSpPr>
        <p:spPr bwMode="auto">
          <a:xfrm>
            <a:off x="7019925" y="5084763"/>
            <a:ext cx="0" cy="576262"/>
          </a:xfrm>
          <a:prstGeom prst="line">
            <a:avLst/>
          </a:prstGeom>
          <a:noFill/>
          <a:ln w="57150">
            <a:solidFill>
              <a:schemeClr val="folHlink"/>
            </a:solidFill>
            <a:round/>
            <a:headEnd/>
            <a:tailEnd/>
          </a:ln>
          <a:effectLst/>
        </p:spPr>
        <p:txBody>
          <a:bodyPr/>
          <a:lstStyle/>
          <a:p>
            <a:endParaRPr lang="zh-CN" altLang="en-US"/>
          </a:p>
        </p:txBody>
      </p:sp>
      <p:sp>
        <p:nvSpPr>
          <p:cNvPr id="940070" name="Line 38"/>
          <p:cNvSpPr>
            <a:spLocks noChangeShapeType="1"/>
          </p:cNvSpPr>
          <p:nvPr/>
        </p:nvSpPr>
        <p:spPr bwMode="auto">
          <a:xfrm>
            <a:off x="1116013" y="5445125"/>
            <a:ext cx="2879725" cy="0"/>
          </a:xfrm>
          <a:prstGeom prst="line">
            <a:avLst/>
          </a:prstGeom>
          <a:noFill/>
          <a:ln w="57150">
            <a:solidFill>
              <a:schemeClr val="folHlink"/>
            </a:solidFill>
            <a:round/>
            <a:headEnd type="triangle" w="med" len="med"/>
            <a:tailEnd type="triangle" w="med" len="med"/>
          </a:ln>
          <a:effectLst/>
        </p:spPr>
        <p:txBody>
          <a:bodyPr/>
          <a:lstStyle/>
          <a:p>
            <a:endParaRPr lang="zh-CN" altLang="en-US"/>
          </a:p>
        </p:txBody>
      </p:sp>
      <p:sp>
        <p:nvSpPr>
          <p:cNvPr id="940071" name="Line 39"/>
          <p:cNvSpPr>
            <a:spLocks noChangeShapeType="1"/>
          </p:cNvSpPr>
          <p:nvPr/>
        </p:nvSpPr>
        <p:spPr bwMode="auto">
          <a:xfrm>
            <a:off x="7524750" y="1268413"/>
            <a:ext cx="865188" cy="0"/>
          </a:xfrm>
          <a:prstGeom prst="line">
            <a:avLst/>
          </a:prstGeom>
          <a:noFill/>
          <a:ln w="57150">
            <a:solidFill>
              <a:schemeClr val="folHlink"/>
            </a:solidFill>
            <a:round/>
            <a:headEnd/>
            <a:tailEnd/>
          </a:ln>
          <a:effectLst/>
        </p:spPr>
        <p:txBody>
          <a:bodyPr/>
          <a:lstStyle/>
          <a:p>
            <a:endParaRPr lang="zh-CN" altLang="en-US"/>
          </a:p>
        </p:txBody>
      </p:sp>
      <p:sp>
        <p:nvSpPr>
          <p:cNvPr id="940072" name="Line 40"/>
          <p:cNvSpPr>
            <a:spLocks noChangeShapeType="1"/>
          </p:cNvSpPr>
          <p:nvPr/>
        </p:nvSpPr>
        <p:spPr bwMode="auto">
          <a:xfrm>
            <a:off x="7524750" y="4652963"/>
            <a:ext cx="792163" cy="0"/>
          </a:xfrm>
          <a:prstGeom prst="line">
            <a:avLst/>
          </a:prstGeom>
          <a:noFill/>
          <a:ln w="57150">
            <a:solidFill>
              <a:schemeClr val="folHlink"/>
            </a:solidFill>
            <a:round/>
            <a:headEnd/>
            <a:tailEnd/>
          </a:ln>
          <a:effectLst/>
        </p:spPr>
        <p:txBody>
          <a:bodyPr/>
          <a:lstStyle/>
          <a:p>
            <a:endParaRPr lang="zh-CN" altLang="en-US"/>
          </a:p>
        </p:txBody>
      </p:sp>
      <p:sp>
        <p:nvSpPr>
          <p:cNvPr id="940073" name="Line 41"/>
          <p:cNvSpPr>
            <a:spLocks noChangeShapeType="1"/>
          </p:cNvSpPr>
          <p:nvPr/>
        </p:nvSpPr>
        <p:spPr bwMode="auto">
          <a:xfrm>
            <a:off x="7956550" y="1268413"/>
            <a:ext cx="0" cy="3384550"/>
          </a:xfrm>
          <a:prstGeom prst="line">
            <a:avLst/>
          </a:prstGeom>
          <a:noFill/>
          <a:ln w="57150">
            <a:solidFill>
              <a:schemeClr val="folHlink"/>
            </a:solidFill>
            <a:round/>
            <a:headEnd type="triangle" w="med" len="med"/>
            <a:tailEnd type="triangle" w="med" len="med"/>
          </a:ln>
          <a:effectLst/>
        </p:spPr>
        <p:txBody>
          <a:bodyPr/>
          <a:lstStyle/>
          <a:p>
            <a:endParaRPr lang="zh-CN" altLang="en-US"/>
          </a:p>
        </p:txBody>
      </p:sp>
      <p:graphicFrame>
        <p:nvGraphicFramePr>
          <p:cNvPr id="940074" name="Object 42"/>
          <p:cNvGraphicFramePr>
            <a:graphicFrameLocks noChangeAspect="1"/>
          </p:cNvGraphicFramePr>
          <p:nvPr>
            <p:ph type="title" sz="quarter"/>
          </p:nvPr>
        </p:nvGraphicFramePr>
        <p:xfrm>
          <a:off x="4813300" y="936625"/>
          <a:ext cx="574675" cy="508000"/>
        </p:xfrm>
        <a:graphic>
          <a:graphicData uri="http://schemas.openxmlformats.org/presentationml/2006/ole">
            <p:oleObj spid="_x0000_s940074" name="公式" r:id="rId3" imgW="215640" imgH="215640" progId="Equation.3">
              <p:embed/>
            </p:oleObj>
          </a:graphicData>
        </a:graphic>
      </p:graphicFrame>
      <p:graphicFrame>
        <p:nvGraphicFramePr>
          <p:cNvPr id="940075" name="Object 43"/>
          <p:cNvGraphicFramePr>
            <a:graphicFrameLocks noChangeAspect="1"/>
          </p:cNvGraphicFramePr>
          <p:nvPr>
            <p:ph sz="quarter" idx="1"/>
          </p:nvPr>
        </p:nvGraphicFramePr>
        <p:xfrm>
          <a:off x="2771775" y="673100"/>
          <a:ext cx="714375" cy="758825"/>
        </p:xfrm>
        <a:graphic>
          <a:graphicData uri="http://schemas.openxmlformats.org/presentationml/2006/ole">
            <p:oleObj spid="_x0000_s940075" name="公式" r:id="rId4" imgW="203040" imgH="215640" progId="Equation.3">
              <p:embed/>
            </p:oleObj>
          </a:graphicData>
        </a:graphic>
      </p:graphicFrame>
      <p:sp>
        <p:nvSpPr>
          <p:cNvPr id="940076" name="Line 44"/>
          <p:cNvSpPr>
            <a:spLocks noChangeShapeType="1"/>
          </p:cNvSpPr>
          <p:nvPr/>
        </p:nvSpPr>
        <p:spPr bwMode="auto">
          <a:xfrm>
            <a:off x="3995738" y="5445125"/>
            <a:ext cx="3024187" cy="0"/>
          </a:xfrm>
          <a:prstGeom prst="line">
            <a:avLst/>
          </a:prstGeom>
          <a:noFill/>
          <a:ln w="57150">
            <a:solidFill>
              <a:schemeClr val="folHlink"/>
            </a:solidFill>
            <a:round/>
            <a:headEnd type="triangle" w="med" len="med"/>
            <a:tailEnd type="triangle" w="med" len="med"/>
          </a:ln>
          <a:effectLst/>
        </p:spPr>
        <p:txBody>
          <a:bodyPr/>
          <a:lstStyle/>
          <a:p>
            <a:endParaRPr lang="zh-CN" altLang="en-US"/>
          </a:p>
        </p:txBody>
      </p:sp>
      <p:sp>
        <p:nvSpPr>
          <p:cNvPr id="940077" name="Text Box 45"/>
          <p:cNvSpPr txBox="1">
            <a:spLocks noChangeArrowheads="1"/>
          </p:cNvSpPr>
          <p:nvPr/>
        </p:nvSpPr>
        <p:spPr bwMode="auto">
          <a:xfrm>
            <a:off x="1835150" y="4941888"/>
            <a:ext cx="1223963" cy="579437"/>
          </a:xfrm>
          <a:prstGeom prst="rect">
            <a:avLst/>
          </a:prstGeom>
          <a:noFill/>
          <a:ln w="38100">
            <a:noFill/>
            <a:miter lim="800000"/>
            <a:headEnd/>
            <a:tailEnd/>
          </a:ln>
          <a:effectLst/>
        </p:spPr>
        <p:txBody>
          <a:bodyPr>
            <a:spAutoFit/>
          </a:bodyPr>
          <a:lstStyle/>
          <a:p>
            <a:pPr>
              <a:spcBef>
                <a:spcPct val="50000"/>
              </a:spcBef>
            </a:pPr>
            <a:r>
              <a:rPr lang="en-US" altLang="zh-CN" sz="3200">
                <a:latin typeface="宋体" charset="-122"/>
              </a:rPr>
              <a:t>L</a:t>
            </a:r>
          </a:p>
        </p:txBody>
      </p:sp>
      <p:sp>
        <p:nvSpPr>
          <p:cNvPr id="940078" name="Text Box 46"/>
          <p:cNvSpPr txBox="1">
            <a:spLocks noChangeArrowheads="1"/>
          </p:cNvSpPr>
          <p:nvPr/>
        </p:nvSpPr>
        <p:spPr bwMode="auto">
          <a:xfrm>
            <a:off x="4643438" y="4941888"/>
            <a:ext cx="1223962" cy="579437"/>
          </a:xfrm>
          <a:prstGeom prst="rect">
            <a:avLst/>
          </a:prstGeom>
          <a:noFill/>
          <a:ln w="57150">
            <a:noFill/>
            <a:miter lim="800000"/>
            <a:headEnd/>
            <a:tailEnd/>
          </a:ln>
          <a:effectLst/>
        </p:spPr>
        <p:txBody>
          <a:bodyPr>
            <a:spAutoFit/>
          </a:bodyPr>
          <a:lstStyle/>
          <a:p>
            <a:pPr>
              <a:spcBef>
                <a:spcPct val="50000"/>
              </a:spcBef>
            </a:pPr>
            <a:r>
              <a:rPr lang="en-US" altLang="zh-CN" sz="3200">
                <a:latin typeface="宋体" charset="-122"/>
              </a:rPr>
              <a:t>L</a:t>
            </a:r>
          </a:p>
        </p:txBody>
      </p:sp>
      <p:sp>
        <p:nvSpPr>
          <p:cNvPr id="940079" name="Text Box 47"/>
          <p:cNvSpPr txBox="1">
            <a:spLocks noChangeArrowheads="1"/>
          </p:cNvSpPr>
          <p:nvPr/>
        </p:nvSpPr>
        <p:spPr bwMode="auto">
          <a:xfrm>
            <a:off x="8101013" y="2636838"/>
            <a:ext cx="431800" cy="579437"/>
          </a:xfrm>
          <a:prstGeom prst="rect">
            <a:avLst/>
          </a:prstGeom>
          <a:noFill/>
          <a:ln w="38100">
            <a:noFill/>
            <a:miter lim="800000"/>
            <a:headEnd/>
            <a:tailEnd/>
          </a:ln>
          <a:effectLst/>
        </p:spPr>
        <p:txBody>
          <a:bodyPr>
            <a:spAutoFit/>
          </a:bodyPr>
          <a:lstStyle/>
          <a:p>
            <a:pPr>
              <a:spcBef>
                <a:spcPct val="50000"/>
              </a:spcBef>
            </a:pPr>
            <a:r>
              <a:rPr lang="en-US" altLang="zh-CN" sz="3200">
                <a:latin typeface="宋体" charset="-122"/>
              </a:rPr>
              <a:t>L</a:t>
            </a:r>
          </a:p>
        </p:txBody>
      </p:sp>
      <p:sp>
        <p:nvSpPr>
          <p:cNvPr id="940080" name="Text Box 48"/>
          <p:cNvSpPr txBox="1">
            <a:spLocks noChangeArrowheads="1"/>
          </p:cNvSpPr>
          <p:nvPr/>
        </p:nvSpPr>
        <p:spPr bwMode="auto">
          <a:xfrm>
            <a:off x="2819400" y="4343400"/>
            <a:ext cx="533400" cy="701675"/>
          </a:xfrm>
          <a:prstGeom prst="rect">
            <a:avLst/>
          </a:prstGeom>
          <a:noFill/>
          <a:ln w="38100">
            <a:noFill/>
            <a:miter lim="800000"/>
            <a:headEnd/>
            <a:tailEnd/>
          </a:ln>
          <a:effectLst/>
        </p:spPr>
        <p:txBody>
          <a:bodyPr>
            <a:spAutoFit/>
          </a:bodyPr>
          <a:lstStyle/>
          <a:p>
            <a:pPr>
              <a:spcBef>
                <a:spcPct val="50000"/>
              </a:spcBef>
            </a:pPr>
            <a:r>
              <a:rPr lang="en-US" altLang="zh-CN" sz="4000" b="1">
                <a:latin typeface="宋体" charset="-122"/>
              </a:rPr>
              <a:t>A</a:t>
            </a:r>
          </a:p>
        </p:txBody>
      </p:sp>
      <p:graphicFrame>
        <p:nvGraphicFramePr>
          <p:cNvPr id="940081" name="Object 49"/>
          <p:cNvGraphicFramePr>
            <a:graphicFrameLocks noChangeAspect="1"/>
          </p:cNvGraphicFramePr>
          <p:nvPr>
            <p:ph sz="quarter" idx="4"/>
          </p:nvPr>
        </p:nvGraphicFramePr>
        <p:xfrm>
          <a:off x="4859338" y="1484313"/>
          <a:ext cx="744537" cy="792162"/>
        </p:xfrm>
        <a:graphic>
          <a:graphicData uri="http://schemas.openxmlformats.org/presentationml/2006/ole">
            <p:oleObj spid="_x0000_s940081" name="公式" r:id="rId5" imgW="203024" imgH="215713" progId="Equation.3">
              <p:embed/>
            </p:oleObj>
          </a:graphicData>
        </a:graphic>
      </p:graphicFrame>
      <p:graphicFrame>
        <p:nvGraphicFramePr>
          <p:cNvPr id="940082" name="Object 50"/>
          <p:cNvGraphicFramePr>
            <a:graphicFrameLocks noChangeAspect="1"/>
          </p:cNvGraphicFramePr>
          <p:nvPr/>
        </p:nvGraphicFramePr>
        <p:xfrm>
          <a:off x="4932363" y="3573463"/>
          <a:ext cx="503237" cy="792162"/>
        </p:xfrm>
        <a:graphic>
          <a:graphicData uri="http://schemas.openxmlformats.org/presentationml/2006/ole">
            <p:oleObj spid="_x0000_s940082" name="公式" r:id="rId6" imgW="215619" imgH="215619" progId="Equation.3">
              <p:embed/>
            </p:oleObj>
          </a:graphicData>
        </a:graphic>
      </p:graphicFrame>
      <p:graphicFrame>
        <p:nvGraphicFramePr>
          <p:cNvPr id="940083" name="Object 51"/>
          <p:cNvGraphicFramePr>
            <a:graphicFrameLocks noChangeAspect="1"/>
          </p:cNvGraphicFramePr>
          <p:nvPr/>
        </p:nvGraphicFramePr>
        <p:xfrm>
          <a:off x="4427538" y="1484313"/>
          <a:ext cx="660400" cy="936625"/>
        </p:xfrm>
        <a:graphic>
          <a:graphicData uri="http://schemas.openxmlformats.org/presentationml/2006/ole">
            <p:oleObj spid="_x0000_s940083" name="公式" r:id="rId7" imgW="152268" imgH="215713" progId="Equation.3">
              <p:embed/>
            </p:oleObj>
          </a:graphicData>
        </a:graphic>
      </p:graphicFrame>
      <p:graphicFrame>
        <p:nvGraphicFramePr>
          <p:cNvPr id="940084" name="Object 52"/>
          <p:cNvGraphicFramePr>
            <a:graphicFrameLocks noChangeAspect="1"/>
          </p:cNvGraphicFramePr>
          <p:nvPr/>
        </p:nvGraphicFramePr>
        <p:xfrm>
          <a:off x="4284663" y="2781300"/>
          <a:ext cx="711200" cy="936625"/>
        </p:xfrm>
        <a:graphic>
          <a:graphicData uri="http://schemas.openxmlformats.org/presentationml/2006/ole">
            <p:oleObj spid="_x0000_s940084" name="公式" r:id="rId8" imgW="177569" imgH="215619" progId="Equation.3">
              <p:embed/>
            </p:oleObj>
          </a:graphicData>
        </a:graphic>
      </p:graphicFrame>
      <p:sp>
        <p:nvSpPr>
          <p:cNvPr id="940085" name="Text Box 53"/>
          <p:cNvSpPr txBox="1">
            <a:spLocks noChangeArrowheads="1"/>
          </p:cNvSpPr>
          <p:nvPr/>
        </p:nvSpPr>
        <p:spPr bwMode="auto">
          <a:xfrm>
            <a:off x="755650" y="5805488"/>
            <a:ext cx="7920038" cy="579437"/>
          </a:xfrm>
          <a:prstGeom prst="rect">
            <a:avLst/>
          </a:prstGeom>
          <a:noFill/>
          <a:ln w="38100">
            <a:noFill/>
            <a:miter lim="800000"/>
            <a:headEnd/>
            <a:tailEnd/>
          </a:ln>
          <a:effectLst/>
        </p:spPr>
        <p:txBody>
          <a:bodyPr>
            <a:spAutoFit/>
          </a:bodyPr>
          <a:lstStyle/>
          <a:p>
            <a:pPr>
              <a:spcBef>
                <a:spcPct val="50000"/>
              </a:spcBef>
            </a:pPr>
            <a:r>
              <a:rPr lang="zh-CN" altLang="en-US" sz="3200">
                <a:latin typeface="宋体" charset="-122"/>
              </a:rPr>
              <a:t>图</a:t>
            </a:r>
            <a:r>
              <a:rPr lang="en-US" altLang="zh-CN" sz="3200">
                <a:latin typeface="宋体" charset="-122"/>
              </a:rPr>
              <a:t>1-14 </a:t>
            </a:r>
            <a:r>
              <a:rPr lang="zh-CN" altLang="en-US" sz="3200">
                <a:latin typeface="宋体" charset="-122"/>
              </a:rPr>
              <a:t>简单并联磁路  </a:t>
            </a:r>
            <a:r>
              <a:rPr lang="en-US" altLang="zh-CN" sz="3200">
                <a:latin typeface="宋体" charset="-122"/>
              </a:rPr>
              <a:t>A)</a:t>
            </a:r>
            <a:r>
              <a:rPr lang="zh-CN" altLang="en-US" sz="3200">
                <a:latin typeface="宋体" charset="-122"/>
              </a:rPr>
              <a:t>并联磁路</a:t>
            </a:r>
          </a:p>
        </p:txBody>
      </p:sp>
      <p:pic>
        <p:nvPicPr>
          <p:cNvPr id="940086" name="Picture 54" descr="WDB01SLG"/>
          <p:cNvPicPr>
            <a:picLocks noChangeAspect="1" noChangeArrowheads="1" noCrop="1"/>
          </p:cNvPicPr>
          <p:nvPr/>
        </p:nvPicPr>
        <p:blipFill>
          <a:blip r:embed="rId9"/>
          <a:srcRect/>
          <a:stretch>
            <a:fillRect/>
          </a:stretch>
        </p:blipFill>
        <p:spPr bwMode="auto">
          <a:xfrm>
            <a:off x="1908175" y="1052513"/>
            <a:ext cx="857250" cy="95250"/>
          </a:xfrm>
          <a:prstGeom prst="rect">
            <a:avLst/>
          </a:prstGeom>
          <a:noFill/>
        </p:spPr>
      </p:pic>
      <p:pic>
        <p:nvPicPr>
          <p:cNvPr id="940087" name="Picture 55" descr="WDB01SRG"/>
          <p:cNvPicPr>
            <a:picLocks noChangeAspect="1" noChangeArrowheads="1" noCrop="1"/>
          </p:cNvPicPr>
          <p:nvPr/>
        </p:nvPicPr>
        <p:blipFill>
          <a:blip r:embed="rId10"/>
          <a:srcRect/>
          <a:stretch>
            <a:fillRect/>
          </a:stretch>
        </p:blipFill>
        <p:spPr bwMode="auto">
          <a:xfrm>
            <a:off x="5364163" y="1052513"/>
            <a:ext cx="857250" cy="95250"/>
          </a:xfrm>
          <a:prstGeom prst="rect">
            <a:avLst/>
          </a:prstGeom>
          <a:noFill/>
        </p:spPr>
      </p:pic>
      <p:pic>
        <p:nvPicPr>
          <p:cNvPr id="940088" name="Picture 56" descr="WDB01SUG"/>
          <p:cNvPicPr>
            <a:picLocks noChangeAspect="1" noChangeArrowheads="1" noCrop="1"/>
          </p:cNvPicPr>
          <p:nvPr/>
        </p:nvPicPr>
        <p:blipFill>
          <a:blip r:embed="rId11"/>
          <a:srcRect/>
          <a:stretch>
            <a:fillRect/>
          </a:stretch>
        </p:blipFill>
        <p:spPr bwMode="auto">
          <a:xfrm>
            <a:off x="3924300" y="1844675"/>
            <a:ext cx="95250" cy="857250"/>
          </a:xfrm>
          <a:prstGeom prst="rect">
            <a:avLst/>
          </a:prstGeom>
          <a:noFill/>
        </p:spPr>
      </p:pic>
      <p:pic>
        <p:nvPicPr>
          <p:cNvPr id="940089" name="Picture 57" descr="0059"/>
          <p:cNvPicPr>
            <a:picLocks noChangeAspect="1" noChangeArrowheads="1" noCrop="1"/>
          </p:cNvPicPr>
          <p:nvPr/>
        </p:nvPicPr>
        <p:blipFill>
          <a:blip r:embed="rId12"/>
          <a:srcRect/>
          <a:stretch>
            <a:fillRect/>
          </a:stretch>
        </p:blipFill>
        <p:spPr bwMode="auto">
          <a:xfrm>
            <a:off x="1905000" y="3789363"/>
            <a:ext cx="1655763" cy="266700"/>
          </a:xfrm>
          <a:prstGeom prst="rect">
            <a:avLst/>
          </a:prstGeom>
          <a:noFill/>
        </p:spPr>
      </p:pic>
      <p:graphicFrame>
        <p:nvGraphicFramePr>
          <p:cNvPr id="940090" name="Object 58"/>
          <p:cNvGraphicFramePr>
            <a:graphicFrameLocks noChangeAspect="1"/>
          </p:cNvGraphicFramePr>
          <p:nvPr>
            <p:ph sz="quarter" idx="2"/>
          </p:nvPr>
        </p:nvGraphicFramePr>
        <p:xfrm>
          <a:off x="3802063" y="2578100"/>
          <a:ext cx="663575" cy="695325"/>
        </p:xfrm>
        <a:graphic>
          <a:graphicData uri="http://schemas.openxmlformats.org/presentationml/2006/ole">
            <p:oleObj spid="_x0000_s940090" name="公式" r:id="rId13" imgW="228600" imgH="228600" progId="Equation.3">
              <p:embed/>
            </p:oleObj>
          </a:graphicData>
        </a:graphic>
      </p:graphicFrame>
      <p:pic>
        <p:nvPicPr>
          <p:cNvPr id="940091" name="Picture 59" descr="0030"/>
          <p:cNvPicPr>
            <a:picLocks noChangeAspect="1" noChangeArrowheads="1" noCrop="1"/>
          </p:cNvPicPr>
          <p:nvPr/>
        </p:nvPicPr>
        <p:blipFill>
          <a:blip r:embed="rId14"/>
          <a:srcRect/>
          <a:stretch>
            <a:fillRect/>
          </a:stretch>
        </p:blipFill>
        <p:spPr bwMode="auto">
          <a:xfrm>
            <a:off x="1979613" y="1700213"/>
            <a:ext cx="2520950" cy="304800"/>
          </a:xfrm>
          <a:prstGeom prst="rect">
            <a:avLst/>
          </a:prstGeom>
          <a:noFill/>
        </p:spPr>
      </p:pic>
      <p:sp>
        <p:nvSpPr>
          <p:cNvPr id="940092" name="Text Box 60">
            <a:hlinkClick r:id="rId15" action="ppaction://hlinksldjump"/>
          </p:cNvPr>
          <p:cNvSpPr txBox="1">
            <a:spLocks noChangeArrowheads="1"/>
          </p:cNvSpPr>
          <p:nvPr/>
        </p:nvSpPr>
        <p:spPr bwMode="auto">
          <a:xfrm>
            <a:off x="7488238" y="6118225"/>
            <a:ext cx="1655762" cy="739775"/>
          </a:xfrm>
          <a:prstGeom prst="rect">
            <a:avLst/>
          </a:prstGeom>
          <a:solidFill>
            <a:srgbClr val="66FF33"/>
          </a:solidFill>
          <a:ln w="38100">
            <a:miter lim="800000"/>
            <a:headEnd/>
            <a:tailEnd/>
          </a:ln>
          <a:effectLst/>
          <a:scene3d>
            <a:camera prst="legacyPerspectiveTop"/>
            <a:lightRig rig="legacyFlat3" dir="b"/>
          </a:scene3d>
          <a:sp3d extrusionH="887400" prstMaterial="legacyMatte">
            <a:bevelT w="13500" h="13500" prst="angle"/>
            <a:bevelB w="13500" h="13500" prst="angle"/>
            <a:extrusionClr>
              <a:srgbClr val="66FF33"/>
            </a:extrusionClr>
          </a:sp3d>
        </p:spPr>
        <p:txBody>
          <a:bodyPr>
            <a:spAutoFit/>
            <a:flatTx/>
          </a:bodyPr>
          <a:lstStyle/>
          <a:p>
            <a:pPr>
              <a:spcBef>
                <a:spcPct val="50000"/>
              </a:spcBef>
            </a:pPr>
            <a:r>
              <a:rPr lang="zh-CN" altLang="en-US" sz="4000" b="1">
                <a:latin typeface="宋体" charset="-122"/>
              </a:rPr>
              <a:t>返回</a:t>
            </a:r>
          </a:p>
        </p:txBody>
      </p:sp>
      <p:sp>
        <p:nvSpPr>
          <p:cNvPr id="940093" name="Text Box 61"/>
          <p:cNvSpPr txBox="1">
            <a:spLocks noChangeArrowheads="1"/>
          </p:cNvSpPr>
          <p:nvPr/>
        </p:nvSpPr>
        <p:spPr bwMode="auto">
          <a:xfrm>
            <a:off x="1219200" y="990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094" name="Text Box 62"/>
          <p:cNvSpPr txBox="1">
            <a:spLocks noChangeArrowheads="1"/>
          </p:cNvSpPr>
          <p:nvPr/>
        </p:nvSpPr>
        <p:spPr bwMode="auto">
          <a:xfrm>
            <a:off x="1371600" y="1143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095" name="Text Box 63"/>
          <p:cNvSpPr txBox="1">
            <a:spLocks noChangeArrowheads="1"/>
          </p:cNvSpPr>
          <p:nvPr/>
        </p:nvSpPr>
        <p:spPr bwMode="auto">
          <a:xfrm>
            <a:off x="1524000" y="1295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096" name="Text Box 64"/>
          <p:cNvSpPr txBox="1">
            <a:spLocks noChangeArrowheads="1"/>
          </p:cNvSpPr>
          <p:nvPr/>
        </p:nvSpPr>
        <p:spPr bwMode="auto">
          <a:xfrm>
            <a:off x="1676400" y="1447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097" name="Text Box 65"/>
          <p:cNvSpPr txBox="1">
            <a:spLocks noChangeArrowheads="1"/>
          </p:cNvSpPr>
          <p:nvPr/>
        </p:nvSpPr>
        <p:spPr bwMode="auto">
          <a:xfrm>
            <a:off x="1828800" y="1600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098" name="Text Box 66"/>
          <p:cNvSpPr txBox="1">
            <a:spLocks noChangeArrowheads="1"/>
          </p:cNvSpPr>
          <p:nvPr/>
        </p:nvSpPr>
        <p:spPr bwMode="auto">
          <a:xfrm>
            <a:off x="1981200" y="1752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099" name="Text Box 67"/>
          <p:cNvSpPr txBox="1">
            <a:spLocks noChangeArrowheads="1"/>
          </p:cNvSpPr>
          <p:nvPr/>
        </p:nvSpPr>
        <p:spPr bwMode="auto">
          <a:xfrm>
            <a:off x="2133600" y="1905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100" name="Text Box 68"/>
          <p:cNvSpPr txBox="1">
            <a:spLocks noChangeArrowheads="1"/>
          </p:cNvSpPr>
          <p:nvPr/>
        </p:nvSpPr>
        <p:spPr bwMode="auto">
          <a:xfrm>
            <a:off x="2286000" y="2057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101" name="Text Box 69"/>
          <p:cNvSpPr txBox="1">
            <a:spLocks noChangeArrowheads="1"/>
          </p:cNvSpPr>
          <p:nvPr/>
        </p:nvSpPr>
        <p:spPr bwMode="auto">
          <a:xfrm>
            <a:off x="2438400" y="2209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102" name="Text Box 70"/>
          <p:cNvSpPr txBox="1">
            <a:spLocks noChangeArrowheads="1"/>
          </p:cNvSpPr>
          <p:nvPr/>
        </p:nvSpPr>
        <p:spPr bwMode="auto">
          <a:xfrm>
            <a:off x="2590800" y="2362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103" name="Text Box 71"/>
          <p:cNvSpPr txBox="1">
            <a:spLocks noChangeArrowheads="1"/>
          </p:cNvSpPr>
          <p:nvPr/>
        </p:nvSpPr>
        <p:spPr bwMode="auto">
          <a:xfrm>
            <a:off x="2743200" y="2514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104" name="Text Box 72"/>
          <p:cNvSpPr txBox="1">
            <a:spLocks noChangeArrowheads="1"/>
          </p:cNvSpPr>
          <p:nvPr/>
        </p:nvSpPr>
        <p:spPr bwMode="auto">
          <a:xfrm>
            <a:off x="2895600" y="2667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105" name="Text Box 73"/>
          <p:cNvSpPr txBox="1">
            <a:spLocks noChangeArrowheads="1"/>
          </p:cNvSpPr>
          <p:nvPr/>
        </p:nvSpPr>
        <p:spPr bwMode="auto">
          <a:xfrm>
            <a:off x="3048000" y="2819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106" name="Text Box 74"/>
          <p:cNvSpPr txBox="1">
            <a:spLocks noChangeArrowheads="1"/>
          </p:cNvSpPr>
          <p:nvPr/>
        </p:nvSpPr>
        <p:spPr bwMode="auto">
          <a:xfrm>
            <a:off x="3200400" y="2971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107" name="Text Box 75"/>
          <p:cNvSpPr txBox="1">
            <a:spLocks noChangeArrowheads="1"/>
          </p:cNvSpPr>
          <p:nvPr/>
        </p:nvSpPr>
        <p:spPr bwMode="auto">
          <a:xfrm>
            <a:off x="3352800" y="3124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108" name="Text Box 76"/>
          <p:cNvSpPr txBox="1">
            <a:spLocks noChangeArrowheads="1"/>
          </p:cNvSpPr>
          <p:nvPr/>
        </p:nvSpPr>
        <p:spPr bwMode="auto">
          <a:xfrm>
            <a:off x="3505200" y="3276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109" name="Text Box 77"/>
          <p:cNvSpPr txBox="1">
            <a:spLocks noChangeArrowheads="1"/>
          </p:cNvSpPr>
          <p:nvPr/>
        </p:nvSpPr>
        <p:spPr bwMode="auto">
          <a:xfrm>
            <a:off x="3657600" y="3429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110" name="Text Box 78"/>
          <p:cNvSpPr txBox="1">
            <a:spLocks noChangeArrowheads="1"/>
          </p:cNvSpPr>
          <p:nvPr/>
        </p:nvSpPr>
        <p:spPr bwMode="auto">
          <a:xfrm>
            <a:off x="3810000" y="3581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111" name="Text Box 79"/>
          <p:cNvSpPr txBox="1">
            <a:spLocks noChangeArrowheads="1"/>
          </p:cNvSpPr>
          <p:nvPr/>
        </p:nvSpPr>
        <p:spPr bwMode="auto">
          <a:xfrm>
            <a:off x="3962400" y="3733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112" name="Text Box 80"/>
          <p:cNvSpPr txBox="1">
            <a:spLocks noChangeArrowheads="1"/>
          </p:cNvSpPr>
          <p:nvPr/>
        </p:nvSpPr>
        <p:spPr bwMode="auto">
          <a:xfrm>
            <a:off x="4114800" y="3886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113" name="Text Box 81"/>
          <p:cNvSpPr txBox="1">
            <a:spLocks noChangeArrowheads="1"/>
          </p:cNvSpPr>
          <p:nvPr/>
        </p:nvSpPr>
        <p:spPr bwMode="auto">
          <a:xfrm>
            <a:off x="4267200" y="4038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114" name="Text Box 82"/>
          <p:cNvSpPr txBox="1">
            <a:spLocks noChangeArrowheads="1"/>
          </p:cNvSpPr>
          <p:nvPr/>
        </p:nvSpPr>
        <p:spPr bwMode="auto">
          <a:xfrm>
            <a:off x="4419600" y="4191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115" name="Text Box 83"/>
          <p:cNvSpPr txBox="1">
            <a:spLocks noChangeArrowheads="1"/>
          </p:cNvSpPr>
          <p:nvPr/>
        </p:nvSpPr>
        <p:spPr bwMode="auto">
          <a:xfrm>
            <a:off x="4572000" y="4343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116" name="Text Box 84"/>
          <p:cNvSpPr txBox="1">
            <a:spLocks noChangeArrowheads="1"/>
          </p:cNvSpPr>
          <p:nvPr/>
        </p:nvSpPr>
        <p:spPr bwMode="auto">
          <a:xfrm>
            <a:off x="4724400" y="4495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117" name="Text Box 85"/>
          <p:cNvSpPr txBox="1">
            <a:spLocks noChangeArrowheads="1"/>
          </p:cNvSpPr>
          <p:nvPr/>
        </p:nvSpPr>
        <p:spPr bwMode="auto">
          <a:xfrm>
            <a:off x="4876800" y="4648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118" name="Text Box 86"/>
          <p:cNvSpPr txBox="1">
            <a:spLocks noChangeArrowheads="1"/>
          </p:cNvSpPr>
          <p:nvPr/>
        </p:nvSpPr>
        <p:spPr bwMode="auto">
          <a:xfrm>
            <a:off x="5029200" y="4800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119" name="Text Box 87"/>
          <p:cNvSpPr txBox="1">
            <a:spLocks noChangeArrowheads="1"/>
          </p:cNvSpPr>
          <p:nvPr/>
        </p:nvSpPr>
        <p:spPr bwMode="auto">
          <a:xfrm>
            <a:off x="5181600" y="4953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120" name="Text Box 88"/>
          <p:cNvSpPr txBox="1">
            <a:spLocks noChangeArrowheads="1"/>
          </p:cNvSpPr>
          <p:nvPr/>
        </p:nvSpPr>
        <p:spPr bwMode="auto">
          <a:xfrm>
            <a:off x="5334000" y="5105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121" name="Text Box 89"/>
          <p:cNvSpPr txBox="1">
            <a:spLocks noChangeArrowheads="1"/>
          </p:cNvSpPr>
          <p:nvPr/>
        </p:nvSpPr>
        <p:spPr bwMode="auto">
          <a:xfrm>
            <a:off x="5486400" y="5257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122" name="Text Box 90"/>
          <p:cNvSpPr txBox="1">
            <a:spLocks noChangeArrowheads="1"/>
          </p:cNvSpPr>
          <p:nvPr/>
        </p:nvSpPr>
        <p:spPr bwMode="auto">
          <a:xfrm>
            <a:off x="5638800" y="5410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123" name="Text Box 91"/>
          <p:cNvSpPr txBox="1">
            <a:spLocks noChangeArrowheads="1"/>
          </p:cNvSpPr>
          <p:nvPr/>
        </p:nvSpPr>
        <p:spPr bwMode="auto">
          <a:xfrm>
            <a:off x="5791200" y="5562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0124" name="Text Box 92"/>
          <p:cNvSpPr txBox="1">
            <a:spLocks noChangeArrowheads="1"/>
          </p:cNvSpPr>
          <p:nvPr/>
        </p:nvSpPr>
        <p:spPr bwMode="auto">
          <a:xfrm>
            <a:off x="5943600" y="5715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0056"/>
                                        </p:tgtEl>
                                        <p:attrNameLst>
                                          <p:attrName>style.visibility</p:attrName>
                                        </p:attrNameLst>
                                      </p:cBhvr>
                                      <p:to>
                                        <p:strVal val="visible"/>
                                      </p:to>
                                    </p:set>
                                    <p:animEffect transition="in" filter="wipe(left)">
                                      <p:cBhvr>
                                        <p:cTn id="7" dur="500"/>
                                        <p:tgtEl>
                                          <p:spTgt spid="94005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40057"/>
                                        </p:tgtEl>
                                        <p:attrNameLst>
                                          <p:attrName>style.visibility</p:attrName>
                                        </p:attrNameLst>
                                      </p:cBhvr>
                                      <p:to>
                                        <p:strVal val="visible"/>
                                      </p:to>
                                    </p:set>
                                    <p:animEffect transition="in" filter="wipe(up)">
                                      <p:cBhvr>
                                        <p:cTn id="11" dur="500"/>
                                        <p:tgtEl>
                                          <p:spTgt spid="94005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940058"/>
                                        </p:tgtEl>
                                        <p:attrNameLst>
                                          <p:attrName>style.visibility</p:attrName>
                                        </p:attrNameLst>
                                      </p:cBhvr>
                                      <p:to>
                                        <p:strVal val="visible"/>
                                      </p:to>
                                    </p:set>
                                    <p:animEffect transition="in" filter="wipe(right)">
                                      <p:cBhvr>
                                        <p:cTn id="15" dur="500"/>
                                        <p:tgtEl>
                                          <p:spTgt spid="94005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40059"/>
                                        </p:tgtEl>
                                        <p:attrNameLst>
                                          <p:attrName>style.visibility</p:attrName>
                                        </p:attrNameLst>
                                      </p:cBhvr>
                                      <p:to>
                                        <p:strVal val="visible"/>
                                      </p:to>
                                    </p:set>
                                    <p:animEffect transition="in" filter="wipe(up)">
                                      <p:cBhvr>
                                        <p:cTn id="19" dur="500"/>
                                        <p:tgtEl>
                                          <p:spTgt spid="940059"/>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940063"/>
                                        </p:tgtEl>
                                        <p:attrNameLst>
                                          <p:attrName>style.visibility</p:attrName>
                                        </p:attrNameLst>
                                      </p:cBhvr>
                                      <p:to>
                                        <p:strVal val="visible"/>
                                      </p:to>
                                    </p:set>
                                    <p:animEffect transition="in" filter="wipe(up)">
                                      <p:cBhvr>
                                        <p:cTn id="23" dur="500"/>
                                        <p:tgtEl>
                                          <p:spTgt spid="940063"/>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40060"/>
                                        </p:tgtEl>
                                        <p:attrNameLst>
                                          <p:attrName>style.visibility</p:attrName>
                                        </p:attrNameLst>
                                      </p:cBhvr>
                                      <p:to>
                                        <p:strVal val="visible"/>
                                      </p:to>
                                    </p:set>
                                    <p:animEffect transition="in" filter="wipe(left)">
                                      <p:cBhvr>
                                        <p:cTn id="27" dur="500"/>
                                        <p:tgtEl>
                                          <p:spTgt spid="940060"/>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940061"/>
                                        </p:tgtEl>
                                        <p:attrNameLst>
                                          <p:attrName>style.visibility</p:attrName>
                                        </p:attrNameLst>
                                      </p:cBhvr>
                                      <p:to>
                                        <p:strVal val="visible"/>
                                      </p:to>
                                    </p:set>
                                    <p:animEffect transition="in" filter="wipe(right)">
                                      <p:cBhvr>
                                        <p:cTn id="31" dur="500"/>
                                        <p:tgtEl>
                                          <p:spTgt spid="940061"/>
                                        </p:tgtEl>
                                      </p:cBhvr>
                                    </p:animEffect>
                                  </p:childTnLst>
                                </p:cTn>
                              </p:par>
                            </p:childTnLst>
                          </p:cTn>
                        </p:par>
                        <p:par>
                          <p:cTn id="32" fill="hold">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940062"/>
                                        </p:tgtEl>
                                        <p:attrNameLst>
                                          <p:attrName>style.visibility</p:attrName>
                                        </p:attrNameLst>
                                      </p:cBhvr>
                                      <p:to>
                                        <p:strVal val="visible"/>
                                      </p:to>
                                    </p:set>
                                    <p:animEffect transition="in" filter="wipe(right)">
                                      <p:cBhvr>
                                        <p:cTn id="35" dur="500"/>
                                        <p:tgtEl>
                                          <p:spTgt spid="940062"/>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940091"/>
                                        </p:tgtEl>
                                        <p:attrNameLst>
                                          <p:attrName>style.visibility</p:attrName>
                                        </p:attrNameLst>
                                      </p:cBhvr>
                                      <p:to>
                                        <p:strVal val="visible"/>
                                      </p:to>
                                    </p:set>
                                    <p:animEffect transition="in" filter="wipe(left)">
                                      <p:cBhvr>
                                        <p:cTn id="39" dur="500"/>
                                        <p:tgtEl>
                                          <p:spTgt spid="940091"/>
                                        </p:tgtEl>
                                      </p:cBhvr>
                                    </p:animEffect>
                                  </p:childTnLst>
                                </p:cTn>
                              </p:par>
                            </p:childTnLst>
                          </p:cTn>
                        </p:par>
                        <p:par>
                          <p:cTn id="40" fill="hold">
                            <p:stCondLst>
                              <p:cond delay="4500"/>
                            </p:stCondLst>
                            <p:childTnLst>
                              <p:par>
                                <p:cTn id="41" presetID="22" presetClass="entr" presetSubtype="2" fill="hold" nodeType="afterEffect">
                                  <p:stCondLst>
                                    <p:cond delay="0"/>
                                  </p:stCondLst>
                                  <p:childTnLst>
                                    <p:set>
                                      <p:cBhvr>
                                        <p:cTn id="42" dur="1" fill="hold">
                                          <p:stCondLst>
                                            <p:cond delay="0"/>
                                          </p:stCondLst>
                                        </p:cTn>
                                        <p:tgtEl>
                                          <p:spTgt spid="940089"/>
                                        </p:tgtEl>
                                        <p:attrNameLst>
                                          <p:attrName>style.visibility</p:attrName>
                                        </p:attrNameLst>
                                      </p:cBhvr>
                                      <p:to>
                                        <p:strVal val="visible"/>
                                      </p:to>
                                    </p:set>
                                    <p:animEffect transition="in" filter="wipe(right)">
                                      <p:cBhvr>
                                        <p:cTn id="43" dur="500"/>
                                        <p:tgtEl>
                                          <p:spTgt spid="940089"/>
                                        </p:tgtEl>
                                      </p:cBhvr>
                                    </p:animEffect>
                                  </p:childTnLst>
                                </p:cTn>
                              </p:par>
                            </p:childTnLst>
                          </p:cTn>
                        </p:par>
                        <p:par>
                          <p:cTn id="44" fill="hold">
                            <p:stCondLst>
                              <p:cond delay="5000"/>
                            </p:stCondLst>
                            <p:childTnLst>
                              <p:par>
                                <p:cTn id="45" presetID="5" presetClass="entr" presetSubtype="10" fill="hold" nodeType="afterEffect">
                                  <p:stCondLst>
                                    <p:cond delay="0"/>
                                  </p:stCondLst>
                                  <p:childTnLst>
                                    <p:set>
                                      <p:cBhvr>
                                        <p:cTn id="46" dur="1" fill="hold">
                                          <p:stCondLst>
                                            <p:cond delay="0"/>
                                          </p:stCondLst>
                                        </p:cTn>
                                        <p:tgtEl>
                                          <p:spTgt spid="940081"/>
                                        </p:tgtEl>
                                        <p:attrNameLst>
                                          <p:attrName>style.visibility</p:attrName>
                                        </p:attrNameLst>
                                      </p:cBhvr>
                                      <p:to>
                                        <p:strVal val="visible"/>
                                      </p:to>
                                    </p:set>
                                    <p:animEffect transition="in" filter="checkerboard(across)">
                                      <p:cBhvr>
                                        <p:cTn id="47" dur="500"/>
                                        <p:tgtEl>
                                          <p:spTgt spid="940081"/>
                                        </p:tgtEl>
                                      </p:cBhvr>
                                    </p:animEffect>
                                  </p:childTnLst>
                                </p:cTn>
                              </p:par>
                            </p:childTnLst>
                          </p:cTn>
                        </p:par>
                        <p:par>
                          <p:cTn id="48" fill="hold">
                            <p:stCondLst>
                              <p:cond delay="5500"/>
                            </p:stCondLst>
                            <p:childTnLst>
                              <p:par>
                                <p:cTn id="49" presetID="20" presetClass="entr" presetSubtype="0" fill="hold" nodeType="afterEffect">
                                  <p:stCondLst>
                                    <p:cond delay="0"/>
                                  </p:stCondLst>
                                  <p:childTnLst>
                                    <p:set>
                                      <p:cBhvr>
                                        <p:cTn id="50" dur="1" fill="hold">
                                          <p:stCondLst>
                                            <p:cond delay="0"/>
                                          </p:stCondLst>
                                        </p:cTn>
                                        <p:tgtEl>
                                          <p:spTgt spid="940082"/>
                                        </p:tgtEl>
                                        <p:attrNameLst>
                                          <p:attrName>style.visibility</p:attrName>
                                        </p:attrNameLst>
                                      </p:cBhvr>
                                      <p:to>
                                        <p:strVal val="visible"/>
                                      </p:to>
                                    </p:set>
                                    <p:animEffect transition="in" filter="wedge">
                                      <p:cBhvr>
                                        <p:cTn id="51" dur="500"/>
                                        <p:tgtEl>
                                          <p:spTgt spid="94008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940090"/>
                                        </p:tgtEl>
                                        <p:attrNameLst>
                                          <p:attrName>style.visibility</p:attrName>
                                        </p:attrNameLst>
                                      </p:cBhvr>
                                      <p:to>
                                        <p:strVal val="visible"/>
                                      </p:to>
                                    </p:set>
                                    <p:animEffect transition="in" filter="wipe(down)">
                                      <p:cBhvr>
                                        <p:cTn id="56" dur="500"/>
                                        <p:tgtEl>
                                          <p:spTgt spid="940090"/>
                                        </p:tgtEl>
                                      </p:cBhvr>
                                    </p:animEffect>
                                  </p:childTnLst>
                                </p:cTn>
                              </p:par>
                            </p:childTnLst>
                          </p:cTn>
                        </p:par>
                        <p:par>
                          <p:cTn id="57" fill="hold">
                            <p:stCondLst>
                              <p:cond delay="500"/>
                            </p:stCondLst>
                            <p:childTnLst>
                              <p:par>
                                <p:cTn id="58" presetID="22" presetClass="entr" presetSubtype="4" fill="hold" nodeType="afterEffect">
                                  <p:stCondLst>
                                    <p:cond delay="0"/>
                                  </p:stCondLst>
                                  <p:childTnLst>
                                    <p:set>
                                      <p:cBhvr>
                                        <p:cTn id="59" dur="1" fill="hold">
                                          <p:stCondLst>
                                            <p:cond delay="0"/>
                                          </p:stCondLst>
                                        </p:cTn>
                                        <p:tgtEl>
                                          <p:spTgt spid="940088"/>
                                        </p:tgtEl>
                                        <p:attrNameLst>
                                          <p:attrName>style.visibility</p:attrName>
                                        </p:attrNameLst>
                                      </p:cBhvr>
                                      <p:to>
                                        <p:strVal val="visible"/>
                                      </p:to>
                                    </p:set>
                                    <p:animEffect transition="in" filter="wipe(down)">
                                      <p:cBhvr>
                                        <p:cTn id="60" dur="500"/>
                                        <p:tgtEl>
                                          <p:spTgt spid="940088"/>
                                        </p:tgtEl>
                                      </p:cBhvr>
                                    </p:animEffect>
                                  </p:childTnLst>
                                </p:cTn>
                              </p:par>
                            </p:childTnLst>
                          </p:cTn>
                        </p:par>
                        <p:par>
                          <p:cTn id="61" fill="hold">
                            <p:stCondLst>
                              <p:cond delay="1000"/>
                            </p:stCondLst>
                            <p:childTnLst>
                              <p:par>
                                <p:cTn id="62" presetID="22" presetClass="entr" presetSubtype="4" fill="hold" grpId="0" nodeType="afterEffect">
                                  <p:stCondLst>
                                    <p:cond delay="0"/>
                                  </p:stCondLst>
                                  <p:childTnLst>
                                    <p:set>
                                      <p:cBhvr>
                                        <p:cTn id="63" dur="1" fill="hold">
                                          <p:stCondLst>
                                            <p:cond delay="0"/>
                                          </p:stCondLst>
                                        </p:cTn>
                                        <p:tgtEl>
                                          <p:spTgt spid="940066"/>
                                        </p:tgtEl>
                                        <p:attrNameLst>
                                          <p:attrName>style.visibility</p:attrName>
                                        </p:attrNameLst>
                                      </p:cBhvr>
                                      <p:to>
                                        <p:strVal val="visible"/>
                                      </p:to>
                                    </p:set>
                                    <p:animEffect transition="in" filter="wipe(down)">
                                      <p:cBhvr>
                                        <p:cTn id="64" dur="2000"/>
                                        <p:tgtEl>
                                          <p:spTgt spid="940066"/>
                                        </p:tgtEl>
                                      </p:cBhvr>
                                    </p:animEffect>
                                  </p:childTnLst>
                                </p:cTn>
                              </p:par>
                            </p:childTnLst>
                          </p:cTn>
                        </p:par>
                        <p:par>
                          <p:cTn id="65" fill="hold">
                            <p:stCondLst>
                              <p:cond delay="3000"/>
                            </p:stCondLst>
                            <p:childTnLst>
                              <p:par>
                                <p:cTn id="66" presetID="22" presetClass="entr" presetSubtype="2" fill="hold" nodeType="afterEffect">
                                  <p:stCondLst>
                                    <p:cond delay="0"/>
                                  </p:stCondLst>
                                  <p:childTnLst>
                                    <p:set>
                                      <p:cBhvr>
                                        <p:cTn id="67" dur="1" fill="hold">
                                          <p:stCondLst>
                                            <p:cond delay="0"/>
                                          </p:stCondLst>
                                        </p:cTn>
                                        <p:tgtEl>
                                          <p:spTgt spid="940075"/>
                                        </p:tgtEl>
                                        <p:attrNameLst>
                                          <p:attrName>style.visibility</p:attrName>
                                        </p:attrNameLst>
                                      </p:cBhvr>
                                      <p:to>
                                        <p:strVal val="visible"/>
                                      </p:to>
                                    </p:set>
                                    <p:animEffect transition="in" filter="wipe(right)">
                                      <p:cBhvr>
                                        <p:cTn id="68" dur="500"/>
                                        <p:tgtEl>
                                          <p:spTgt spid="940075"/>
                                        </p:tgtEl>
                                      </p:cBhvr>
                                    </p:animEffect>
                                  </p:childTnLst>
                                </p:cTn>
                              </p:par>
                            </p:childTnLst>
                          </p:cTn>
                        </p:par>
                        <p:par>
                          <p:cTn id="69" fill="hold">
                            <p:stCondLst>
                              <p:cond delay="3500"/>
                            </p:stCondLst>
                            <p:childTnLst>
                              <p:par>
                                <p:cTn id="70" presetID="22" presetClass="entr" presetSubtype="2" fill="hold" nodeType="afterEffect">
                                  <p:stCondLst>
                                    <p:cond delay="0"/>
                                  </p:stCondLst>
                                  <p:childTnLst>
                                    <p:set>
                                      <p:cBhvr>
                                        <p:cTn id="71" dur="1" fill="hold">
                                          <p:stCondLst>
                                            <p:cond delay="0"/>
                                          </p:stCondLst>
                                        </p:cTn>
                                        <p:tgtEl>
                                          <p:spTgt spid="940086"/>
                                        </p:tgtEl>
                                        <p:attrNameLst>
                                          <p:attrName>style.visibility</p:attrName>
                                        </p:attrNameLst>
                                      </p:cBhvr>
                                      <p:to>
                                        <p:strVal val="visible"/>
                                      </p:to>
                                    </p:set>
                                    <p:animEffect transition="in" filter="wipe(right)">
                                      <p:cBhvr>
                                        <p:cTn id="72" dur="500"/>
                                        <p:tgtEl>
                                          <p:spTgt spid="940086"/>
                                        </p:tgtEl>
                                      </p:cBhvr>
                                    </p:animEffect>
                                  </p:childTnLst>
                                </p:cTn>
                              </p:par>
                            </p:childTnLst>
                          </p:cTn>
                        </p:par>
                        <p:par>
                          <p:cTn id="73" fill="hold">
                            <p:stCondLst>
                              <p:cond delay="4000"/>
                            </p:stCondLst>
                            <p:childTnLst>
                              <p:par>
                                <p:cTn id="74" presetID="22" presetClass="entr" presetSubtype="2" fill="hold" grpId="0" nodeType="afterEffect">
                                  <p:stCondLst>
                                    <p:cond delay="0"/>
                                  </p:stCondLst>
                                  <p:childTnLst>
                                    <p:set>
                                      <p:cBhvr>
                                        <p:cTn id="75" dur="1" fill="hold">
                                          <p:stCondLst>
                                            <p:cond delay="0"/>
                                          </p:stCondLst>
                                        </p:cTn>
                                        <p:tgtEl>
                                          <p:spTgt spid="940064"/>
                                        </p:tgtEl>
                                        <p:attrNameLst>
                                          <p:attrName>style.visibility</p:attrName>
                                        </p:attrNameLst>
                                      </p:cBhvr>
                                      <p:to>
                                        <p:strVal val="visible"/>
                                      </p:to>
                                    </p:set>
                                    <p:animEffect transition="in" filter="wipe(right)">
                                      <p:cBhvr>
                                        <p:cTn id="76" dur="500"/>
                                        <p:tgtEl>
                                          <p:spTgt spid="940064"/>
                                        </p:tgtEl>
                                      </p:cBhvr>
                                    </p:animEffect>
                                  </p:childTnLst>
                                </p:cTn>
                              </p:par>
                            </p:childTnLst>
                          </p:cTn>
                        </p:par>
                        <p:par>
                          <p:cTn id="77" fill="hold">
                            <p:stCondLst>
                              <p:cond delay="4500"/>
                            </p:stCondLst>
                            <p:childTnLst>
                              <p:par>
                                <p:cTn id="78" presetID="22" presetClass="entr" presetSubtype="8" fill="hold" nodeType="afterEffect">
                                  <p:stCondLst>
                                    <p:cond delay="0"/>
                                  </p:stCondLst>
                                  <p:childTnLst>
                                    <p:set>
                                      <p:cBhvr>
                                        <p:cTn id="79" dur="1" fill="hold">
                                          <p:stCondLst>
                                            <p:cond delay="0"/>
                                          </p:stCondLst>
                                        </p:cTn>
                                        <p:tgtEl>
                                          <p:spTgt spid="940074"/>
                                        </p:tgtEl>
                                        <p:attrNameLst>
                                          <p:attrName>style.visibility</p:attrName>
                                        </p:attrNameLst>
                                      </p:cBhvr>
                                      <p:to>
                                        <p:strVal val="visible"/>
                                      </p:to>
                                    </p:set>
                                    <p:animEffect transition="in" filter="wipe(left)">
                                      <p:cBhvr>
                                        <p:cTn id="80" dur="500"/>
                                        <p:tgtEl>
                                          <p:spTgt spid="940074"/>
                                        </p:tgtEl>
                                      </p:cBhvr>
                                    </p:animEffect>
                                  </p:childTnLst>
                                </p:cTn>
                              </p:par>
                            </p:childTnLst>
                          </p:cTn>
                        </p:par>
                        <p:par>
                          <p:cTn id="81" fill="hold">
                            <p:stCondLst>
                              <p:cond delay="5000"/>
                            </p:stCondLst>
                            <p:childTnLst>
                              <p:par>
                                <p:cTn id="82" presetID="22" presetClass="entr" presetSubtype="8" fill="hold" nodeType="afterEffect">
                                  <p:stCondLst>
                                    <p:cond delay="0"/>
                                  </p:stCondLst>
                                  <p:childTnLst>
                                    <p:set>
                                      <p:cBhvr>
                                        <p:cTn id="83" dur="1" fill="hold">
                                          <p:stCondLst>
                                            <p:cond delay="0"/>
                                          </p:stCondLst>
                                        </p:cTn>
                                        <p:tgtEl>
                                          <p:spTgt spid="940087"/>
                                        </p:tgtEl>
                                        <p:attrNameLst>
                                          <p:attrName>style.visibility</p:attrName>
                                        </p:attrNameLst>
                                      </p:cBhvr>
                                      <p:to>
                                        <p:strVal val="visible"/>
                                      </p:to>
                                    </p:set>
                                    <p:animEffect transition="in" filter="wipe(left)">
                                      <p:cBhvr>
                                        <p:cTn id="84" dur="500"/>
                                        <p:tgtEl>
                                          <p:spTgt spid="940087"/>
                                        </p:tgtEl>
                                      </p:cBhvr>
                                    </p:animEffect>
                                  </p:childTnLst>
                                </p:cTn>
                              </p:par>
                            </p:childTnLst>
                          </p:cTn>
                        </p:par>
                        <p:par>
                          <p:cTn id="85" fill="hold">
                            <p:stCondLst>
                              <p:cond delay="5500"/>
                            </p:stCondLst>
                            <p:childTnLst>
                              <p:par>
                                <p:cTn id="86" presetID="22" presetClass="entr" presetSubtype="8" fill="hold" grpId="0" nodeType="afterEffect">
                                  <p:stCondLst>
                                    <p:cond delay="0"/>
                                  </p:stCondLst>
                                  <p:childTnLst>
                                    <p:set>
                                      <p:cBhvr>
                                        <p:cTn id="87" dur="1" fill="hold">
                                          <p:stCondLst>
                                            <p:cond delay="0"/>
                                          </p:stCondLst>
                                        </p:cTn>
                                        <p:tgtEl>
                                          <p:spTgt spid="940065"/>
                                        </p:tgtEl>
                                        <p:attrNameLst>
                                          <p:attrName>style.visibility</p:attrName>
                                        </p:attrNameLst>
                                      </p:cBhvr>
                                      <p:to>
                                        <p:strVal val="visible"/>
                                      </p:to>
                                    </p:set>
                                    <p:animEffect transition="in" filter="wipe(left)">
                                      <p:cBhvr>
                                        <p:cTn id="88" dur="2000"/>
                                        <p:tgtEl>
                                          <p:spTgt spid="940065"/>
                                        </p:tgtEl>
                                      </p:cBhvr>
                                    </p:animEffect>
                                  </p:childTnLst>
                                </p:cTn>
                              </p:par>
                            </p:childTnLst>
                          </p:cTn>
                        </p:par>
                        <p:par>
                          <p:cTn id="89" fill="hold">
                            <p:stCondLst>
                              <p:cond delay="7500"/>
                            </p:stCondLst>
                            <p:childTnLst>
                              <p:par>
                                <p:cTn id="90" presetID="22" presetClass="entr" presetSubtype="4" fill="hold" grpId="0" nodeType="afterEffect">
                                  <p:stCondLst>
                                    <p:cond delay="0"/>
                                  </p:stCondLst>
                                  <p:childTnLst>
                                    <p:set>
                                      <p:cBhvr>
                                        <p:cTn id="91" dur="1" fill="hold">
                                          <p:stCondLst>
                                            <p:cond delay="0"/>
                                          </p:stCondLst>
                                        </p:cTn>
                                        <p:tgtEl>
                                          <p:spTgt spid="940067"/>
                                        </p:tgtEl>
                                        <p:attrNameLst>
                                          <p:attrName>style.visibility</p:attrName>
                                        </p:attrNameLst>
                                      </p:cBhvr>
                                      <p:to>
                                        <p:strVal val="visible"/>
                                      </p:to>
                                    </p:set>
                                    <p:animEffect transition="in" filter="wipe(down)">
                                      <p:cBhvr>
                                        <p:cTn id="92" dur="500"/>
                                        <p:tgtEl>
                                          <p:spTgt spid="940067"/>
                                        </p:tgtEl>
                                      </p:cBhvr>
                                    </p:animEffect>
                                  </p:childTnLst>
                                </p:cTn>
                              </p:par>
                            </p:childTnLst>
                          </p:cTn>
                        </p:par>
                        <p:par>
                          <p:cTn id="93" fill="hold">
                            <p:stCondLst>
                              <p:cond delay="8000"/>
                            </p:stCondLst>
                            <p:childTnLst>
                              <p:par>
                                <p:cTn id="94" presetID="22" presetClass="entr" presetSubtype="4" fill="hold" grpId="0" nodeType="afterEffect">
                                  <p:stCondLst>
                                    <p:cond delay="0"/>
                                  </p:stCondLst>
                                  <p:childTnLst>
                                    <p:set>
                                      <p:cBhvr>
                                        <p:cTn id="95" dur="1" fill="hold">
                                          <p:stCondLst>
                                            <p:cond delay="0"/>
                                          </p:stCondLst>
                                        </p:cTn>
                                        <p:tgtEl>
                                          <p:spTgt spid="940070"/>
                                        </p:tgtEl>
                                        <p:attrNameLst>
                                          <p:attrName>style.visibility</p:attrName>
                                        </p:attrNameLst>
                                      </p:cBhvr>
                                      <p:to>
                                        <p:strVal val="visible"/>
                                      </p:to>
                                    </p:set>
                                    <p:animEffect transition="in" filter="wipe(down)">
                                      <p:cBhvr>
                                        <p:cTn id="96" dur="500"/>
                                        <p:tgtEl>
                                          <p:spTgt spid="940070"/>
                                        </p:tgtEl>
                                      </p:cBhvr>
                                    </p:animEffect>
                                  </p:childTnLst>
                                </p:cTn>
                              </p:par>
                            </p:childTnLst>
                          </p:cTn>
                        </p:par>
                        <p:par>
                          <p:cTn id="97" fill="hold">
                            <p:stCondLst>
                              <p:cond delay="8500"/>
                            </p:stCondLst>
                            <p:childTnLst>
                              <p:par>
                                <p:cTn id="98" presetID="22" presetClass="entr" presetSubtype="4" fill="hold" grpId="0" nodeType="afterEffect">
                                  <p:stCondLst>
                                    <p:cond delay="0"/>
                                  </p:stCondLst>
                                  <p:childTnLst>
                                    <p:set>
                                      <p:cBhvr>
                                        <p:cTn id="99" dur="1" fill="hold">
                                          <p:stCondLst>
                                            <p:cond delay="0"/>
                                          </p:stCondLst>
                                        </p:cTn>
                                        <p:tgtEl>
                                          <p:spTgt spid="940068"/>
                                        </p:tgtEl>
                                        <p:attrNameLst>
                                          <p:attrName>style.visibility</p:attrName>
                                        </p:attrNameLst>
                                      </p:cBhvr>
                                      <p:to>
                                        <p:strVal val="visible"/>
                                      </p:to>
                                    </p:set>
                                    <p:animEffect transition="in" filter="wipe(down)">
                                      <p:cBhvr>
                                        <p:cTn id="100" dur="500"/>
                                        <p:tgtEl>
                                          <p:spTgt spid="940068"/>
                                        </p:tgtEl>
                                      </p:cBhvr>
                                    </p:animEffect>
                                  </p:childTnLst>
                                </p:cTn>
                              </p:par>
                            </p:childTnLst>
                          </p:cTn>
                        </p:par>
                        <p:par>
                          <p:cTn id="101" fill="hold">
                            <p:stCondLst>
                              <p:cond delay="9000"/>
                            </p:stCondLst>
                            <p:childTnLst>
                              <p:par>
                                <p:cTn id="102" presetID="22" presetClass="entr" presetSubtype="4" fill="hold" grpId="0" nodeType="afterEffect">
                                  <p:stCondLst>
                                    <p:cond delay="0"/>
                                  </p:stCondLst>
                                  <p:childTnLst>
                                    <p:set>
                                      <p:cBhvr>
                                        <p:cTn id="103" dur="1" fill="hold">
                                          <p:stCondLst>
                                            <p:cond delay="0"/>
                                          </p:stCondLst>
                                        </p:cTn>
                                        <p:tgtEl>
                                          <p:spTgt spid="940076"/>
                                        </p:tgtEl>
                                        <p:attrNameLst>
                                          <p:attrName>style.visibility</p:attrName>
                                        </p:attrNameLst>
                                      </p:cBhvr>
                                      <p:to>
                                        <p:strVal val="visible"/>
                                      </p:to>
                                    </p:set>
                                    <p:animEffect transition="in" filter="wipe(down)">
                                      <p:cBhvr>
                                        <p:cTn id="104" dur="500"/>
                                        <p:tgtEl>
                                          <p:spTgt spid="940076"/>
                                        </p:tgtEl>
                                      </p:cBhvr>
                                    </p:animEffect>
                                  </p:childTnLst>
                                </p:cTn>
                              </p:par>
                            </p:childTnLst>
                          </p:cTn>
                        </p:par>
                        <p:par>
                          <p:cTn id="105" fill="hold">
                            <p:stCondLst>
                              <p:cond delay="9500"/>
                            </p:stCondLst>
                            <p:childTnLst>
                              <p:par>
                                <p:cTn id="106" presetID="22" presetClass="entr" presetSubtype="4" fill="hold" grpId="0" nodeType="afterEffect">
                                  <p:stCondLst>
                                    <p:cond delay="0"/>
                                  </p:stCondLst>
                                  <p:childTnLst>
                                    <p:set>
                                      <p:cBhvr>
                                        <p:cTn id="107" dur="1" fill="hold">
                                          <p:stCondLst>
                                            <p:cond delay="0"/>
                                          </p:stCondLst>
                                        </p:cTn>
                                        <p:tgtEl>
                                          <p:spTgt spid="940069"/>
                                        </p:tgtEl>
                                        <p:attrNameLst>
                                          <p:attrName>style.visibility</p:attrName>
                                        </p:attrNameLst>
                                      </p:cBhvr>
                                      <p:to>
                                        <p:strVal val="visible"/>
                                      </p:to>
                                    </p:set>
                                    <p:animEffect transition="in" filter="wipe(down)">
                                      <p:cBhvr>
                                        <p:cTn id="108" dur="500"/>
                                        <p:tgtEl>
                                          <p:spTgt spid="940069"/>
                                        </p:tgtEl>
                                      </p:cBhvr>
                                    </p:animEffect>
                                  </p:childTnLst>
                                </p:cTn>
                              </p:par>
                            </p:childTnLst>
                          </p:cTn>
                        </p:par>
                        <p:par>
                          <p:cTn id="109" fill="hold">
                            <p:stCondLst>
                              <p:cond delay="10000"/>
                            </p:stCondLst>
                            <p:childTnLst>
                              <p:par>
                                <p:cTn id="110" presetID="22" presetClass="entr" presetSubtype="4" fill="hold" grpId="0" nodeType="afterEffect">
                                  <p:stCondLst>
                                    <p:cond delay="0"/>
                                  </p:stCondLst>
                                  <p:childTnLst>
                                    <p:set>
                                      <p:cBhvr>
                                        <p:cTn id="111" dur="1" fill="hold">
                                          <p:stCondLst>
                                            <p:cond delay="0"/>
                                          </p:stCondLst>
                                        </p:cTn>
                                        <p:tgtEl>
                                          <p:spTgt spid="940072"/>
                                        </p:tgtEl>
                                        <p:attrNameLst>
                                          <p:attrName>style.visibility</p:attrName>
                                        </p:attrNameLst>
                                      </p:cBhvr>
                                      <p:to>
                                        <p:strVal val="visible"/>
                                      </p:to>
                                    </p:set>
                                    <p:animEffect transition="in" filter="wipe(down)">
                                      <p:cBhvr>
                                        <p:cTn id="112" dur="500"/>
                                        <p:tgtEl>
                                          <p:spTgt spid="940072"/>
                                        </p:tgtEl>
                                      </p:cBhvr>
                                    </p:animEffect>
                                  </p:childTnLst>
                                </p:cTn>
                              </p:par>
                            </p:childTnLst>
                          </p:cTn>
                        </p:par>
                        <p:par>
                          <p:cTn id="113" fill="hold">
                            <p:stCondLst>
                              <p:cond delay="10500"/>
                            </p:stCondLst>
                            <p:childTnLst>
                              <p:par>
                                <p:cTn id="114" presetID="22" presetClass="entr" presetSubtype="4" fill="hold" grpId="0" nodeType="afterEffect">
                                  <p:stCondLst>
                                    <p:cond delay="0"/>
                                  </p:stCondLst>
                                  <p:childTnLst>
                                    <p:set>
                                      <p:cBhvr>
                                        <p:cTn id="115" dur="1" fill="hold">
                                          <p:stCondLst>
                                            <p:cond delay="0"/>
                                          </p:stCondLst>
                                        </p:cTn>
                                        <p:tgtEl>
                                          <p:spTgt spid="940073"/>
                                        </p:tgtEl>
                                        <p:attrNameLst>
                                          <p:attrName>style.visibility</p:attrName>
                                        </p:attrNameLst>
                                      </p:cBhvr>
                                      <p:to>
                                        <p:strVal val="visible"/>
                                      </p:to>
                                    </p:set>
                                    <p:animEffect transition="in" filter="wipe(down)">
                                      <p:cBhvr>
                                        <p:cTn id="116" dur="500"/>
                                        <p:tgtEl>
                                          <p:spTgt spid="940073"/>
                                        </p:tgtEl>
                                      </p:cBhvr>
                                    </p:animEffect>
                                  </p:childTnLst>
                                </p:cTn>
                              </p:par>
                            </p:childTnLst>
                          </p:cTn>
                        </p:par>
                        <p:par>
                          <p:cTn id="117" fill="hold">
                            <p:stCondLst>
                              <p:cond delay="11000"/>
                            </p:stCondLst>
                            <p:childTnLst>
                              <p:par>
                                <p:cTn id="118" presetID="22" presetClass="entr" presetSubtype="4" fill="hold" grpId="0" nodeType="afterEffect">
                                  <p:stCondLst>
                                    <p:cond delay="0"/>
                                  </p:stCondLst>
                                  <p:childTnLst>
                                    <p:set>
                                      <p:cBhvr>
                                        <p:cTn id="119" dur="1" fill="hold">
                                          <p:stCondLst>
                                            <p:cond delay="0"/>
                                          </p:stCondLst>
                                        </p:cTn>
                                        <p:tgtEl>
                                          <p:spTgt spid="940071"/>
                                        </p:tgtEl>
                                        <p:attrNameLst>
                                          <p:attrName>style.visibility</p:attrName>
                                        </p:attrNameLst>
                                      </p:cBhvr>
                                      <p:to>
                                        <p:strVal val="visible"/>
                                      </p:to>
                                    </p:set>
                                    <p:animEffect transition="in" filter="wipe(down)">
                                      <p:cBhvr>
                                        <p:cTn id="120" dur="500"/>
                                        <p:tgtEl>
                                          <p:spTgt spid="940071"/>
                                        </p:tgtEl>
                                      </p:cBhvr>
                                    </p:animEffect>
                                  </p:childTnLst>
                                </p:cTn>
                              </p:par>
                            </p:childTnLst>
                          </p:cTn>
                        </p:par>
                        <p:par>
                          <p:cTn id="121" fill="hold">
                            <p:stCondLst>
                              <p:cond delay="11500"/>
                            </p:stCondLst>
                            <p:childTnLst>
                              <p:par>
                                <p:cTn id="122" presetID="9" presetClass="entr" presetSubtype="0" fill="hold" grpId="0" nodeType="afterEffect">
                                  <p:stCondLst>
                                    <p:cond delay="0"/>
                                  </p:stCondLst>
                                  <p:childTnLst>
                                    <p:set>
                                      <p:cBhvr>
                                        <p:cTn id="123" dur="1" fill="hold">
                                          <p:stCondLst>
                                            <p:cond delay="0"/>
                                          </p:stCondLst>
                                        </p:cTn>
                                        <p:tgtEl>
                                          <p:spTgt spid="940077"/>
                                        </p:tgtEl>
                                        <p:attrNameLst>
                                          <p:attrName>style.visibility</p:attrName>
                                        </p:attrNameLst>
                                      </p:cBhvr>
                                      <p:to>
                                        <p:strVal val="visible"/>
                                      </p:to>
                                    </p:set>
                                    <p:animEffect transition="in" filter="dissolve">
                                      <p:cBhvr>
                                        <p:cTn id="124" dur="500"/>
                                        <p:tgtEl>
                                          <p:spTgt spid="940077"/>
                                        </p:tgtEl>
                                      </p:cBhvr>
                                    </p:animEffect>
                                  </p:childTnLst>
                                </p:cTn>
                              </p:par>
                            </p:childTnLst>
                          </p:cTn>
                        </p:par>
                        <p:par>
                          <p:cTn id="125" fill="hold">
                            <p:stCondLst>
                              <p:cond delay="12000"/>
                            </p:stCondLst>
                            <p:childTnLst>
                              <p:par>
                                <p:cTn id="126" presetID="9" presetClass="entr" presetSubtype="0" fill="hold" grpId="0" nodeType="afterEffect">
                                  <p:stCondLst>
                                    <p:cond delay="0"/>
                                  </p:stCondLst>
                                  <p:childTnLst>
                                    <p:set>
                                      <p:cBhvr>
                                        <p:cTn id="127" dur="1" fill="hold">
                                          <p:stCondLst>
                                            <p:cond delay="0"/>
                                          </p:stCondLst>
                                        </p:cTn>
                                        <p:tgtEl>
                                          <p:spTgt spid="940078"/>
                                        </p:tgtEl>
                                        <p:attrNameLst>
                                          <p:attrName>style.visibility</p:attrName>
                                        </p:attrNameLst>
                                      </p:cBhvr>
                                      <p:to>
                                        <p:strVal val="visible"/>
                                      </p:to>
                                    </p:set>
                                    <p:animEffect transition="in" filter="dissolve">
                                      <p:cBhvr>
                                        <p:cTn id="128" dur="500"/>
                                        <p:tgtEl>
                                          <p:spTgt spid="940078"/>
                                        </p:tgtEl>
                                      </p:cBhvr>
                                    </p:animEffect>
                                  </p:childTnLst>
                                </p:cTn>
                              </p:par>
                            </p:childTnLst>
                          </p:cTn>
                        </p:par>
                        <p:par>
                          <p:cTn id="129" fill="hold">
                            <p:stCondLst>
                              <p:cond delay="12500"/>
                            </p:stCondLst>
                            <p:childTnLst>
                              <p:par>
                                <p:cTn id="130" presetID="9" presetClass="entr" presetSubtype="0" fill="hold" grpId="0" nodeType="afterEffect">
                                  <p:stCondLst>
                                    <p:cond delay="0"/>
                                  </p:stCondLst>
                                  <p:childTnLst>
                                    <p:set>
                                      <p:cBhvr>
                                        <p:cTn id="131" dur="1" fill="hold">
                                          <p:stCondLst>
                                            <p:cond delay="0"/>
                                          </p:stCondLst>
                                        </p:cTn>
                                        <p:tgtEl>
                                          <p:spTgt spid="940079"/>
                                        </p:tgtEl>
                                        <p:attrNameLst>
                                          <p:attrName>style.visibility</p:attrName>
                                        </p:attrNameLst>
                                      </p:cBhvr>
                                      <p:to>
                                        <p:strVal val="visible"/>
                                      </p:to>
                                    </p:set>
                                    <p:animEffect transition="in" filter="dissolve">
                                      <p:cBhvr>
                                        <p:cTn id="132" dur="500"/>
                                        <p:tgtEl>
                                          <p:spTgt spid="940079"/>
                                        </p:tgtEl>
                                      </p:cBhvr>
                                    </p:animEffect>
                                  </p:childTnLst>
                                </p:cTn>
                              </p:par>
                            </p:childTnLst>
                          </p:cTn>
                        </p:par>
                        <p:par>
                          <p:cTn id="133" fill="hold">
                            <p:stCondLst>
                              <p:cond delay="13000"/>
                            </p:stCondLst>
                            <p:childTnLst>
                              <p:par>
                                <p:cTn id="134" presetID="20" presetClass="entr" presetSubtype="0" fill="hold" grpId="0" nodeType="afterEffect">
                                  <p:stCondLst>
                                    <p:cond delay="0"/>
                                  </p:stCondLst>
                                  <p:childTnLst>
                                    <p:set>
                                      <p:cBhvr>
                                        <p:cTn id="135" dur="1" fill="hold">
                                          <p:stCondLst>
                                            <p:cond delay="0"/>
                                          </p:stCondLst>
                                        </p:cTn>
                                        <p:tgtEl>
                                          <p:spTgt spid="940034"/>
                                        </p:tgtEl>
                                        <p:attrNameLst>
                                          <p:attrName>style.visibility</p:attrName>
                                        </p:attrNameLst>
                                      </p:cBhvr>
                                      <p:to>
                                        <p:strVal val="visible"/>
                                      </p:to>
                                    </p:set>
                                    <p:animEffect transition="in" filter="wedge">
                                      <p:cBhvr>
                                        <p:cTn id="136" dur="1000"/>
                                        <p:tgtEl>
                                          <p:spTgt spid="940034"/>
                                        </p:tgtEl>
                                      </p:cBhvr>
                                    </p:animEffect>
                                  </p:childTnLst>
                                </p:cTn>
                              </p:par>
                            </p:childTnLst>
                          </p:cTn>
                        </p:par>
                        <p:par>
                          <p:cTn id="137" fill="hold">
                            <p:stCondLst>
                              <p:cond delay="14000"/>
                            </p:stCondLst>
                            <p:childTnLst>
                              <p:par>
                                <p:cTn id="138" presetID="9" presetClass="entr" presetSubtype="0" fill="hold" grpId="0" nodeType="afterEffect">
                                  <p:stCondLst>
                                    <p:cond delay="0"/>
                                  </p:stCondLst>
                                  <p:iterate type="lt">
                                    <p:tmPct val="0"/>
                                  </p:iterate>
                                  <p:childTnLst>
                                    <p:set>
                                      <p:cBhvr>
                                        <p:cTn id="139" dur="1" fill="hold">
                                          <p:stCondLst>
                                            <p:cond delay="0"/>
                                          </p:stCondLst>
                                        </p:cTn>
                                        <p:tgtEl>
                                          <p:spTgt spid="940080"/>
                                        </p:tgtEl>
                                        <p:attrNameLst>
                                          <p:attrName>style.visibility</p:attrName>
                                        </p:attrNameLst>
                                      </p:cBhvr>
                                      <p:to>
                                        <p:strVal val="visible"/>
                                      </p:to>
                                    </p:set>
                                    <p:animEffect transition="in" filter="dissolve">
                                      <p:cBhvr>
                                        <p:cTn id="140" dur="500"/>
                                        <p:tgtEl>
                                          <p:spTgt spid="940080"/>
                                        </p:tgtEl>
                                      </p:cBhvr>
                                    </p:animEffect>
                                  </p:childTnLst>
                                </p:cTn>
                              </p:par>
                            </p:childTnLst>
                          </p:cTn>
                        </p:par>
                      </p:childTnLst>
                    </p:cTn>
                  </p:par>
                  <p:par>
                    <p:cTn id="141" fill="hold">
                      <p:stCondLst>
                        <p:cond delay="indefinite"/>
                      </p:stCondLst>
                      <p:childTnLst>
                        <p:par>
                          <p:cTn id="142" fill="hold">
                            <p:stCondLst>
                              <p:cond delay="0"/>
                            </p:stCondLst>
                            <p:childTnLst>
                              <p:par>
                                <p:cTn id="143" presetID="17" presetClass="entr" presetSubtype="10" fill="hold" grpId="0" nodeType="clickEffect">
                                  <p:stCondLst>
                                    <p:cond delay="0"/>
                                  </p:stCondLst>
                                  <p:childTnLst>
                                    <p:set>
                                      <p:cBhvr>
                                        <p:cTn id="144" dur="1" fill="hold">
                                          <p:stCondLst>
                                            <p:cond delay="0"/>
                                          </p:stCondLst>
                                        </p:cTn>
                                        <p:tgtEl>
                                          <p:spTgt spid="940092"/>
                                        </p:tgtEl>
                                        <p:attrNameLst>
                                          <p:attrName>style.visibility</p:attrName>
                                        </p:attrNameLst>
                                      </p:cBhvr>
                                      <p:to>
                                        <p:strVal val="visible"/>
                                      </p:to>
                                    </p:set>
                                    <p:anim calcmode="lin" valueType="num">
                                      <p:cBhvr>
                                        <p:cTn id="145" dur="500" fill="hold"/>
                                        <p:tgtEl>
                                          <p:spTgt spid="940092"/>
                                        </p:tgtEl>
                                        <p:attrNameLst>
                                          <p:attrName>ppt_w</p:attrName>
                                        </p:attrNameLst>
                                      </p:cBhvr>
                                      <p:tavLst>
                                        <p:tav tm="0">
                                          <p:val>
                                            <p:fltVal val="0"/>
                                          </p:val>
                                        </p:tav>
                                        <p:tav tm="100000">
                                          <p:val>
                                            <p:strVal val="#ppt_w"/>
                                          </p:val>
                                        </p:tav>
                                      </p:tavLst>
                                    </p:anim>
                                    <p:anim calcmode="lin" valueType="num">
                                      <p:cBhvr>
                                        <p:cTn id="146" dur="500" fill="hold"/>
                                        <p:tgtEl>
                                          <p:spTgt spid="940092"/>
                                        </p:tgtEl>
                                        <p:attrNameLst>
                                          <p:attrName>ppt_h</p:attrName>
                                        </p:attrNameLst>
                                      </p:cBhvr>
                                      <p:tavLst>
                                        <p:tav tm="0">
                                          <p:val>
                                            <p:strVal val="#ppt_h"/>
                                          </p:val>
                                        </p:tav>
                                        <p:tav tm="100000">
                                          <p:val>
                                            <p:strVal val="#ppt_h"/>
                                          </p:val>
                                        </p:tav>
                                      </p:tavLst>
                                    </p:anim>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grpId="0" nodeType="clickEffect">
                                  <p:stCondLst>
                                    <p:cond delay="0"/>
                                  </p:stCondLst>
                                  <p:childTnLst>
                                    <p:set>
                                      <p:cBhvr>
                                        <p:cTn id="150" dur="1" fill="hold">
                                          <p:stCondLst>
                                            <p:cond delay="0"/>
                                          </p:stCondLst>
                                        </p:cTn>
                                        <p:tgtEl>
                                          <p:spTgt spid="940093"/>
                                        </p:tgtEl>
                                        <p:attrNameLst>
                                          <p:attrName>style.visibility</p:attrName>
                                        </p:attrNameLst>
                                      </p:cBhvr>
                                      <p:to>
                                        <p:strVal val="visible"/>
                                      </p:to>
                                    </p:set>
                                    <p:animEffect transition="in" filter="blinds(horizontal)">
                                      <p:cBhvr>
                                        <p:cTn id="151" dur="500"/>
                                        <p:tgtEl>
                                          <p:spTgt spid="940093"/>
                                        </p:tgtEl>
                                      </p:cBhvr>
                                    </p:animEffect>
                                  </p:childTnLst>
                                </p:cTn>
                              </p:par>
                            </p:childTnLst>
                          </p:cTn>
                        </p:par>
                      </p:childTnLst>
                    </p:cTn>
                  </p:par>
                  <p:par>
                    <p:cTn id="152" fill="hold">
                      <p:stCondLst>
                        <p:cond delay="indefinite"/>
                      </p:stCondLst>
                      <p:childTnLst>
                        <p:par>
                          <p:cTn id="153" fill="hold">
                            <p:stCondLst>
                              <p:cond delay="0"/>
                            </p:stCondLst>
                            <p:childTnLst>
                              <p:par>
                                <p:cTn id="154" presetID="3" presetClass="entr" presetSubtype="10" fill="hold" grpId="0" nodeType="clickEffect">
                                  <p:stCondLst>
                                    <p:cond delay="0"/>
                                  </p:stCondLst>
                                  <p:childTnLst>
                                    <p:set>
                                      <p:cBhvr>
                                        <p:cTn id="155" dur="1" fill="hold">
                                          <p:stCondLst>
                                            <p:cond delay="0"/>
                                          </p:stCondLst>
                                        </p:cTn>
                                        <p:tgtEl>
                                          <p:spTgt spid="940094"/>
                                        </p:tgtEl>
                                        <p:attrNameLst>
                                          <p:attrName>style.visibility</p:attrName>
                                        </p:attrNameLst>
                                      </p:cBhvr>
                                      <p:to>
                                        <p:strVal val="visible"/>
                                      </p:to>
                                    </p:set>
                                    <p:animEffect transition="in" filter="blinds(horizontal)">
                                      <p:cBhvr>
                                        <p:cTn id="156" dur="500"/>
                                        <p:tgtEl>
                                          <p:spTgt spid="940094"/>
                                        </p:tgtEl>
                                      </p:cBhvr>
                                    </p:animEffect>
                                  </p:childTnLst>
                                </p:cTn>
                              </p:par>
                            </p:childTnLst>
                          </p:cTn>
                        </p:par>
                      </p:childTnLst>
                    </p:cTn>
                  </p:par>
                  <p:par>
                    <p:cTn id="157" fill="hold">
                      <p:stCondLst>
                        <p:cond delay="indefinite"/>
                      </p:stCondLst>
                      <p:childTnLst>
                        <p:par>
                          <p:cTn id="158" fill="hold">
                            <p:stCondLst>
                              <p:cond delay="0"/>
                            </p:stCondLst>
                            <p:childTnLst>
                              <p:par>
                                <p:cTn id="159" presetID="3" presetClass="entr" presetSubtype="10" fill="hold" grpId="0" nodeType="clickEffect">
                                  <p:stCondLst>
                                    <p:cond delay="0"/>
                                  </p:stCondLst>
                                  <p:childTnLst>
                                    <p:set>
                                      <p:cBhvr>
                                        <p:cTn id="160" dur="1" fill="hold">
                                          <p:stCondLst>
                                            <p:cond delay="0"/>
                                          </p:stCondLst>
                                        </p:cTn>
                                        <p:tgtEl>
                                          <p:spTgt spid="940095"/>
                                        </p:tgtEl>
                                        <p:attrNameLst>
                                          <p:attrName>style.visibility</p:attrName>
                                        </p:attrNameLst>
                                      </p:cBhvr>
                                      <p:to>
                                        <p:strVal val="visible"/>
                                      </p:to>
                                    </p:set>
                                    <p:animEffect transition="in" filter="blinds(horizontal)">
                                      <p:cBhvr>
                                        <p:cTn id="161" dur="500"/>
                                        <p:tgtEl>
                                          <p:spTgt spid="940095"/>
                                        </p:tgtEl>
                                      </p:cBhvr>
                                    </p:animEffect>
                                  </p:childTnLst>
                                </p:cTn>
                              </p:par>
                            </p:childTnLst>
                          </p:cTn>
                        </p:par>
                      </p:childTnLst>
                    </p:cTn>
                  </p:par>
                  <p:par>
                    <p:cTn id="162" fill="hold">
                      <p:stCondLst>
                        <p:cond delay="indefinite"/>
                      </p:stCondLst>
                      <p:childTnLst>
                        <p:par>
                          <p:cTn id="163" fill="hold">
                            <p:stCondLst>
                              <p:cond delay="0"/>
                            </p:stCondLst>
                            <p:childTnLst>
                              <p:par>
                                <p:cTn id="164" presetID="3" presetClass="entr" presetSubtype="10" fill="hold" grpId="0" nodeType="clickEffect">
                                  <p:stCondLst>
                                    <p:cond delay="0"/>
                                  </p:stCondLst>
                                  <p:childTnLst>
                                    <p:set>
                                      <p:cBhvr>
                                        <p:cTn id="165" dur="1" fill="hold">
                                          <p:stCondLst>
                                            <p:cond delay="0"/>
                                          </p:stCondLst>
                                        </p:cTn>
                                        <p:tgtEl>
                                          <p:spTgt spid="940096"/>
                                        </p:tgtEl>
                                        <p:attrNameLst>
                                          <p:attrName>style.visibility</p:attrName>
                                        </p:attrNameLst>
                                      </p:cBhvr>
                                      <p:to>
                                        <p:strVal val="visible"/>
                                      </p:to>
                                    </p:set>
                                    <p:animEffect transition="in" filter="blinds(horizontal)">
                                      <p:cBhvr>
                                        <p:cTn id="166" dur="500"/>
                                        <p:tgtEl>
                                          <p:spTgt spid="940096"/>
                                        </p:tgtEl>
                                      </p:cBhvr>
                                    </p:animEffect>
                                  </p:childTnLst>
                                </p:cTn>
                              </p:par>
                            </p:childTnLst>
                          </p:cTn>
                        </p:par>
                      </p:childTnLst>
                    </p:cTn>
                  </p:par>
                  <p:par>
                    <p:cTn id="167" fill="hold">
                      <p:stCondLst>
                        <p:cond delay="indefinite"/>
                      </p:stCondLst>
                      <p:childTnLst>
                        <p:par>
                          <p:cTn id="168" fill="hold">
                            <p:stCondLst>
                              <p:cond delay="0"/>
                            </p:stCondLst>
                            <p:childTnLst>
                              <p:par>
                                <p:cTn id="169" presetID="3" presetClass="entr" presetSubtype="10" fill="hold" grpId="0" nodeType="clickEffect">
                                  <p:stCondLst>
                                    <p:cond delay="0"/>
                                  </p:stCondLst>
                                  <p:childTnLst>
                                    <p:set>
                                      <p:cBhvr>
                                        <p:cTn id="170" dur="1" fill="hold">
                                          <p:stCondLst>
                                            <p:cond delay="0"/>
                                          </p:stCondLst>
                                        </p:cTn>
                                        <p:tgtEl>
                                          <p:spTgt spid="940097"/>
                                        </p:tgtEl>
                                        <p:attrNameLst>
                                          <p:attrName>style.visibility</p:attrName>
                                        </p:attrNameLst>
                                      </p:cBhvr>
                                      <p:to>
                                        <p:strVal val="visible"/>
                                      </p:to>
                                    </p:set>
                                    <p:animEffect transition="in" filter="blinds(horizontal)">
                                      <p:cBhvr>
                                        <p:cTn id="171" dur="500"/>
                                        <p:tgtEl>
                                          <p:spTgt spid="940097"/>
                                        </p:tgtEl>
                                      </p:cBhvr>
                                    </p:animEffect>
                                  </p:childTnLst>
                                </p:cTn>
                              </p:par>
                            </p:childTnLst>
                          </p:cTn>
                        </p:par>
                      </p:childTnLst>
                    </p:cTn>
                  </p:par>
                  <p:par>
                    <p:cTn id="172" fill="hold">
                      <p:stCondLst>
                        <p:cond delay="indefinite"/>
                      </p:stCondLst>
                      <p:childTnLst>
                        <p:par>
                          <p:cTn id="173" fill="hold">
                            <p:stCondLst>
                              <p:cond delay="0"/>
                            </p:stCondLst>
                            <p:childTnLst>
                              <p:par>
                                <p:cTn id="174" presetID="3" presetClass="entr" presetSubtype="10" fill="hold" grpId="0" nodeType="clickEffect">
                                  <p:stCondLst>
                                    <p:cond delay="0"/>
                                  </p:stCondLst>
                                  <p:childTnLst>
                                    <p:set>
                                      <p:cBhvr>
                                        <p:cTn id="175" dur="1" fill="hold">
                                          <p:stCondLst>
                                            <p:cond delay="0"/>
                                          </p:stCondLst>
                                        </p:cTn>
                                        <p:tgtEl>
                                          <p:spTgt spid="940098"/>
                                        </p:tgtEl>
                                        <p:attrNameLst>
                                          <p:attrName>style.visibility</p:attrName>
                                        </p:attrNameLst>
                                      </p:cBhvr>
                                      <p:to>
                                        <p:strVal val="visible"/>
                                      </p:to>
                                    </p:set>
                                    <p:animEffect transition="in" filter="blinds(horizontal)">
                                      <p:cBhvr>
                                        <p:cTn id="176" dur="500"/>
                                        <p:tgtEl>
                                          <p:spTgt spid="940098"/>
                                        </p:tgtEl>
                                      </p:cBhvr>
                                    </p:animEffect>
                                  </p:childTnLst>
                                </p:cTn>
                              </p:par>
                            </p:childTnLst>
                          </p:cTn>
                        </p:par>
                      </p:childTnLst>
                    </p:cTn>
                  </p:par>
                  <p:par>
                    <p:cTn id="177" fill="hold">
                      <p:stCondLst>
                        <p:cond delay="indefinite"/>
                      </p:stCondLst>
                      <p:childTnLst>
                        <p:par>
                          <p:cTn id="178" fill="hold">
                            <p:stCondLst>
                              <p:cond delay="0"/>
                            </p:stCondLst>
                            <p:childTnLst>
                              <p:par>
                                <p:cTn id="179" presetID="3" presetClass="entr" presetSubtype="10" fill="hold" grpId="0" nodeType="clickEffect">
                                  <p:stCondLst>
                                    <p:cond delay="0"/>
                                  </p:stCondLst>
                                  <p:childTnLst>
                                    <p:set>
                                      <p:cBhvr>
                                        <p:cTn id="180" dur="1" fill="hold">
                                          <p:stCondLst>
                                            <p:cond delay="0"/>
                                          </p:stCondLst>
                                        </p:cTn>
                                        <p:tgtEl>
                                          <p:spTgt spid="940099"/>
                                        </p:tgtEl>
                                        <p:attrNameLst>
                                          <p:attrName>style.visibility</p:attrName>
                                        </p:attrNameLst>
                                      </p:cBhvr>
                                      <p:to>
                                        <p:strVal val="visible"/>
                                      </p:to>
                                    </p:set>
                                    <p:animEffect transition="in" filter="blinds(horizontal)">
                                      <p:cBhvr>
                                        <p:cTn id="181" dur="500"/>
                                        <p:tgtEl>
                                          <p:spTgt spid="940099"/>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ntr" presetSubtype="10" fill="hold" grpId="0" nodeType="clickEffect">
                                  <p:stCondLst>
                                    <p:cond delay="0"/>
                                  </p:stCondLst>
                                  <p:childTnLst>
                                    <p:set>
                                      <p:cBhvr>
                                        <p:cTn id="185" dur="1" fill="hold">
                                          <p:stCondLst>
                                            <p:cond delay="0"/>
                                          </p:stCondLst>
                                        </p:cTn>
                                        <p:tgtEl>
                                          <p:spTgt spid="940100"/>
                                        </p:tgtEl>
                                        <p:attrNameLst>
                                          <p:attrName>style.visibility</p:attrName>
                                        </p:attrNameLst>
                                      </p:cBhvr>
                                      <p:to>
                                        <p:strVal val="visible"/>
                                      </p:to>
                                    </p:set>
                                    <p:animEffect transition="in" filter="blinds(horizontal)">
                                      <p:cBhvr>
                                        <p:cTn id="186" dur="500"/>
                                        <p:tgtEl>
                                          <p:spTgt spid="940100"/>
                                        </p:tgtEl>
                                      </p:cBhvr>
                                    </p:animEffect>
                                  </p:childTnLst>
                                </p:cTn>
                              </p:par>
                            </p:childTnLst>
                          </p:cTn>
                        </p:par>
                      </p:childTnLst>
                    </p:cTn>
                  </p:par>
                  <p:par>
                    <p:cTn id="187" fill="hold">
                      <p:stCondLst>
                        <p:cond delay="indefinite"/>
                      </p:stCondLst>
                      <p:childTnLst>
                        <p:par>
                          <p:cTn id="188" fill="hold">
                            <p:stCondLst>
                              <p:cond delay="0"/>
                            </p:stCondLst>
                            <p:childTnLst>
                              <p:par>
                                <p:cTn id="189" presetID="3" presetClass="entr" presetSubtype="10" fill="hold" grpId="0" nodeType="clickEffect">
                                  <p:stCondLst>
                                    <p:cond delay="0"/>
                                  </p:stCondLst>
                                  <p:childTnLst>
                                    <p:set>
                                      <p:cBhvr>
                                        <p:cTn id="190" dur="1" fill="hold">
                                          <p:stCondLst>
                                            <p:cond delay="0"/>
                                          </p:stCondLst>
                                        </p:cTn>
                                        <p:tgtEl>
                                          <p:spTgt spid="940101"/>
                                        </p:tgtEl>
                                        <p:attrNameLst>
                                          <p:attrName>style.visibility</p:attrName>
                                        </p:attrNameLst>
                                      </p:cBhvr>
                                      <p:to>
                                        <p:strVal val="visible"/>
                                      </p:to>
                                    </p:set>
                                    <p:animEffect transition="in" filter="blinds(horizontal)">
                                      <p:cBhvr>
                                        <p:cTn id="191" dur="500"/>
                                        <p:tgtEl>
                                          <p:spTgt spid="940101"/>
                                        </p:tgtEl>
                                      </p:cBhvr>
                                    </p:animEffect>
                                  </p:childTnLst>
                                </p:cTn>
                              </p:par>
                            </p:childTnLst>
                          </p:cTn>
                        </p:par>
                      </p:childTnLst>
                    </p:cTn>
                  </p:par>
                  <p:par>
                    <p:cTn id="192" fill="hold">
                      <p:stCondLst>
                        <p:cond delay="indefinite"/>
                      </p:stCondLst>
                      <p:childTnLst>
                        <p:par>
                          <p:cTn id="193" fill="hold">
                            <p:stCondLst>
                              <p:cond delay="0"/>
                            </p:stCondLst>
                            <p:childTnLst>
                              <p:par>
                                <p:cTn id="194" presetID="3" presetClass="entr" presetSubtype="10" fill="hold" grpId="0" nodeType="clickEffect">
                                  <p:stCondLst>
                                    <p:cond delay="0"/>
                                  </p:stCondLst>
                                  <p:childTnLst>
                                    <p:set>
                                      <p:cBhvr>
                                        <p:cTn id="195" dur="1" fill="hold">
                                          <p:stCondLst>
                                            <p:cond delay="0"/>
                                          </p:stCondLst>
                                        </p:cTn>
                                        <p:tgtEl>
                                          <p:spTgt spid="940102"/>
                                        </p:tgtEl>
                                        <p:attrNameLst>
                                          <p:attrName>style.visibility</p:attrName>
                                        </p:attrNameLst>
                                      </p:cBhvr>
                                      <p:to>
                                        <p:strVal val="visible"/>
                                      </p:to>
                                    </p:set>
                                    <p:animEffect transition="in" filter="blinds(horizontal)">
                                      <p:cBhvr>
                                        <p:cTn id="196" dur="500"/>
                                        <p:tgtEl>
                                          <p:spTgt spid="940102"/>
                                        </p:tgtEl>
                                      </p:cBhvr>
                                    </p:animEffect>
                                  </p:childTnLst>
                                </p:cTn>
                              </p:par>
                            </p:childTnLst>
                          </p:cTn>
                        </p:par>
                      </p:childTnLst>
                    </p:cTn>
                  </p:par>
                  <p:par>
                    <p:cTn id="197" fill="hold">
                      <p:stCondLst>
                        <p:cond delay="indefinite"/>
                      </p:stCondLst>
                      <p:childTnLst>
                        <p:par>
                          <p:cTn id="198" fill="hold">
                            <p:stCondLst>
                              <p:cond delay="0"/>
                            </p:stCondLst>
                            <p:childTnLst>
                              <p:par>
                                <p:cTn id="199" presetID="3" presetClass="entr" presetSubtype="10" fill="hold" grpId="0" nodeType="clickEffect">
                                  <p:stCondLst>
                                    <p:cond delay="0"/>
                                  </p:stCondLst>
                                  <p:childTnLst>
                                    <p:set>
                                      <p:cBhvr>
                                        <p:cTn id="200" dur="1" fill="hold">
                                          <p:stCondLst>
                                            <p:cond delay="0"/>
                                          </p:stCondLst>
                                        </p:cTn>
                                        <p:tgtEl>
                                          <p:spTgt spid="940103"/>
                                        </p:tgtEl>
                                        <p:attrNameLst>
                                          <p:attrName>style.visibility</p:attrName>
                                        </p:attrNameLst>
                                      </p:cBhvr>
                                      <p:to>
                                        <p:strVal val="visible"/>
                                      </p:to>
                                    </p:set>
                                    <p:animEffect transition="in" filter="blinds(horizontal)">
                                      <p:cBhvr>
                                        <p:cTn id="201" dur="500"/>
                                        <p:tgtEl>
                                          <p:spTgt spid="940103"/>
                                        </p:tgtEl>
                                      </p:cBhvr>
                                    </p:animEffect>
                                  </p:childTnLst>
                                </p:cTn>
                              </p:par>
                            </p:childTnLst>
                          </p:cTn>
                        </p:par>
                      </p:childTnLst>
                    </p:cTn>
                  </p:par>
                  <p:par>
                    <p:cTn id="202" fill="hold">
                      <p:stCondLst>
                        <p:cond delay="indefinite"/>
                      </p:stCondLst>
                      <p:childTnLst>
                        <p:par>
                          <p:cTn id="203" fill="hold">
                            <p:stCondLst>
                              <p:cond delay="0"/>
                            </p:stCondLst>
                            <p:childTnLst>
                              <p:par>
                                <p:cTn id="204" presetID="3" presetClass="entr" presetSubtype="10" fill="hold" grpId="0" nodeType="clickEffect">
                                  <p:stCondLst>
                                    <p:cond delay="0"/>
                                  </p:stCondLst>
                                  <p:childTnLst>
                                    <p:set>
                                      <p:cBhvr>
                                        <p:cTn id="205" dur="1" fill="hold">
                                          <p:stCondLst>
                                            <p:cond delay="0"/>
                                          </p:stCondLst>
                                        </p:cTn>
                                        <p:tgtEl>
                                          <p:spTgt spid="940104"/>
                                        </p:tgtEl>
                                        <p:attrNameLst>
                                          <p:attrName>style.visibility</p:attrName>
                                        </p:attrNameLst>
                                      </p:cBhvr>
                                      <p:to>
                                        <p:strVal val="visible"/>
                                      </p:to>
                                    </p:set>
                                    <p:animEffect transition="in" filter="blinds(horizontal)">
                                      <p:cBhvr>
                                        <p:cTn id="206" dur="500"/>
                                        <p:tgtEl>
                                          <p:spTgt spid="940104"/>
                                        </p:tgtEl>
                                      </p:cBhvr>
                                    </p:animEffect>
                                  </p:childTnLst>
                                </p:cTn>
                              </p:par>
                            </p:childTnLst>
                          </p:cTn>
                        </p:par>
                      </p:childTnLst>
                    </p:cTn>
                  </p:par>
                  <p:par>
                    <p:cTn id="207" fill="hold">
                      <p:stCondLst>
                        <p:cond delay="indefinite"/>
                      </p:stCondLst>
                      <p:childTnLst>
                        <p:par>
                          <p:cTn id="208" fill="hold">
                            <p:stCondLst>
                              <p:cond delay="0"/>
                            </p:stCondLst>
                            <p:childTnLst>
                              <p:par>
                                <p:cTn id="209" presetID="3" presetClass="entr" presetSubtype="10" fill="hold" grpId="0" nodeType="clickEffect">
                                  <p:stCondLst>
                                    <p:cond delay="0"/>
                                  </p:stCondLst>
                                  <p:childTnLst>
                                    <p:set>
                                      <p:cBhvr>
                                        <p:cTn id="210" dur="1" fill="hold">
                                          <p:stCondLst>
                                            <p:cond delay="0"/>
                                          </p:stCondLst>
                                        </p:cTn>
                                        <p:tgtEl>
                                          <p:spTgt spid="940105"/>
                                        </p:tgtEl>
                                        <p:attrNameLst>
                                          <p:attrName>style.visibility</p:attrName>
                                        </p:attrNameLst>
                                      </p:cBhvr>
                                      <p:to>
                                        <p:strVal val="visible"/>
                                      </p:to>
                                    </p:set>
                                    <p:animEffect transition="in" filter="blinds(horizontal)">
                                      <p:cBhvr>
                                        <p:cTn id="211" dur="500"/>
                                        <p:tgtEl>
                                          <p:spTgt spid="940105"/>
                                        </p:tgtEl>
                                      </p:cBhvr>
                                    </p:animEffect>
                                  </p:childTnLst>
                                </p:cTn>
                              </p:par>
                            </p:childTnLst>
                          </p:cTn>
                        </p:par>
                      </p:childTnLst>
                    </p:cTn>
                  </p:par>
                  <p:par>
                    <p:cTn id="212" fill="hold">
                      <p:stCondLst>
                        <p:cond delay="indefinite"/>
                      </p:stCondLst>
                      <p:childTnLst>
                        <p:par>
                          <p:cTn id="213" fill="hold">
                            <p:stCondLst>
                              <p:cond delay="0"/>
                            </p:stCondLst>
                            <p:childTnLst>
                              <p:par>
                                <p:cTn id="214" presetID="3" presetClass="entr" presetSubtype="10" fill="hold" grpId="0" nodeType="clickEffect">
                                  <p:stCondLst>
                                    <p:cond delay="0"/>
                                  </p:stCondLst>
                                  <p:childTnLst>
                                    <p:set>
                                      <p:cBhvr>
                                        <p:cTn id="215" dur="1" fill="hold">
                                          <p:stCondLst>
                                            <p:cond delay="0"/>
                                          </p:stCondLst>
                                        </p:cTn>
                                        <p:tgtEl>
                                          <p:spTgt spid="940106"/>
                                        </p:tgtEl>
                                        <p:attrNameLst>
                                          <p:attrName>style.visibility</p:attrName>
                                        </p:attrNameLst>
                                      </p:cBhvr>
                                      <p:to>
                                        <p:strVal val="visible"/>
                                      </p:to>
                                    </p:set>
                                    <p:animEffect transition="in" filter="blinds(horizontal)">
                                      <p:cBhvr>
                                        <p:cTn id="216" dur="500"/>
                                        <p:tgtEl>
                                          <p:spTgt spid="940106"/>
                                        </p:tgtEl>
                                      </p:cBhvr>
                                    </p:animEffect>
                                  </p:childTnLst>
                                </p:cTn>
                              </p:par>
                            </p:childTnLst>
                          </p:cTn>
                        </p:par>
                      </p:childTnLst>
                    </p:cTn>
                  </p:par>
                  <p:par>
                    <p:cTn id="217" fill="hold">
                      <p:stCondLst>
                        <p:cond delay="indefinite"/>
                      </p:stCondLst>
                      <p:childTnLst>
                        <p:par>
                          <p:cTn id="218" fill="hold">
                            <p:stCondLst>
                              <p:cond delay="0"/>
                            </p:stCondLst>
                            <p:childTnLst>
                              <p:par>
                                <p:cTn id="219" presetID="3" presetClass="entr" presetSubtype="10" fill="hold" grpId="0" nodeType="clickEffect">
                                  <p:stCondLst>
                                    <p:cond delay="0"/>
                                  </p:stCondLst>
                                  <p:childTnLst>
                                    <p:set>
                                      <p:cBhvr>
                                        <p:cTn id="220" dur="1" fill="hold">
                                          <p:stCondLst>
                                            <p:cond delay="0"/>
                                          </p:stCondLst>
                                        </p:cTn>
                                        <p:tgtEl>
                                          <p:spTgt spid="940107"/>
                                        </p:tgtEl>
                                        <p:attrNameLst>
                                          <p:attrName>style.visibility</p:attrName>
                                        </p:attrNameLst>
                                      </p:cBhvr>
                                      <p:to>
                                        <p:strVal val="visible"/>
                                      </p:to>
                                    </p:set>
                                    <p:animEffect transition="in" filter="blinds(horizontal)">
                                      <p:cBhvr>
                                        <p:cTn id="221" dur="500"/>
                                        <p:tgtEl>
                                          <p:spTgt spid="940107"/>
                                        </p:tgtEl>
                                      </p:cBhvr>
                                    </p:animEffect>
                                  </p:childTnLst>
                                </p:cTn>
                              </p:par>
                            </p:childTnLst>
                          </p:cTn>
                        </p:par>
                      </p:childTnLst>
                    </p:cTn>
                  </p:par>
                  <p:par>
                    <p:cTn id="222" fill="hold">
                      <p:stCondLst>
                        <p:cond delay="indefinite"/>
                      </p:stCondLst>
                      <p:childTnLst>
                        <p:par>
                          <p:cTn id="223" fill="hold">
                            <p:stCondLst>
                              <p:cond delay="0"/>
                            </p:stCondLst>
                            <p:childTnLst>
                              <p:par>
                                <p:cTn id="224" presetID="3" presetClass="entr" presetSubtype="10" fill="hold" grpId="0" nodeType="clickEffect">
                                  <p:stCondLst>
                                    <p:cond delay="0"/>
                                  </p:stCondLst>
                                  <p:childTnLst>
                                    <p:set>
                                      <p:cBhvr>
                                        <p:cTn id="225" dur="1" fill="hold">
                                          <p:stCondLst>
                                            <p:cond delay="0"/>
                                          </p:stCondLst>
                                        </p:cTn>
                                        <p:tgtEl>
                                          <p:spTgt spid="940108"/>
                                        </p:tgtEl>
                                        <p:attrNameLst>
                                          <p:attrName>style.visibility</p:attrName>
                                        </p:attrNameLst>
                                      </p:cBhvr>
                                      <p:to>
                                        <p:strVal val="visible"/>
                                      </p:to>
                                    </p:set>
                                    <p:animEffect transition="in" filter="blinds(horizontal)">
                                      <p:cBhvr>
                                        <p:cTn id="226" dur="500"/>
                                        <p:tgtEl>
                                          <p:spTgt spid="940108"/>
                                        </p:tgtEl>
                                      </p:cBhvr>
                                    </p:animEffect>
                                  </p:childTnLst>
                                </p:cTn>
                              </p:par>
                            </p:childTnLst>
                          </p:cTn>
                        </p:par>
                      </p:childTnLst>
                    </p:cTn>
                  </p:par>
                  <p:par>
                    <p:cTn id="227" fill="hold">
                      <p:stCondLst>
                        <p:cond delay="indefinite"/>
                      </p:stCondLst>
                      <p:childTnLst>
                        <p:par>
                          <p:cTn id="228" fill="hold">
                            <p:stCondLst>
                              <p:cond delay="0"/>
                            </p:stCondLst>
                            <p:childTnLst>
                              <p:par>
                                <p:cTn id="229" presetID="3" presetClass="entr" presetSubtype="10" fill="hold" grpId="0" nodeType="clickEffect">
                                  <p:stCondLst>
                                    <p:cond delay="0"/>
                                  </p:stCondLst>
                                  <p:childTnLst>
                                    <p:set>
                                      <p:cBhvr>
                                        <p:cTn id="230" dur="1" fill="hold">
                                          <p:stCondLst>
                                            <p:cond delay="0"/>
                                          </p:stCondLst>
                                        </p:cTn>
                                        <p:tgtEl>
                                          <p:spTgt spid="940109"/>
                                        </p:tgtEl>
                                        <p:attrNameLst>
                                          <p:attrName>style.visibility</p:attrName>
                                        </p:attrNameLst>
                                      </p:cBhvr>
                                      <p:to>
                                        <p:strVal val="visible"/>
                                      </p:to>
                                    </p:set>
                                    <p:animEffect transition="in" filter="blinds(horizontal)">
                                      <p:cBhvr>
                                        <p:cTn id="231" dur="500"/>
                                        <p:tgtEl>
                                          <p:spTgt spid="940109"/>
                                        </p:tgtEl>
                                      </p:cBhvr>
                                    </p:animEffect>
                                  </p:childTnLst>
                                </p:cTn>
                              </p:par>
                            </p:childTnLst>
                          </p:cTn>
                        </p:par>
                      </p:childTnLst>
                    </p:cTn>
                  </p:par>
                  <p:par>
                    <p:cTn id="232" fill="hold">
                      <p:stCondLst>
                        <p:cond delay="indefinite"/>
                      </p:stCondLst>
                      <p:childTnLst>
                        <p:par>
                          <p:cTn id="233" fill="hold">
                            <p:stCondLst>
                              <p:cond delay="0"/>
                            </p:stCondLst>
                            <p:childTnLst>
                              <p:par>
                                <p:cTn id="234" presetID="3" presetClass="entr" presetSubtype="10" fill="hold" grpId="0" nodeType="clickEffect">
                                  <p:stCondLst>
                                    <p:cond delay="0"/>
                                  </p:stCondLst>
                                  <p:childTnLst>
                                    <p:set>
                                      <p:cBhvr>
                                        <p:cTn id="235" dur="1" fill="hold">
                                          <p:stCondLst>
                                            <p:cond delay="0"/>
                                          </p:stCondLst>
                                        </p:cTn>
                                        <p:tgtEl>
                                          <p:spTgt spid="940110"/>
                                        </p:tgtEl>
                                        <p:attrNameLst>
                                          <p:attrName>style.visibility</p:attrName>
                                        </p:attrNameLst>
                                      </p:cBhvr>
                                      <p:to>
                                        <p:strVal val="visible"/>
                                      </p:to>
                                    </p:set>
                                    <p:animEffect transition="in" filter="blinds(horizontal)">
                                      <p:cBhvr>
                                        <p:cTn id="236" dur="500"/>
                                        <p:tgtEl>
                                          <p:spTgt spid="940110"/>
                                        </p:tgtEl>
                                      </p:cBhvr>
                                    </p:animEffect>
                                  </p:childTnLst>
                                </p:cTn>
                              </p:par>
                            </p:childTnLst>
                          </p:cTn>
                        </p:par>
                      </p:childTnLst>
                    </p:cTn>
                  </p:par>
                  <p:par>
                    <p:cTn id="237" fill="hold">
                      <p:stCondLst>
                        <p:cond delay="indefinite"/>
                      </p:stCondLst>
                      <p:childTnLst>
                        <p:par>
                          <p:cTn id="238" fill="hold">
                            <p:stCondLst>
                              <p:cond delay="0"/>
                            </p:stCondLst>
                            <p:childTnLst>
                              <p:par>
                                <p:cTn id="239" presetID="3" presetClass="entr" presetSubtype="10" fill="hold" grpId="0" nodeType="clickEffect">
                                  <p:stCondLst>
                                    <p:cond delay="0"/>
                                  </p:stCondLst>
                                  <p:childTnLst>
                                    <p:set>
                                      <p:cBhvr>
                                        <p:cTn id="240" dur="1" fill="hold">
                                          <p:stCondLst>
                                            <p:cond delay="0"/>
                                          </p:stCondLst>
                                        </p:cTn>
                                        <p:tgtEl>
                                          <p:spTgt spid="940111"/>
                                        </p:tgtEl>
                                        <p:attrNameLst>
                                          <p:attrName>style.visibility</p:attrName>
                                        </p:attrNameLst>
                                      </p:cBhvr>
                                      <p:to>
                                        <p:strVal val="visible"/>
                                      </p:to>
                                    </p:set>
                                    <p:animEffect transition="in" filter="blinds(horizontal)">
                                      <p:cBhvr>
                                        <p:cTn id="241" dur="500"/>
                                        <p:tgtEl>
                                          <p:spTgt spid="940111"/>
                                        </p:tgtEl>
                                      </p:cBhvr>
                                    </p:animEffect>
                                  </p:childTnLst>
                                </p:cTn>
                              </p:par>
                            </p:childTnLst>
                          </p:cTn>
                        </p:par>
                      </p:childTnLst>
                    </p:cTn>
                  </p:par>
                  <p:par>
                    <p:cTn id="242" fill="hold">
                      <p:stCondLst>
                        <p:cond delay="indefinite"/>
                      </p:stCondLst>
                      <p:childTnLst>
                        <p:par>
                          <p:cTn id="243" fill="hold">
                            <p:stCondLst>
                              <p:cond delay="0"/>
                            </p:stCondLst>
                            <p:childTnLst>
                              <p:par>
                                <p:cTn id="244" presetID="3" presetClass="entr" presetSubtype="10" fill="hold" grpId="0" nodeType="clickEffect">
                                  <p:stCondLst>
                                    <p:cond delay="0"/>
                                  </p:stCondLst>
                                  <p:childTnLst>
                                    <p:set>
                                      <p:cBhvr>
                                        <p:cTn id="245" dur="1" fill="hold">
                                          <p:stCondLst>
                                            <p:cond delay="0"/>
                                          </p:stCondLst>
                                        </p:cTn>
                                        <p:tgtEl>
                                          <p:spTgt spid="940112"/>
                                        </p:tgtEl>
                                        <p:attrNameLst>
                                          <p:attrName>style.visibility</p:attrName>
                                        </p:attrNameLst>
                                      </p:cBhvr>
                                      <p:to>
                                        <p:strVal val="visible"/>
                                      </p:to>
                                    </p:set>
                                    <p:animEffect transition="in" filter="blinds(horizontal)">
                                      <p:cBhvr>
                                        <p:cTn id="246" dur="500"/>
                                        <p:tgtEl>
                                          <p:spTgt spid="940112"/>
                                        </p:tgtEl>
                                      </p:cBhvr>
                                    </p:animEffect>
                                  </p:childTnLst>
                                </p:cTn>
                              </p:par>
                            </p:childTnLst>
                          </p:cTn>
                        </p:par>
                      </p:childTnLst>
                    </p:cTn>
                  </p:par>
                  <p:par>
                    <p:cTn id="247" fill="hold">
                      <p:stCondLst>
                        <p:cond delay="indefinite"/>
                      </p:stCondLst>
                      <p:childTnLst>
                        <p:par>
                          <p:cTn id="248" fill="hold">
                            <p:stCondLst>
                              <p:cond delay="0"/>
                            </p:stCondLst>
                            <p:childTnLst>
                              <p:par>
                                <p:cTn id="249" presetID="3" presetClass="entr" presetSubtype="10" fill="hold" grpId="0" nodeType="clickEffect">
                                  <p:stCondLst>
                                    <p:cond delay="0"/>
                                  </p:stCondLst>
                                  <p:childTnLst>
                                    <p:set>
                                      <p:cBhvr>
                                        <p:cTn id="250" dur="1" fill="hold">
                                          <p:stCondLst>
                                            <p:cond delay="0"/>
                                          </p:stCondLst>
                                        </p:cTn>
                                        <p:tgtEl>
                                          <p:spTgt spid="940113"/>
                                        </p:tgtEl>
                                        <p:attrNameLst>
                                          <p:attrName>style.visibility</p:attrName>
                                        </p:attrNameLst>
                                      </p:cBhvr>
                                      <p:to>
                                        <p:strVal val="visible"/>
                                      </p:to>
                                    </p:set>
                                    <p:animEffect transition="in" filter="blinds(horizontal)">
                                      <p:cBhvr>
                                        <p:cTn id="251" dur="500"/>
                                        <p:tgtEl>
                                          <p:spTgt spid="940113"/>
                                        </p:tgtEl>
                                      </p:cBhvr>
                                    </p:animEffect>
                                  </p:childTnLst>
                                </p:cTn>
                              </p:par>
                            </p:childTnLst>
                          </p:cTn>
                        </p:par>
                      </p:childTnLst>
                    </p:cTn>
                  </p:par>
                  <p:par>
                    <p:cTn id="252" fill="hold">
                      <p:stCondLst>
                        <p:cond delay="indefinite"/>
                      </p:stCondLst>
                      <p:childTnLst>
                        <p:par>
                          <p:cTn id="253" fill="hold">
                            <p:stCondLst>
                              <p:cond delay="0"/>
                            </p:stCondLst>
                            <p:childTnLst>
                              <p:par>
                                <p:cTn id="254" presetID="3" presetClass="entr" presetSubtype="10" fill="hold" grpId="0" nodeType="clickEffect">
                                  <p:stCondLst>
                                    <p:cond delay="0"/>
                                  </p:stCondLst>
                                  <p:childTnLst>
                                    <p:set>
                                      <p:cBhvr>
                                        <p:cTn id="255" dur="1" fill="hold">
                                          <p:stCondLst>
                                            <p:cond delay="0"/>
                                          </p:stCondLst>
                                        </p:cTn>
                                        <p:tgtEl>
                                          <p:spTgt spid="940114"/>
                                        </p:tgtEl>
                                        <p:attrNameLst>
                                          <p:attrName>style.visibility</p:attrName>
                                        </p:attrNameLst>
                                      </p:cBhvr>
                                      <p:to>
                                        <p:strVal val="visible"/>
                                      </p:to>
                                    </p:set>
                                    <p:animEffect transition="in" filter="blinds(horizontal)">
                                      <p:cBhvr>
                                        <p:cTn id="256" dur="500"/>
                                        <p:tgtEl>
                                          <p:spTgt spid="940114"/>
                                        </p:tgtEl>
                                      </p:cBhvr>
                                    </p:animEffect>
                                  </p:childTnLst>
                                </p:cTn>
                              </p:par>
                            </p:childTnLst>
                          </p:cTn>
                        </p:par>
                      </p:childTnLst>
                    </p:cTn>
                  </p:par>
                  <p:par>
                    <p:cTn id="257" fill="hold">
                      <p:stCondLst>
                        <p:cond delay="indefinite"/>
                      </p:stCondLst>
                      <p:childTnLst>
                        <p:par>
                          <p:cTn id="258" fill="hold">
                            <p:stCondLst>
                              <p:cond delay="0"/>
                            </p:stCondLst>
                            <p:childTnLst>
                              <p:par>
                                <p:cTn id="259" presetID="3" presetClass="entr" presetSubtype="10" fill="hold" grpId="0" nodeType="clickEffect">
                                  <p:stCondLst>
                                    <p:cond delay="0"/>
                                  </p:stCondLst>
                                  <p:childTnLst>
                                    <p:set>
                                      <p:cBhvr>
                                        <p:cTn id="260" dur="1" fill="hold">
                                          <p:stCondLst>
                                            <p:cond delay="0"/>
                                          </p:stCondLst>
                                        </p:cTn>
                                        <p:tgtEl>
                                          <p:spTgt spid="940115"/>
                                        </p:tgtEl>
                                        <p:attrNameLst>
                                          <p:attrName>style.visibility</p:attrName>
                                        </p:attrNameLst>
                                      </p:cBhvr>
                                      <p:to>
                                        <p:strVal val="visible"/>
                                      </p:to>
                                    </p:set>
                                    <p:animEffect transition="in" filter="blinds(horizontal)">
                                      <p:cBhvr>
                                        <p:cTn id="261" dur="500"/>
                                        <p:tgtEl>
                                          <p:spTgt spid="940115"/>
                                        </p:tgtEl>
                                      </p:cBhvr>
                                    </p:animEffect>
                                  </p:childTnLst>
                                </p:cTn>
                              </p:par>
                            </p:childTnLst>
                          </p:cTn>
                        </p:par>
                      </p:childTnLst>
                    </p:cTn>
                  </p:par>
                  <p:par>
                    <p:cTn id="262" fill="hold">
                      <p:stCondLst>
                        <p:cond delay="indefinite"/>
                      </p:stCondLst>
                      <p:childTnLst>
                        <p:par>
                          <p:cTn id="263" fill="hold">
                            <p:stCondLst>
                              <p:cond delay="0"/>
                            </p:stCondLst>
                            <p:childTnLst>
                              <p:par>
                                <p:cTn id="264" presetID="3" presetClass="entr" presetSubtype="10" fill="hold" grpId="0" nodeType="clickEffect">
                                  <p:stCondLst>
                                    <p:cond delay="0"/>
                                  </p:stCondLst>
                                  <p:childTnLst>
                                    <p:set>
                                      <p:cBhvr>
                                        <p:cTn id="265" dur="1" fill="hold">
                                          <p:stCondLst>
                                            <p:cond delay="0"/>
                                          </p:stCondLst>
                                        </p:cTn>
                                        <p:tgtEl>
                                          <p:spTgt spid="940116"/>
                                        </p:tgtEl>
                                        <p:attrNameLst>
                                          <p:attrName>style.visibility</p:attrName>
                                        </p:attrNameLst>
                                      </p:cBhvr>
                                      <p:to>
                                        <p:strVal val="visible"/>
                                      </p:to>
                                    </p:set>
                                    <p:animEffect transition="in" filter="blinds(horizontal)">
                                      <p:cBhvr>
                                        <p:cTn id="266" dur="500"/>
                                        <p:tgtEl>
                                          <p:spTgt spid="940116"/>
                                        </p:tgtEl>
                                      </p:cBhvr>
                                    </p:animEffect>
                                  </p:childTnLst>
                                </p:cTn>
                              </p:par>
                            </p:childTnLst>
                          </p:cTn>
                        </p:par>
                      </p:childTnLst>
                    </p:cTn>
                  </p:par>
                  <p:par>
                    <p:cTn id="267" fill="hold">
                      <p:stCondLst>
                        <p:cond delay="indefinite"/>
                      </p:stCondLst>
                      <p:childTnLst>
                        <p:par>
                          <p:cTn id="268" fill="hold">
                            <p:stCondLst>
                              <p:cond delay="0"/>
                            </p:stCondLst>
                            <p:childTnLst>
                              <p:par>
                                <p:cTn id="269" presetID="3" presetClass="entr" presetSubtype="10" fill="hold" grpId="0" nodeType="clickEffect">
                                  <p:stCondLst>
                                    <p:cond delay="0"/>
                                  </p:stCondLst>
                                  <p:childTnLst>
                                    <p:set>
                                      <p:cBhvr>
                                        <p:cTn id="270" dur="1" fill="hold">
                                          <p:stCondLst>
                                            <p:cond delay="0"/>
                                          </p:stCondLst>
                                        </p:cTn>
                                        <p:tgtEl>
                                          <p:spTgt spid="940117"/>
                                        </p:tgtEl>
                                        <p:attrNameLst>
                                          <p:attrName>style.visibility</p:attrName>
                                        </p:attrNameLst>
                                      </p:cBhvr>
                                      <p:to>
                                        <p:strVal val="visible"/>
                                      </p:to>
                                    </p:set>
                                    <p:animEffect transition="in" filter="blinds(horizontal)">
                                      <p:cBhvr>
                                        <p:cTn id="271" dur="500"/>
                                        <p:tgtEl>
                                          <p:spTgt spid="940117"/>
                                        </p:tgtEl>
                                      </p:cBhvr>
                                    </p:animEffect>
                                  </p:childTnLst>
                                </p:cTn>
                              </p:par>
                            </p:childTnLst>
                          </p:cTn>
                        </p:par>
                      </p:childTnLst>
                    </p:cTn>
                  </p:par>
                  <p:par>
                    <p:cTn id="272" fill="hold">
                      <p:stCondLst>
                        <p:cond delay="indefinite"/>
                      </p:stCondLst>
                      <p:childTnLst>
                        <p:par>
                          <p:cTn id="273" fill="hold">
                            <p:stCondLst>
                              <p:cond delay="0"/>
                            </p:stCondLst>
                            <p:childTnLst>
                              <p:par>
                                <p:cTn id="274" presetID="3" presetClass="entr" presetSubtype="10" fill="hold" grpId="0" nodeType="clickEffect">
                                  <p:stCondLst>
                                    <p:cond delay="0"/>
                                  </p:stCondLst>
                                  <p:childTnLst>
                                    <p:set>
                                      <p:cBhvr>
                                        <p:cTn id="275" dur="1" fill="hold">
                                          <p:stCondLst>
                                            <p:cond delay="0"/>
                                          </p:stCondLst>
                                        </p:cTn>
                                        <p:tgtEl>
                                          <p:spTgt spid="940118"/>
                                        </p:tgtEl>
                                        <p:attrNameLst>
                                          <p:attrName>style.visibility</p:attrName>
                                        </p:attrNameLst>
                                      </p:cBhvr>
                                      <p:to>
                                        <p:strVal val="visible"/>
                                      </p:to>
                                    </p:set>
                                    <p:animEffect transition="in" filter="blinds(horizontal)">
                                      <p:cBhvr>
                                        <p:cTn id="276" dur="500"/>
                                        <p:tgtEl>
                                          <p:spTgt spid="940118"/>
                                        </p:tgtEl>
                                      </p:cBhvr>
                                    </p:animEffect>
                                  </p:childTnLst>
                                </p:cTn>
                              </p:par>
                            </p:childTnLst>
                          </p:cTn>
                        </p:par>
                      </p:childTnLst>
                    </p:cTn>
                  </p:par>
                  <p:par>
                    <p:cTn id="277" fill="hold">
                      <p:stCondLst>
                        <p:cond delay="indefinite"/>
                      </p:stCondLst>
                      <p:childTnLst>
                        <p:par>
                          <p:cTn id="278" fill="hold">
                            <p:stCondLst>
                              <p:cond delay="0"/>
                            </p:stCondLst>
                            <p:childTnLst>
                              <p:par>
                                <p:cTn id="279" presetID="3" presetClass="entr" presetSubtype="10" fill="hold" grpId="0" nodeType="clickEffect">
                                  <p:stCondLst>
                                    <p:cond delay="0"/>
                                  </p:stCondLst>
                                  <p:childTnLst>
                                    <p:set>
                                      <p:cBhvr>
                                        <p:cTn id="280" dur="1" fill="hold">
                                          <p:stCondLst>
                                            <p:cond delay="0"/>
                                          </p:stCondLst>
                                        </p:cTn>
                                        <p:tgtEl>
                                          <p:spTgt spid="940119"/>
                                        </p:tgtEl>
                                        <p:attrNameLst>
                                          <p:attrName>style.visibility</p:attrName>
                                        </p:attrNameLst>
                                      </p:cBhvr>
                                      <p:to>
                                        <p:strVal val="visible"/>
                                      </p:to>
                                    </p:set>
                                    <p:animEffect transition="in" filter="blinds(horizontal)">
                                      <p:cBhvr>
                                        <p:cTn id="281" dur="500"/>
                                        <p:tgtEl>
                                          <p:spTgt spid="940119"/>
                                        </p:tgtEl>
                                      </p:cBhvr>
                                    </p:animEffect>
                                  </p:childTnLst>
                                </p:cTn>
                              </p:par>
                            </p:childTnLst>
                          </p:cTn>
                        </p:par>
                      </p:childTnLst>
                    </p:cTn>
                  </p:par>
                  <p:par>
                    <p:cTn id="282" fill="hold">
                      <p:stCondLst>
                        <p:cond delay="indefinite"/>
                      </p:stCondLst>
                      <p:childTnLst>
                        <p:par>
                          <p:cTn id="283" fill="hold">
                            <p:stCondLst>
                              <p:cond delay="0"/>
                            </p:stCondLst>
                            <p:childTnLst>
                              <p:par>
                                <p:cTn id="284" presetID="3" presetClass="entr" presetSubtype="10" fill="hold" grpId="0" nodeType="clickEffect">
                                  <p:stCondLst>
                                    <p:cond delay="0"/>
                                  </p:stCondLst>
                                  <p:childTnLst>
                                    <p:set>
                                      <p:cBhvr>
                                        <p:cTn id="285" dur="1" fill="hold">
                                          <p:stCondLst>
                                            <p:cond delay="0"/>
                                          </p:stCondLst>
                                        </p:cTn>
                                        <p:tgtEl>
                                          <p:spTgt spid="940120"/>
                                        </p:tgtEl>
                                        <p:attrNameLst>
                                          <p:attrName>style.visibility</p:attrName>
                                        </p:attrNameLst>
                                      </p:cBhvr>
                                      <p:to>
                                        <p:strVal val="visible"/>
                                      </p:to>
                                    </p:set>
                                    <p:animEffect transition="in" filter="blinds(horizontal)">
                                      <p:cBhvr>
                                        <p:cTn id="286" dur="500"/>
                                        <p:tgtEl>
                                          <p:spTgt spid="940120"/>
                                        </p:tgtEl>
                                      </p:cBhvr>
                                    </p:animEffect>
                                  </p:childTnLst>
                                </p:cTn>
                              </p:par>
                            </p:childTnLst>
                          </p:cTn>
                        </p:par>
                      </p:childTnLst>
                    </p:cTn>
                  </p:par>
                  <p:par>
                    <p:cTn id="287" fill="hold">
                      <p:stCondLst>
                        <p:cond delay="indefinite"/>
                      </p:stCondLst>
                      <p:childTnLst>
                        <p:par>
                          <p:cTn id="288" fill="hold">
                            <p:stCondLst>
                              <p:cond delay="0"/>
                            </p:stCondLst>
                            <p:childTnLst>
                              <p:par>
                                <p:cTn id="289" presetID="3" presetClass="entr" presetSubtype="10" fill="hold" grpId="0" nodeType="clickEffect">
                                  <p:stCondLst>
                                    <p:cond delay="0"/>
                                  </p:stCondLst>
                                  <p:childTnLst>
                                    <p:set>
                                      <p:cBhvr>
                                        <p:cTn id="290" dur="1" fill="hold">
                                          <p:stCondLst>
                                            <p:cond delay="0"/>
                                          </p:stCondLst>
                                        </p:cTn>
                                        <p:tgtEl>
                                          <p:spTgt spid="940121"/>
                                        </p:tgtEl>
                                        <p:attrNameLst>
                                          <p:attrName>style.visibility</p:attrName>
                                        </p:attrNameLst>
                                      </p:cBhvr>
                                      <p:to>
                                        <p:strVal val="visible"/>
                                      </p:to>
                                    </p:set>
                                    <p:animEffect transition="in" filter="blinds(horizontal)">
                                      <p:cBhvr>
                                        <p:cTn id="291" dur="500"/>
                                        <p:tgtEl>
                                          <p:spTgt spid="940121"/>
                                        </p:tgtEl>
                                      </p:cBhvr>
                                    </p:animEffect>
                                  </p:childTnLst>
                                </p:cTn>
                              </p:par>
                            </p:childTnLst>
                          </p:cTn>
                        </p:par>
                      </p:childTnLst>
                    </p:cTn>
                  </p:par>
                  <p:par>
                    <p:cTn id="292" fill="hold">
                      <p:stCondLst>
                        <p:cond delay="indefinite"/>
                      </p:stCondLst>
                      <p:childTnLst>
                        <p:par>
                          <p:cTn id="293" fill="hold">
                            <p:stCondLst>
                              <p:cond delay="0"/>
                            </p:stCondLst>
                            <p:childTnLst>
                              <p:par>
                                <p:cTn id="294" presetID="3" presetClass="entr" presetSubtype="10" fill="hold" grpId="0" nodeType="clickEffect">
                                  <p:stCondLst>
                                    <p:cond delay="0"/>
                                  </p:stCondLst>
                                  <p:childTnLst>
                                    <p:set>
                                      <p:cBhvr>
                                        <p:cTn id="295" dur="1" fill="hold">
                                          <p:stCondLst>
                                            <p:cond delay="0"/>
                                          </p:stCondLst>
                                        </p:cTn>
                                        <p:tgtEl>
                                          <p:spTgt spid="940122"/>
                                        </p:tgtEl>
                                        <p:attrNameLst>
                                          <p:attrName>style.visibility</p:attrName>
                                        </p:attrNameLst>
                                      </p:cBhvr>
                                      <p:to>
                                        <p:strVal val="visible"/>
                                      </p:to>
                                    </p:set>
                                    <p:animEffect transition="in" filter="blinds(horizontal)">
                                      <p:cBhvr>
                                        <p:cTn id="296" dur="500"/>
                                        <p:tgtEl>
                                          <p:spTgt spid="940122"/>
                                        </p:tgtEl>
                                      </p:cBhvr>
                                    </p:animEffect>
                                  </p:childTnLst>
                                </p:cTn>
                              </p:par>
                            </p:childTnLst>
                          </p:cTn>
                        </p:par>
                      </p:childTnLst>
                    </p:cTn>
                  </p:par>
                  <p:par>
                    <p:cTn id="297" fill="hold">
                      <p:stCondLst>
                        <p:cond delay="indefinite"/>
                      </p:stCondLst>
                      <p:childTnLst>
                        <p:par>
                          <p:cTn id="298" fill="hold">
                            <p:stCondLst>
                              <p:cond delay="0"/>
                            </p:stCondLst>
                            <p:childTnLst>
                              <p:par>
                                <p:cTn id="299" presetID="3" presetClass="entr" presetSubtype="10" fill="hold" grpId="0" nodeType="clickEffect">
                                  <p:stCondLst>
                                    <p:cond delay="0"/>
                                  </p:stCondLst>
                                  <p:childTnLst>
                                    <p:set>
                                      <p:cBhvr>
                                        <p:cTn id="300" dur="1" fill="hold">
                                          <p:stCondLst>
                                            <p:cond delay="0"/>
                                          </p:stCondLst>
                                        </p:cTn>
                                        <p:tgtEl>
                                          <p:spTgt spid="940123"/>
                                        </p:tgtEl>
                                        <p:attrNameLst>
                                          <p:attrName>style.visibility</p:attrName>
                                        </p:attrNameLst>
                                      </p:cBhvr>
                                      <p:to>
                                        <p:strVal val="visible"/>
                                      </p:to>
                                    </p:set>
                                    <p:animEffect transition="in" filter="blinds(horizontal)">
                                      <p:cBhvr>
                                        <p:cTn id="301" dur="500"/>
                                        <p:tgtEl>
                                          <p:spTgt spid="940123"/>
                                        </p:tgtEl>
                                      </p:cBhvr>
                                    </p:animEffect>
                                  </p:childTnLst>
                                </p:cTn>
                              </p:par>
                            </p:childTnLst>
                          </p:cTn>
                        </p:par>
                      </p:childTnLst>
                    </p:cTn>
                  </p:par>
                  <p:par>
                    <p:cTn id="302" fill="hold">
                      <p:stCondLst>
                        <p:cond delay="indefinite"/>
                      </p:stCondLst>
                      <p:childTnLst>
                        <p:par>
                          <p:cTn id="303" fill="hold">
                            <p:stCondLst>
                              <p:cond delay="0"/>
                            </p:stCondLst>
                            <p:childTnLst>
                              <p:par>
                                <p:cTn id="304" presetID="3" presetClass="entr" presetSubtype="10" fill="hold" grpId="0" nodeType="clickEffect">
                                  <p:stCondLst>
                                    <p:cond delay="0"/>
                                  </p:stCondLst>
                                  <p:childTnLst>
                                    <p:set>
                                      <p:cBhvr>
                                        <p:cTn id="305" dur="1" fill="hold">
                                          <p:stCondLst>
                                            <p:cond delay="0"/>
                                          </p:stCondLst>
                                        </p:cTn>
                                        <p:tgtEl>
                                          <p:spTgt spid="940124"/>
                                        </p:tgtEl>
                                        <p:attrNameLst>
                                          <p:attrName>style.visibility</p:attrName>
                                        </p:attrNameLst>
                                      </p:cBhvr>
                                      <p:to>
                                        <p:strVal val="visible"/>
                                      </p:to>
                                    </p:set>
                                    <p:animEffect transition="in" filter="blinds(horizontal)">
                                      <p:cBhvr>
                                        <p:cTn id="306" dur="500"/>
                                        <p:tgtEl>
                                          <p:spTgt spid="940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34" grpId="0" animBg="1"/>
      <p:bldP spid="940056" grpId="0" animBg="1"/>
      <p:bldP spid="940057" grpId="0" animBg="1"/>
      <p:bldP spid="940058" grpId="0" animBg="1"/>
      <p:bldP spid="940059" grpId="0" animBg="1"/>
      <p:bldP spid="940060" grpId="0" animBg="1"/>
      <p:bldP spid="940061" grpId="0" animBg="1"/>
      <p:bldP spid="940062" grpId="0" animBg="1"/>
      <p:bldP spid="940063" grpId="0" animBg="1"/>
      <p:bldP spid="940064" grpId="0" animBg="1"/>
      <p:bldP spid="940065" grpId="0" animBg="1"/>
      <p:bldP spid="940066" grpId="0" animBg="1"/>
      <p:bldP spid="940067" grpId="0" animBg="1"/>
      <p:bldP spid="940068" grpId="0" animBg="1"/>
      <p:bldP spid="940069" grpId="0" animBg="1"/>
      <p:bldP spid="940070" grpId="0" animBg="1"/>
      <p:bldP spid="940071" grpId="0" animBg="1"/>
      <p:bldP spid="940072" grpId="0" animBg="1"/>
      <p:bldP spid="940073" grpId="0" animBg="1"/>
      <p:bldP spid="940076" grpId="0" animBg="1"/>
      <p:bldP spid="940077" grpId="0"/>
      <p:bldP spid="940078" grpId="0"/>
      <p:bldP spid="940079" grpId="0"/>
      <p:bldP spid="940080" grpId="0"/>
      <p:bldP spid="940092" grpId="0" animBg="1"/>
      <p:bldP spid="940093" grpId="0"/>
      <p:bldP spid="940094" grpId="0"/>
      <p:bldP spid="940095" grpId="0"/>
      <p:bldP spid="940096" grpId="0"/>
      <p:bldP spid="940097" grpId="0"/>
      <p:bldP spid="940098" grpId="0"/>
      <p:bldP spid="940099" grpId="0"/>
      <p:bldP spid="940100" grpId="0"/>
      <p:bldP spid="940101" grpId="0"/>
      <p:bldP spid="940102" grpId="0"/>
      <p:bldP spid="940103" grpId="0"/>
      <p:bldP spid="940104" grpId="0"/>
      <p:bldP spid="940105" grpId="0"/>
      <p:bldP spid="940106" grpId="0"/>
      <p:bldP spid="940107" grpId="0"/>
      <p:bldP spid="940108" grpId="0"/>
      <p:bldP spid="940109" grpId="0"/>
      <p:bldP spid="940110" grpId="0"/>
      <p:bldP spid="940111" grpId="0"/>
      <p:bldP spid="940112" grpId="0"/>
      <p:bldP spid="940113" grpId="0"/>
      <p:bldP spid="940114" grpId="0"/>
      <p:bldP spid="940115" grpId="0"/>
      <p:bldP spid="940116" grpId="0"/>
      <p:bldP spid="940117" grpId="0"/>
      <p:bldP spid="940118" grpId="0"/>
      <p:bldP spid="940119" grpId="0"/>
      <p:bldP spid="940120" grpId="0"/>
      <p:bldP spid="940121" grpId="0"/>
      <p:bldP spid="940122" grpId="0"/>
      <p:bldP spid="940123" grpId="0"/>
      <p:bldP spid="940124"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1058" name="Line 2"/>
          <p:cNvSpPr>
            <a:spLocks noChangeShapeType="1"/>
          </p:cNvSpPr>
          <p:nvPr/>
        </p:nvSpPr>
        <p:spPr bwMode="auto">
          <a:xfrm>
            <a:off x="1692275" y="476250"/>
            <a:ext cx="5543550" cy="0"/>
          </a:xfrm>
          <a:prstGeom prst="line">
            <a:avLst/>
          </a:prstGeom>
          <a:noFill/>
          <a:ln w="76200">
            <a:solidFill>
              <a:srgbClr val="800080"/>
            </a:solidFill>
            <a:round/>
            <a:headEnd/>
            <a:tailEnd/>
          </a:ln>
          <a:effectLst/>
        </p:spPr>
        <p:txBody>
          <a:bodyPr/>
          <a:lstStyle/>
          <a:p>
            <a:endParaRPr lang="zh-CN" altLang="en-US"/>
          </a:p>
        </p:txBody>
      </p:sp>
      <p:sp>
        <p:nvSpPr>
          <p:cNvPr id="941059" name="Line 3"/>
          <p:cNvSpPr>
            <a:spLocks noChangeShapeType="1"/>
          </p:cNvSpPr>
          <p:nvPr/>
        </p:nvSpPr>
        <p:spPr bwMode="auto">
          <a:xfrm>
            <a:off x="1692275" y="3284538"/>
            <a:ext cx="0" cy="2808287"/>
          </a:xfrm>
          <a:prstGeom prst="line">
            <a:avLst/>
          </a:prstGeom>
          <a:noFill/>
          <a:ln w="76200">
            <a:solidFill>
              <a:srgbClr val="800080"/>
            </a:solidFill>
            <a:round/>
            <a:headEnd/>
            <a:tailEnd/>
          </a:ln>
          <a:effectLst/>
        </p:spPr>
        <p:txBody>
          <a:bodyPr/>
          <a:lstStyle/>
          <a:p>
            <a:endParaRPr lang="zh-CN" altLang="en-US"/>
          </a:p>
        </p:txBody>
      </p:sp>
      <p:sp>
        <p:nvSpPr>
          <p:cNvPr id="941060" name="Line 4"/>
          <p:cNvSpPr>
            <a:spLocks noChangeShapeType="1"/>
          </p:cNvSpPr>
          <p:nvPr/>
        </p:nvSpPr>
        <p:spPr bwMode="auto">
          <a:xfrm>
            <a:off x="1692275" y="6092825"/>
            <a:ext cx="5543550" cy="0"/>
          </a:xfrm>
          <a:prstGeom prst="line">
            <a:avLst/>
          </a:prstGeom>
          <a:noFill/>
          <a:ln w="76200">
            <a:solidFill>
              <a:srgbClr val="800080"/>
            </a:solidFill>
            <a:round/>
            <a:headEnd/>
            <a:tailEnd/>
          </a:ln>
          <a:effectLst/>
        </p:spPr>
        <p:txBody>
          <a:bodyPr/>
          <a:lstStyle/>
          <a:p>
            <a:endParaRPr lang="zh-CN" altLang="en-US"/>
          </a:p>
        </p:txBody>
      </p:sp>
      <p:sp>
        <p:nvSpPr>
          <p:cNvPr id="941061" name="Line 5"/>
          <p:cNvSpPr>
            <a:spLocks noChangeShapeType="1"/>
          </p:cNvSpPr>
          <p:nvPr/>
        </p:nvSpPr>
        <p:spPr bwMode="auto">
          <a:xfrm>
            <a:off x="7235825" y="476250"/>
            <a:ext cx="0" cy="1728788"/>
          </a:xfrm>
          <a:prstGeom prst="line">
            <a:avLst/>
          </a:prstGeom>
          <a:noFill/>
          <a:ln w="76200">
            <a:solidFill>
              <a:srgbClr val="800080"/>
            </a:solidFill>
            <a:round/>
            <a:headEnd/>
            <a:tailEnd/>
          </a:ln>
          <a:effectLst/>
        </p:spPr>
        <p:txBody>
          <a:bodyPr/>
          <a:lstStyle/>
          <a:p>
            <a:endParaRPr lang="zh-CN" altLang="en-US"/>
          </a:p>
        </p:txBody>
      </p:sp>
      <p:sp>
        <p:nvSpPr>
          <p:cNvPr id="941062" name="Rectangle 6"/>
          <p:cNvSpPr>
            <a:spLocks noChangeArrowheads="1"/>
          </p:cNvSpPr>
          <p:nvPr/>
        </p:nvSpPr>
        <p:spPr bwMode="auto">
          <a:xfrm>
            <a:off x="4211638" y="3644900"/>
            <a:ext cx="431800" cy="863600"/>
          </a:xfrm>
          <a:prstGeom prst="rect">
            <a:avLst/>
          </a:prstGeom>
          <a:solidFill>
            <a:schemeClr val="folHlink">
              <a:alpha val="47000"/>
            </a:schemeClr>
          </a:solidFill>
          <a:ln w="76200">
            <a:solidFill>
              <a:srgbClr val="800080"/>
            </a:solidFill>
            <a:miter lim="800000"/>
            <a:headEnd/>
            <a:tailEnd/>
          </a:ln>
          <a:effectLst/>
        </p:spPr>
        <p:txBody>
          <a:bodyPr wrap="none" anchor="ctr"/>
          <a:lstStyle/>
          <a:p>
            <a:endParaRPr lang="zh-CN" altLang="en-US"/>
          </a:p>
        </p:txBody>
      </p:sp>
      <p:sp>
        <p:nvSpPr>
          <p:cNvPr id="941063" name="Rectangle 7"/>
          <p:cNvSpPr>
            <a:spLocks noChangeArrowheads="1"/>
          </p:cNvSpPr>
          <p:nvPr/>
        </p:nvSpPr>
        <p:spPr bwMode="auto">
          <a:xfrm>
            <a:off x="4211638" y="2420938"/>
            <a:ext cx="431800" cy="863600"/>
          </a:xfrm>
          <a:prstGeom prst="rect">
            <a:avLst/>
          </a:prstGeom>
          <a:solidFill>
            <a:schemeClr val="folHlink">
              <a:alpha val="49001"/>
            </a:schemeClr>
          </a:solidFill>
          <a:ln w="76200">
            <a:solidFill>
              <a:srgbClr val="800080"/>
            </a:solidFill>
            <a:miter lim="800000"/>
            <a:headEnd/>
            <a:tailEnd/>
          </a:ln>
          <a:effectLst/>
        </p:spPr>
        <p:txBody>
          <a:bodyPr wrap="none" anchor="ctr"/>
          <a:lstStyle/>
          <a:p>
            <a:endParaRPr lang="zh-CN" altLang="en-US"/>
          </a:p>
        </p:txBody>
      </p:sp>
      <p:sp>
        <p:nvSpPr>
          <p:cNvPr id="941064" name="Rectangle 8"/>
          <p:cNvSpPr>
            <a:spLocks noChangeArrowheads="1"/>
          </p:cNvSpPr>
          <p:nvPr/>
        </p:nvSpPr>
        <p:spPr bwMode="auto">
          <a:xfrm>
            <a:off x="1476375" y="2060575"/>
            <a:ext cx="431800" cy="1223963"/>
          </a:xfrm>
          <a:prstGeom prst="rect">
            <a:avLst/>
          </a:prstGeom>
          <a:solidFill>
            <a:schemeClr val="folHlink">
              <a:alpha val="48000"/>
            </a:schemeClr>
          </a:solidFill>
          <a:ln w="76200">
            <a:solidFill>
              <a:srgbClr val="800080"/>
            </a:solidFill>
            <a:miter lim="800000"/>
            <a:headEnd/>
            <a:tailEnd/>
          </a:ln>
          <a:effectLst/>
        </p:spPr>
        <p:txBody>
          <a:bodyPr wrap="none" anchor="ctr"/>
          <a:lstStyle/>
          <a:p>
            <a:endParaRPr lang="zh-CN" altLang="en-US"/>
          </a:p>
        </p:txBody>
      </p:sp>
      <p:sp>
        <p:nvSpPr>
          <p:cNvPr id="941065" name="Line 9"/>
          <p:cNvSpPr>
            <a:spLocks noChangeShapeType="1"/>
          </p:cNvSpPr>
          <p:nvPr/>
        </p:nvSpPr>
        <p:spPr bwMode="auto">
          <a:xfrm flipV="1">
            <a:off x="1692275" y="476250"/>
            <a:ext cx="0" cy="1511300"/>
          </a:xfrm>
          <a:prstGeom prst="line">
            <a:avLst/>
          </a:prstGeom>
          <a:noFill/>
          <a:ln w="76200">
            <a:solidFill>
              <a:srgbClr val="800080"/>
            </a:solidFill>
            <a:round/>
            <a:headEnd/>
            <a:tailEnd/>
          </a:ln>
          <a:effectLst/>
        </p:spPr>
        <p:txBody>
          <a:bodyPr/>
          <a:lstStyle/>
          <a:p>
            <a:endParaRPr lang="zh-CN" altLang="en-US"/>
          </a:p>
        </p:txBody>
      </p:sp>
      <p:sp>
        <p:nvSpPr>
          <p:cNvPr id="941066" name="Line 10"/>
          <p:cNvSpPr>
            <a:spLocks noChangeShapeType="1"/>
          </p:cNvSpPr>
          <p:nvPr/>
        </p:nvSpPr>
        <p:spPr bwMode="auto">
          <a:xfrm>
            <a:off x="4427538" y="476250"/>
            <a:ext cx="0" cy="576263"/>
          </a:xfrm>
          <a:prstGeom prst="line">
            <a:avLst/>
          </a:prstGeom>
          <a:noFill/>
          <a:ln w="76200">
            <a:solidFill>
              <a:srgbClr val="800080"/>
            </a:solidFill>
            <a:round/>
            <a:headEnd/>
            <a:tailEnd/>
          </a:ln>
          <a:effectLst/>
        </p:spPr>
        <p:txBody>
          <a:bodyPr/>
          <a:lstStyle/>
          <a:p>
            <a:endParaRPr lang="zh-CN" altLang="en-US"/>
          </a:p>
        </p:txBody>
      </p:sp>
      <p:sp>
        <p:nvSpPr>
          <p:cNvPr id="941067" name="Oval 11"/>
          <p:cNvSpPr>
            <a:spLocks noChangeArrowheads="1"/>
          </p:cNvSpPr>
          <p:nvPr/>
        </p:nvSpPr>
        <p:spPr bwMode="auto">
          <a:xfrm>
            <a:off x="3924300" y="981075"/>
            <a:ext cx="936625" cy="1008063"/>
          </a:xfrm>
          <a:prstGeom prst="ellipse">
            <a:avLst/>
          </a:prstGeom>
          <a:solidFill>
            <a:srgbClr val="FFCC00"/>
          </a:solidFill>
          <a:ln w="76200">
            <a:solidFill>
              <a:srgbClr val="800080"/>
            </a:solidFill>
            <a:round/>
            <a:headEnd/>
            <a:tailEnd/>
          </a:ln>
          <a:effectLst/>
        </p:spPr>
        <p:txBody>
          <a:bodyPr wrap="none" anchor="ctr"/>
          <a:lstStyle/>
          <a:p>
            <a:endParaRPr lang="zh-CN" altLang="en-US"/>
          </a:p>
        </p:txBody>
      </p:sp>
      <p:sp>
        <p:nvSpPr>
          <p:cNvPr id="941068" name="Line 12"/>
          <p:cNvSpPr>
            <a:spLocks noChangeShapeType="1"/>
          </p:cNvSpPr>
          <p:nvPr/>
        </p:nvSpPr>
        <p:spPr bwMode="auto">
          <a:xfrm>
            <a:off x="4427538" y="1989138"/>
            <a:ext cx="0" cy="431800"/>
          </a:xfrm>
          <a:prstGeom prst="line">
            <a:avLst/>
          </a:prstGeom>
          <a:noFill/>
          <a:ln w="76200">
            <a:solidFill>
              <a:srgbClr val="800080"/>
            </a:solidFill>
            <a:round/>
            <a:headEnd/>
            <a:tailEnd/>
          </a:ln>
          <a:effectLst/>
        </p:spPr>
        <p:txBody>
          <a:bodyPr/>
          <a:lstStyle/>
          <a:p>
            <a:endParaRPr lang="zh-CN" altLang="en-US"/>
          </a:p>
        </p:txBody>
      </p:sp>
      <p:sp>
        <p:nvSpPr>
          <p:cNvPr id="941069" name="Line 13"/>
          <p:cNvSpPr>
            <a:spLocks noChangeShapeType="1"/>
          </p:cNvSpPr>
          <p:nvPr/>
        </p:nvSpPr>
        <p:spPr bwMode="auto">
          <a:xfrm>
            <a:off x="4427538" y="3284538"/>
            <a:ext cx="0" cy="360362"/>
          </a:xfrm>
          <a:prstGeom prst="line">
            <a:avLst/>
          </a:prstGeom>
          <a:noFill/>
          <a:ln w="76200">
            <a:solidFill>
              <a:srgbClr val="800080"/>
            </a:solidFill>
            <a:round/>
            <a:headEnd/>
            <a:tailEnd/>
          </a:ln>
          <a:effectLst/>
        </p:spPr>
        <p:txBody>
          <a:bodyPr/>
          <a:lstStyle/>
          <a:p>
            <a:endParaRPr lang="zh-CN" altLang="en-US"/>
          </a:p>
        </p:txBody>
      </p:sp>
      <p:sp>
        <p:nvSpPr>
          <p:cNvPr id="941070" name="Line 14"/>
          <p:cNvSpPr>
            <a:spLocks noChangeShapeType="1"/>
          </p:cNvSpPr>
          <p:nvPr/>
        </p:nvSpPr>
        <p:spPr bwMode="auto">
          <a:xfrm>
            <a:off x="4427538" y="4508500"/>
            <a:ext cx="0" cy="288925"/>
          </a:xfrm>
          <a:prstGeom prst="line">
            <a:avLst/>
          </a:prstGeom>
          <a:noFill/>
          <a:ln w="76200">
            <a:solidFill>
              <a:srgbClr val="800080"/>
            </a:solidFill>
            <a:round/>
            <a:headEnd/>
            <a:tailEnd/>
          </a:ln>
          <a:effectLst/>
        </p:spPr>
        <p:txBody>
          <a:bodyPr/>
          <a:lstStyle/>
          <a:p>
            <a:endParaRPr lang="zh-CN" altLang="en-US"/>
          </a:p>
        </p:txBody>
      </p:sp>
      <p:sp>
        <p:nvSpPr>
          <p:cNvPr id="941071" name="Rectangle 15"/>
          <p:cNvSpPr>
            <a:spLocks noChangeArrowheads="1"/>
          </p:cNvSpPr>
          <p:nvPr/>
        </p:nvSpPr>
        <p:spPr bwMode="auto">
          <a:xfrm>
            <a:off x="7019925" y="2205038"/>
            <a:ext cx="431800" cy="1223962"/>
          </a:xfrm>
          <a:prstGeom prst="rect">
            <a:avLst/>
          </a:prstGeom>
          <a:solidFill>
            <a:schemeClr val="folHlink">
              <a:alpha val="55000"/>
            </a:schemeClr>
          </a:solidFill>
          <a:ln w="76200">
            <a:solidFill>
              <a:srgbClr val="800080"/>
            </a:solidFill>
            <a:miter lim="800000"/>
            <a:headEnd/>
            <a:tailEnd/>
          </a:ln>
          <a:effectLst/>
        </p:spPr>
        <p:txBody>
          <a:bodyPr wrap="none" anchor="ctr"/>
          <a:lstStyle/>
          <a:p>
            <a:endParaRPr lang="zh-CN" altLang="en-US"/>
          </a:p>
        </p:txBody>
      </p:sp>
      <p:sp>
        <p:nvSpPr>
          <p:cNvPr id="941072" name="Line 16"/>
          <p:cNvSpPr>
            <a:spLocks noChangeShapeType="1"/>
          </p:cNvSpPr>
          <p:nvPr/>
        </p:nvSpPr>
        <p:spPr bwMode="auto">
          <a:xfrm flipV="1">
            <a:off x="4427538" y="1125538"/>
            <a:ext cx="0" cy="576262"/>
          </a:xfrm>
          <a:prstGeom prst="line">
            <a:avLst/>
          </a:prstGeom>
          <a:noFill/>
          <a:ln w="76200">
            <a:solidFill>
              <a:srgbClr val="800080"/>
            </a:solidFill>
            <a:round/>
            <a:headEnd/>
            <a:tailEnd type="triangle" w="med" len="med"/>
          </a:ln>
          <a:effectLst/>
        </p:spPr>
        <p:txBody>
          <a:bodyPr/>
          <a:lstStyle/>
          <a:p>
            <a:endParaRPr lang="zh-CN" altLang="en-US"/>
          </a:p>
        </p:txBody>
      </p:sp>
      <p:sp>
        <p:nvSpPr>
          <p:cNvPr id="941073" name="Line 17"/>
          <p:cNvSpPr>
            <a:spLocks noChangeShapeType="1"/>
          </p:cNvSpPr>
          <p:nvPr/>
        </p:nvSpPr>
        <p:spPr bwMode="auto">
          <a:xfrm flipH="1">
            <a:off x="1763713" y="476250"/>
            <a:ext cx="1152525" cy="0"/>
          </a:xfrm>
          <a:prstGeom prst="line">
            <a:avLst/>
          </a:prstGeom>
          <a:noFill/>
          <a:ln w="76200">
            <a:solidFill>
              <a:srgbClr val="66FF33"/>
            </a:solidFill>
            <a:round/>
            <a:headEnd/>
            <a:tailEnd type="triangle" w="med" len="med"/>
          </a:ln>
          <a:effectLst/>
        </p:spPr>
        <p:txBody>
          <a:bodyPr/>
          <a:lstStyle/>
          <a:p>
            <a:endParaRPr lang="zh-CN" altLang="en-US"/>
          </a:p>
        </p:txBody>
      </p:sp>
      <p:sp>
        <p:nvSpPr>
          <p:cNvPr id="941074" name="Line 18"/>
          <p:cNvSpPr>
            <a:spLocks noChangeShapeType="1"/>
          </p:cNvSpPr>
          <p:nvPr/>
        </p:nvSpPr>
        <p:spPr bwMode="auto">
          <a:xfrm>
            <a:off x="5940425" y="476250"/>
            <a:ext cx="1295400" cy="0"/>
          </a:xfrm>
          <a:prstGeom prst="line">
            <a:avLst/>
          </a:prstGeom>
          <a:noFill/>
          <a:ln w="76200">
            <a:solidFill>
              <a:srgbClr val="66FF33"/>
            </a:solidFill>
            <a:round/>
            <a:headEnd/>
            <a:tailEnd type="triangle" w="med" len="med"/>
          </a:ln>
          <a:effectLst/>
        </p:spPr>
        <p:txBody>
          <a:bodyPr/>
          <a:lstStyle/>
          <a:p>
            <a:endParaRPr lang="zh-CN" altLang="en-US"/>
          </a:p>
        </p:txBody>
      </p:sp>
      <p:sp>
        <p:nvSpPr>
          <p:cNvPr id="941075" name="Oval 19"/>
          <p:cNvSpPr>
            <a:spLocks noChangeArrowheads="1"/>
          </p:cNvSpPr>
          <p:nvPr/>
        </p:nvSpPr>
        <p:spPr bwMode="auto">
          <a:xfrm>
            <a:off x="3995738" y="4797425"/>
            <a:ext cx="936625" cy="1008063"/>
          </a:xfrm>
          <a:prstGeom prst="ellipse">
            <a:avLst/>
          </a:prstGeom>
          <a:solidFill>
            <a:srgbClr val="FFCC00"/>
          </a:solidFill>
          <a:ln w="76200">
            <a:solidFill>
              <a:srgbClr val="800080"/>
            </a:solidFill>
            <a:round/>
            <a:headEnd/>
            <a:tailEnd/>
          </a:ln>
          <a:effectLst/>
        </p:spPr>
        <p:txBody>
          <a:bodyPr wrap="none" anchor="ctr"/>
          <a:lstStyle/>
          <a:p>
            <a:endParaRPr lang="zh-CN" altLang="en-US"/>
          </a:p>
        </p:txBody>
      </p:sp>
      <p:sp>
        <p:nvSpPr>
          <p:cNvPr id="941076" name="Line 20"/>
          <p:cNvSpPr>
            <a:spLocks noChangeShapeType="1"/>
          </p:cNvSpPr>
          <p:nvPr/>
        </p:nvSpPr>
        <p:spPr bwMode="auto">
          <a:xfrm>
            <a:off x="4427538" y="5805488"/>
            <a:ext cx="0" cy="287337"/>
          </a:xfrm>
          <a:prstGeom prst="line">
            <a:avLst/>
          </a:prstGeom>
          <a:noFill/>
          <a:ln w="76200">
            <a:solidFill>
              <a:srgbClr val="800080"/>
            </a:solidFill>
            <a:round/>
            <a:headEnd/>
            <a:tailEnd/>
          </a:ln>
          <a:effectLst/>
        </p:spPr>
        <p:txBody>
          <a:bodyPr/>
          <a:lstStyle/>
          <a:p>
            <a:endParaRPr lang="zh-CN" altLang="en-US"/>
          </a:p>
        </p:txBody>
      </p:sp>
      <p:sp>
        <p:nvSpPr>
          <p:cNvPr id="941077" name="Line 21"/>
          <p:cNvSpPr>
            <a:spLocks noChangeShapeType="1"/>
          </p:cNvSpPr>
          <p:nvPr/>
        </p:nvSpPr>
        <p:spPr bwMode="auto">
          <a:xfrm flipV="1">
            <a:off x="4427538" y="4941888"/>
            <a:ext cx="0" cy="719137"/>
          </a:xfrm>
          <a:prstGeom prst="line">
            <a:avLst/>
          </a:prstGeom>
          <a:noFill/>
          <a:ln w="76200">
            <a:solidFill>
              <a:srgbClr val="800080"/>
            </a:solidFill>
            <a:round/>
            <a:headEnd/>
            <a:tailEnd type="triangle" w="med" len="med"/>
          </a:ln>
          <a:effectLst/>
        </p:spPr>
        <p:txBody>
          <a:bodyPr/>
          <a:lstStyle/>
          <a:p>
            <a:endParaRPr lang="zh-CN" altLang="en-US"/>
          </a:p>
        </p:txBody>
      </p:sp>
      <p:sp>
        <p:nvSpPr>
          <p:cNvPr id="941078" name="Line 22"/>
          <p:cNvSpPr>
            <a:spLocks noChangeShapeType="1"/>
          </p:cNvSpPr>
          <p:nvPr/>
        </p:nvSpPr>
        <p:spPr bwMode="auto">
          <a:xfrm>
            <a:off x="7235825" y="3429000"/>
            <a:ext cx="0" cy="2663825"/>
          </a:xfrm>
          <a:prstGeom prst="line">
            <a:avLst/>
          </a:prstGeom>
          <a:noFill/>
          <a:ln w="76200">
            <a:solidFill>
              <a:srgbClr val="800080"/>
            </a:solidFill>
            <a:round/>
            <a:headEnd/>
            <a:tailEnd/>
          </a:ln>
          <a:effectLst/>
        </p:spPr>
        <p:txBody>
          <a:bodyPr/>
          <a:lstStyle/>
          <a:p>
            <a:endParaRPr lang="zh-CN" altLang="en-US"/>
          </a:p>
        </p:txBody>
      </p:sp>
      <p:sp>
        <p:nvSpPr>
          <p:cNvPr id="941079" name="Text Box 23"/>
          <p:cNvSpPr txBox="1">
            <a:spLocks noChangeArrowheads="1"/>
          </p:cNvSpPr>
          <p:nvPr/>
        </p:nvSpPr>
        <p:spPr bwMode="auto">
          <a:xfrm>
            <a:off x="7885113" y="3141663"/>
            <a:ext cx="671512" cy="2808287"/>
          </a:xfrm>
          <a:prstGeom prst="rect">
            <a:avLst/>
          </a:prstGeom>
          <a:noFill/>
          <a:ln w="38100">
            <a:noFill/>
            <a:miter lim="800000"/>
            <a:headEnd/>
            <a:tailEnd/>
          </a:ln>
          <a:effectLst/>
        </p:spPr>
        <p:txBody>
          <a:bodyPr vert="eaVert">
            <a:spAutoFit/>
          </a:bodyPr>
          <a:lstStyle/>
          <a:p>
            <a:pPr>
              <a:spcBef>
                <a:spcPct val="50000"/>
              </a:spcBef>
            </a:pPr>
            <a:r>
              <a:rPr lang="en-US" altLang="zh-CN" sz="3200">
                <a:latin typeface="宋体" charset="-122"/>
              </a:rPr>
              <a:t>B) </a:t>
            </a:r>
            <a:r>
              <a:rPr lang="zh-CN" altLang="en-US" sz="3200">
                <a:latin typeface="宋体" charset="-122"/>
              </a:rPr>
              <a:t>模拟电路图</a:t>
            </a:r>
          </a:p>
        </p:txBody>
      </p:sp>
      <p:graphicFrame>
        <p:nvGraphicFramePr>
          <p:cNvPr id="941080" name="Object 24"/>
          <p:cNvGraphicFramePr>
            <a:graphicFrameLocks noChangeAspect="1"/>
          </p:cNvGraphicFramePr>
          <p:nvPr>
            <p:ph type="title" sz="quarter"/>
          </p:nvPr>
        </p:nvGraphicFramePr>
        <p:xfrm>
          <a:off x="3132138" y="4797425"/>
          <a:ext cx="941387" cy="1143000"/>
        </p:xfrm>
        <a:graphic>
          <a:graphicData uri="http://schemas.openxmlformats.org/presentationml/2006/ole">
            <p:oleObj spid="_x0000_s941080" name="公式" r:id="rId3" imgW="177569" imgH="215619" progId="Equation.3">
              <p:embed/>
            </p:oleObj>
          </a:graphicData>
        </a:graphic>
      </p:graphicFrame>
      <p:graphicFrame>
        <p:nvGraphicFramePr>
          <p:cNvPr id="941081" name="Object 25"/>
          <p:cNvGraphicFramePr>
            <a:graphicFrameLocks noChangeAspect="1"/>
          </p:cNvGraphicFramePr>
          <p:nvPr>
            <p:ph sz="quarter" idx="2"/>
          </p:nvPr>
        </p:nvGraphicFramePr>
        <p:xfrm>
          <a:off x="2087563" y="333375"/>
          <a:ext cx="1152525" cy="1223963"/>
        </p:xfrm>
        <a:graphic>
          <a:graphicData uri="http://schemas.openxmlformats.org/presentationml/2006/ole">
            <p:oleObj spid="_x0000_s941081" name="公式" r:id="rId4" imgW="203040" imgH="215640" progId="Equation.3">
              <p:embed/>
            </p:oleObj>
          </a:graphicData>
        </a:graphic>
      </p:graphicFrame>
      <p:graphicFrame>
        <p:nvGraphicFramePr>
          <p:cNvPr id="941082" name="Object 26"/>
          <p:cNvGraphicFramePr>
            <a:graphicFrameLocks noChangeAspect="1"/>
          </p:cNvGraphicFramePr>
          <p:nvPr>
            <p:ph sz="quarter" idx="3"/>
          </p:nvPr>
        </p:nvGraphicFramePr>
        <p:xfrm>
          <a:off x="6011863" y="620713"/>
          <a:ext cx="1008062" cy="1008062"/>
        </p:xfrm>
        <a:graphic>
          <a:graphicData uri="http://schemas.openxmlformats.org/presentationml/2006/ole">
            <p:oleObj spid="_x0000_s941082" name="公式" r:id="rId5" imgW="215640" imgH="215640" progId="Equation.3">
              <p:embed/>
            </p:oleObj>
          </a:graphicData>
        </a:graphic>
      </p:graphicFrame>
      <p:graphicFrame>
        <p:nvGraphicFramePr>
          <p:cNvPr id="941083" name="Object 27"/>
          <p:cNvGraphicFramePr>
            <a:graphicFrameLocks noChangeAspect="1"/>
          </p:cNvGraphicFramePr>
          <p:nvPr>
            <p:ph sz="quarter" idx="4"/>
          </p:nvPr>
        </p:nvGraphicFramePr>
        <p:xfrm>
          <a:off x="4500563" y="620713"/>
          <a:ext cx="1079500" cy="1079500"/>
        </p:xfrm>
        <a:graphic>
          <a:graphicData uri="http://schemas.openxmlformats.org/presentationml/2006/ole">
            <p:oleObj spid="_x0000_s941083" name="公式" r:id="rId6" imgW="228600" imgH="228600" progId="Equation.3">
              <p:embed/>
            </p:oleObj>
          </a:graphicData>
        </a:graphic>
      </p:graphicFrame>
      <p:graphicFrame>
        <p:nvGraphicFramePr>
          <p:cNvPr id="941084" name="Object 28"/>
          <p:cNvGraphicFramePr>
            <a:graphicFrameLocks noChangeAspect="1"/>
          </p:cNvGraphicFramePr>
          <p:nvPr/>
        </p:nvGraphicFramePr>
        <p:xfrm>
          <a:off x="1908175" y="2205038"/>
          <a:ext cx="1008063" cy="955675"/>
        </p:xfrm>
        <a:graphic>
          <a:graphicData uri="http://schemas.openxmlformats.org/presentationml/2006/ole">
            <p:oleObj spid="_x0000_s941084" name="公式" r:id="rId7" imgW="241300" imgH="228600" progId="Equation.3">
              <p:embed/>
            </p:oleObj>
          </a:graphicData>
        </a:graphic>
      </p:graphicFrame>
      <p:graphicFrame>
        <p:nvGraphicFramePr>
          <p:cNvPr id="941085" name="Object 29"/>
          <p:cNvGraphicFramePr>
            <a:graphicFrameLocks noChangeAspect="1"/>
          </p:cNvGraphicFramePr>
          <p:nvPr/>
        </p:nvGraphicFramePr>
        <p:xfrm>
          <a:off x="7451725" y="2133600"/>
          <a:ext cx="1079500" cy="925513"/>
        </p:xfrm>
        <a:graphic>
          <a:graphicData uri="http://schemas.openxmlformats.org/presentationml/2006/ole">
            <p:oleObj spid="_x0000_s941085" name="公式" r:id="rId8" imgW="266584" imgH="228501" progId="Equation.3">
              <p:embed/>
            </p:oleObj>
          </a:graphicData>
        </a:graphic>
      </p:graphicFrame>
      <p:graphicFrame>
        <p:nvGraphicFramePr>
          <p:cNvPr id="941086" name="Object 30"/>
          <p:cNvGraphicFramePr>
            <a:graphicFrameLocks noChangeAspect="1"/>
          </p:cNvGraphicFramePr>
          <p:nvPr/>
        </p:nvGraphicFramePr>
        <p:xfrm>
          <a:off x="4572000" y="2349500"/>
          <a:ext cx="1079500" cy="971550"/>
        </p:xfrm>
        <a:graphic>
          <a:graphicData uri="http://schemas.openxmlformats.org/presentationml/2006/ole">
            <p:oleObj spid="_x0000_s941086" name="公式" r:id="rId9" imgW="253890" imgH="228501" progId="Equation.3">
              <p:embed/>
            </p:oleObj>
          </a:graphicData>
        </a:graphic>
      </p:graphicFrame>
      <p:graphicFrame>
        <p:nvGraphicFramePr>
          <p:cNvPr id="941087" name="Object 31"/>
          <p:cNvGraphicFramePr>
            <a:graphicFrameLocks noChangeAspect="1"/>
          </p:cNvGraphicFramePr>
          <p:nvPr/>
        </p:nvGraphicFramePr>
        <p:xfrm>
          <a:off x="3059113" y="908050"/>
          <a:ext cx="908050" cy="1187450"/>
        </p:xfrm>
        <a:graphic>
          <a:graphicData uri="http://schemas.openxmlformats.org/presentationml/2006/ole">
            <p:oleObj spid="_x0000_s941087" name="公式" r:id="rId10" imgW="164885" imgH="215619" progId="Equation.3">
              <p:embed/>
            </p:oleObj>
          </a:graphicData>
        </a:graphic>
      </p:graphicFrame>
      <p:graphicFrame>
        <p:nvGraphicFramePr>
          <p:cNvPr id="941088" name="Object 32"/>
          <p:cNvGraphicFramePr>
            <a:graphicFrameLocks noChangeAspect="1"/>
          </p:cNvGraphicFramePr>
          <p:nvPr>
            <p:ph sz="quarter" idx="1"/>
          </p:nvPr>
        </p:nvGraphicFramePr>
        <p:xfrm>
          <a:off x="4678363" y="3597275"/>
          <a:ext cx="1009650" cy="830263"/>
        </p:xfrm>
        <a:graphic>
          <a:graphicData uri="http://schemas.openxmlformats.org/presentationml/2006/ole">
            <p:oleObj spid="_x0000_s941088" name="公式" r:id="rId11" imgW="266584" imgH="228501" progId="Equation.3">
              <p:embed/>
            </p:oleObj>
          </a:graphicData>
        </a:graphic>
      </p:graphicFrame>
      <p:sp>
        <p:nvSpPr>
          <p:cNvPr id="941089" name="Text Box 33">
            <a:hlinkClick r:id="rId12" action="ppaction://hlinksldjump"/>
          </p:cNvPr>
          <p:cNvSpPr txBox="1">
            <a:spLocks noChangeArrowheads="1"/>
          </p:cNvSpPr>
          <p:nvPr/>
        </p:nvSpPr>
        <p:spPr bwMode="auto">
          <a:xfrm>
            <a:off x="7488238" y="6118225"/>
            <a:ext cx="1655762" cy="739775"/>
          </a:xfrm>
          <a:prstGeom prst="rect">
            <a:avLst/>
          </a:prstGeom>
          <a:solidFill>
            <a:srgbClr val="66FF33"/>
          </a:solidFill>
          <a:ln w="38100">
            <a:miter lim="800000"/>
            <a:headEnd/>
            <a:tailEnd/>
          </a:ln>
          <a:effectLst/>
          <a:scene3d>
            <a:camera prst="legacyPerspectiveTop"/>
            <a:lightRig rig="legacyFlat3" dir="b"/>
          </a:scene3d>
          <a:sp3d extrusionH="887400" prstMaterial="legacyMatte">
            <a:bevelT w="13500" h="13500" prst="angle"/>
            <a:bevelB w="13500" h="13500" prst="angle"/>
            <a:extrusionClr>
              <a:srgbClr val="66FF33"/>
            </a:extrusionClr>
          </a:sp3d>
        </p:spPr>
        <p:txBody>
          <a:bodyPr>
            <a:spAutoFit/>
            <a:flatTx/>
          </a:bodyPr>
          <a:lstStyle/>
          <a:p>
            <a:pPr>
              <a:spcBef>
                <a:spcPct val="50000"/>
              </a:spcBef>
            </a:pPr>
            <a:r>
              <a:rPr lang="zh-CN" altLang="en-US" sz="4000" b="1">
                <a:latin typeface="宋体" charset="-122"/>
              </a:rPr>
              <a:t>返回</a:t>
            </a:r>
          </a:p>
        </p:txBody>
      </p:sp>
      <p:sp>
        <p:nvSpPr>
          <p:cNvPr id="941090" name="Line 34"/>
          <p:cNvSpPr>
            <a:spLocks noChangeShapeType="1"/>
          </p:cNvSpPr>
          <p:nvPr/>
        </p:nvSpPr>
        <p:spPr bwMode="auto">
          <a:xfrm flipV="1">
            <a:off x="4419600" y="609600"/>
            <a:ext cx="0" cy="457200"/>
          </a:xfrm>
          <a:prstGeom prst="line">
            <a:avLst/>
          </a:prstGeom>
          <a:noFill/>
          <a:ln w="63500">
            <a:solidFill>
              <a:srgbClr val="800080"/>
            </a:solidFill>
            <a:round/>
            <a:headEnd/>
            <a:tailEnd type="triangle" w="med" len="med"/>
          </a:ln>
          <a:effectLst/>
        </p:spPr>
        <p:txBody>
          <a:bodyPr/>
          <a:lstStyle/>
          <a:p>
            <a:endParaRPr lang="zh-CN" altLang="en-US"/>
          </a:p>
        </p:txBody>
      </p:sp>
      <p:sp>
        <p:nvSpPr>
          <p:cNvPr id="941091" name="Text Box 35"/>
          <p:cNvSpPr txBox="1">
            <a:spLocks noChangeArrowheads="1"/>
          </p:cNvSpPr>
          <p:nvPr/>
        </p:nvSpPr>
        <p:spPr bwMode="auto">
          <a:xfrm>
            <a:off x="1219200" y="990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092" name="Text Box 36"/>
          <p:cNvSpPr txBox="1">
            <a:spLocks noChangeArrowheads="1"/>
          </p:cNvSpPr>
          <p:nvPr/>
        </p:nvSpPr>
        <p:spPr bwMode="auto">
          <a:xfrm>
            <a:off x="1371600" y="1143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093" name="Text Box 37"/>
          <p:cNvSpPr txBox="1">
            <a:spLocks noChangeArrowheads="1"/>
          </p:cNvSpPr>
          <p:nvPr/>
        </p:nvSpPr>
        <p:spPr bwMode="auto">
          <a:xfrm>
            <a:off x="1524000" y="1295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094" name="Text Box 38"/>
          <p:cNvSpPr txBox="1">
            <a:spLocks noChangeArrowheads="1"/>
          </p:cNvSpPr>
          <p:nvPr/>
        </p:nvSpPr>
        <p:spPr bwMode="auto">
          <a:xfrm>
            <a:off x="1676400" y="1447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095" name="Text Box 39"/>
          <p:cNvSpPr txBox="1">
            <a:spLocks noChangeArrowheads="1"/>
          </p:cNvSpPr>
          <p:nvPr/>
        </p:nvSpPr>
        <p:spPr bwMode="auto">
          <a:xfrm>
            <a:off x="1828800" y="1600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096" name="Text Box 40"/>
          <p:cNvSpPr txBox="1">
            <a:spLocks noChangeArrowheads="1"/>
          </p:cNvSpPr>
          <p:nvPr/>
        </p:nvSpPr>
        <p:spPr bwMode="auto">
          <a:xfrm>
            <a:off x="1981200" y="1752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097" name="Text Box 41"/>
          <p:cNvSpPr txBox="1">
            <a:spLocks noChangeArrowheads="1"/>
          </p:cNvSpPr>
          <p:nvPr/>
        </p:nvSpPr>
        <p:spPr bwMode="auto">
          <a:xfrm>
            <a:off x="2133600" y="1905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098" name="Text Box 42"/>
          <p:cNvSpPr txBox="1">
            <a:spLocks noChangeArrowheads="1"/>
          </p:cNvSpPr>
          <p:nvPr/>
        </p:nvSpPr>
        <p:spPr bwMode="auto">
          <a:xfrm>
            <a:off x="2286000" y="2057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099" name="Text Box 43"/>
          <p:cNvSpPr txBox="1">
            <a:spLocks noChangeArrowheads="1"/>
          </p:cNvSpPr>
          <p:nvPr/>
        </p:nvSpPr>
        <p:spPr bwMode="auto">
          <a:xfrm>
            <a:off x="2438400" y="2209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100" name="Text Box 44"/>
          <p:cNvSpPr txBox="1">
            <a:spLocks noChangeArrowheads="1"/>
          </p:cNvSpPr>
          <p:nvPr/>
        </p:nvSpPr>
        <p:spPr bwMode="auto">
          <a:xfrm>
            <a:off x="2590800" y="2362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101" name="Text Box 45"/>
          <p:cNvSpPr txBox="1">
            <a:spLocks noChangeArrowheads="1"/>
          </p:cNvSpPr>
          <p:nvPr/>
        </p:nvSpPr>
        <p:spPr bwMode="auto">
          <a:xfrm>
            <a:off x="2743200" y="2514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102" name="Text Box 46"/>
          <p:cNvSpPr txBox="1">
            <a:spLocks noChangeArrowheads="1"/>
          </p:cNvSpPr>
          <p:nvPr/>
        </p:nvSpPr>
        <p:spPr bwMode="auto">
          <a:xfrm>
            <a:off x="2895600" y="2667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103" name="Text Box 47"/>
          <p:cNvSpPr txBox="1">
            <a:spLocks noChangeArrowheads="1"/>
          </p:cNvSpPr>
          <p:nvPr/>
        </p:nvSpPr>
        <p:spPr bwMode="auto">
          <a:xfrm>
            <a:off x="3048000" y="2819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104" name="Text Box 48"/>
          <p:cNvSpPr txBox="1">
            <a:spLocks noChangeArrowheads="1"/>
          </p:cNvSpPr>
          <p:nvPr/>
        </p:nvSpPr>
        <p:spPr bwMode="auto">
          <a:xfrm>
            <a:off x="3200400" y="2971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105" name="Text Box 49"/>
          <p:cNvSpPr txBox="1">
            <a:spLocks noChangeArrowheads="1"/>
          </p:cNvSpPr>
          <p:nvPr/>
        </p:nvSpPr>
        <p:spPr bwMode="auto">
          <a:xfrm>
            <a:off x="3352800" y="3124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106" name="Text Box 50"/>
          <p:cNvSpPr txBox="1">
            <a:spLocks noChangeArrowheads="1"/>
          </p:cNvSpPr>
          <p:nvPr/>
        </p:nvSpPr>
        <p:spPr bwMode="auto">
          <a:xfrm>
            <a:off x="3505200" y="3276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107" name="Text Box 51"/>
          <p:cNvSpPr txBox="1">
            <a:spLocks noChangeArrowheads="1"/>
          </p:cNvSpPr>
          <p:nvPr/>
        </p:nvSpPr>
        <p:spPr bwMode="auto">
          <a:xfrm>
            <a:off x="3657600" y="3429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108" name="Text Box 52"/>
          <p:cNvSpPr txBox="1">
            <a:spLocks noChangeArrowheads="1"/>
          </p:cNvSpPr>
          <p:nvPr/>
        </p:nvSpPr>
        <p:spPr bwMode="auto">
          <a:xfrm>
            <a:off x="3810000" y="3581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109" name="Text Box 53"/>
          <p:cNvSpPr txBox="1">
            <a:spLocks noChangeArrowheads="1"/>
          </p:cNvSpPr>
          <p:nvPr/>
        </p:nvSpPr>
        <p:spPr bwMode="auto">
          <a:xfrm>
            <a:off x="3962400" y="3733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110" name="Text Box 54"/>
          <p:cNvSpPr txBox="1">
            <a:spLocks noChangeArrowheads="1"/>
          </p:cNvSpPr>
          <p:nvPr/>
        </p:nvSpPr>
        <p:spPr bwMode="auto">
          <a:xfrm>
            <a:off x="4114800" y="3886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111" name="Text Box 55"/>
          <p:cNvSpPr txBox="1">
            <a:spLocks noChangeArrowheads="1"/>
          </p:cNvSpPr>
          <p:nvPr/>
        </p:nvSpPr>
        <p:spPr bwMode="auto">
          <a:xfrm>
            <a:off x="4267200" y="4038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112" name="Text Box 56"/>
          <p:cNvSpPr txBox="1">
            <a:spLocks noChangeArrowheads="1"/>
          </p:cNvSpPr>
          <p:nvPr/>
        </p:nvSpPr>
        <p:spPr bwMode="auto">
          <a:xfrm>
            <a:off x="4419600" y="4191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113" name="Text Box 57"/>
          <p:cNvSpPr txBox="1">
            <a:spLocks noChangeArrowheads="1"/>
          </p:cNvSpPr>
          <p:nvPr/>
        </p:nvSpPr>
        <p:spPr bwMode="auto">
          <a:xfrm>
            <a:off x="4572000" y="4343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114" name="Text Box 58"/>
          <p:cNvSpPr txBox="1">
            <a:spLocks noChangeArrowheads="1"/>
          </p:cNvSpPr>
          <p:nvPr/>
        </p:nvSpPr>
        <p:spPr bwMode="auto">
          <a:xfrm>
            <a:off x="4724400" y="4495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115" name="Text Box 59"/>
          <p:cNvSpPr txBox="1">
            <a:spLocks noChangeArrowheads="1"/>
          </p:cNvSpPr>
          <p:nvPr/>
        </p:nvSpPr>
        <p:spPr bwMode="auto">
          <a:xfrm>
            <a:off x="4876800" y="4648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116" name="Text Box 60"/>
          <p:cNvSpPr txBox="1">
            <a:spLocks noChangeArrowheads="1"/>
          </p:cNvSpPr>
          <p:nvPr/>
        </p:nvSpPr>
        <p:spPr bwMode="auto">
          <a:xfrm>
            <a:off x="5029200" y="4800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117" name="Text Box 61"/>
          <p:cNvSpPr txBox="1">
            <a:spLocks noChangeArrowheads="1"/>
          </p:cNvSpPr>
          <p:nvPr/>
        </p:nvSpPr>
        <p:spPr bwMode="auto">
          <a:xfrm>
            <a:off x="5181600" y="4953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118" name="Text Box 62"/>
          <p:cNvSpPr txBox="1">
            <a:spLocks noChangeArrowheads="1"/>
          </p:cNvSpPr>
          <p:nvPr/>
        </p:nvSpPr>
        <p:spPr bwMode="auto">
          <a:xfrm>
            <a:off x="5334000" y="5105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119" name="Text Box 63"/>
          <p:cNvSpPr txBox="1">
            <a:spLocks noChangeArrowheads="1"/>
          </p:cNvSpPr>
          <p:nvPr/>
        </p:nvSpPr>
        <p:spPr bwMode="auto">
          <a:xfrm>
            <a:off x="5486400" y="5257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120" name="Text Box 64"/>
          <p:cNvSpPr txBox="1">
            <a:spLocks noChangeArrowheads="1"/>
          </p:cNvSpPr>
          <p:nvPr/>
        </p:nvSpPr>
        <p:spPr bwMode="auto">
          <a:xfrm>
            <a:off x="5638800" y="5410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121" name="Text Box 65"/>
          <p:cNvSpPr txBox="1">
            <a:spLocks noChangeArrowheads="1"/>
          </p:cNvSpPr>
          <p:nvPr/>
        </p:nvSpPr>
        <p:spPr bwMode="auto">
          <a:xfrm>
            <a:off x="5791200" y="5562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1122" name="Text Box 66"/>
          <p:cNvSpPr txBox="1">
            <a:spLocks noChangeArrowheads="1"/>
          </p:cNvSpPr>
          <p:nvPr/>
        </p:nvSpPr>
        <p:spPr bwMode="auto">
          <a:xfrm>
            <a:off x="5943600" y="5715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23629 -0.01041 L -2.77778E-6 -4.44444E-6 " pathEditMode="relative" ptsTypes="AA">
                                      <p:cBhvr>
                                        <p:cTn id="6" dur="2000" fill="hold"/>
                                        <p:tgtEl>
                                          <p:spTgt spid="941073"/>
                                        </p:tgtEl>
                                        <p:attrNameLst>
                                          <p:attrName>ppt_x,ppt_y</p:attrName>
                                        </p:attrNameLst>
                                      </p:cBhvr>
                                    </p:animMotion>
                                  </p:childTnLst>
                                </p:cTn>
                              </p:par>
                            </p:childTnLst>
                          </p:cTn>
                        </p:par>
                        <p:par>
                          <p:cTn id="7" fill="hold">
                            <p:stCondLst>
                              <p:cond delay="2000"/>
                            </p:stCondLst>
                            <p:childTnLst>
                              <p:par>
                                <p:cTn id="8" presetID="0" presetClass="path" presetSubtype="0" accel="50000" decel="50000" fill="hold" grpId="0" nodeType="afterEffect">
                                  <p:stCondLst>
                                    <p:cond delay="0"/>
                                  </p:stCondLst>
                                  <p:childTnLst>
                                    <p:animMotion origin="layout" path="M -0.22049 -0.01041 L -7.5E-6 -4.44444E-6 " pathEditMode="relative" ptsTypes="AA">
                                      <p:cBhvr>
                                        <p:cTn id="9" dur="2000" fill="hold"/>
                                        <p:tgtEl>
                                          <p:spTgt spid="941074"/>
                                        </p:tgtEl>
                                        <p:attrNameLst>
                                          <p:attrName>ppt_x,ppt_y</p:attrName>
                                        </p:attrNameLst>
                                      </p:cBhvr>
                                    </p:animMotion>
                                  </p:childTnLst>
                                </p:cTn>
                              </p:par>
                            </p:childTnLst>
                          </p:cTn>
                        </p:par>
                      </p:childTnLst>
                    </p:cTn>
                  </p:par>
                  <p:par>
                    <p:cTn id="10" fill="hold">
                      <p:stCondLst>
                        <p:cond delay="indefinite"/>
                      </p:stCondLst>
                      <p:childTnLst>
                        <p:par>
                          <p:cTn id="11" fill="hold">
                            <p:stCondLst>
                              <p:cond delay="0"/>
                            </p:stCondLst>
                            <p:childTnLst>
                              <p:par>
                                <p:cTn id="12" presetID="43" presetClass="entr" presetSubtype="0" fill="hold" grpId="0" nodeType="clickEffect">
                                  <p:stCondLst>
                                    <p:cond delay="0"/>
                                  </p:stCondLst>
                                  <p:childTnLst>
                                    <p:set>
                                      <p:cBhvr>
                                        <p:cTn id="13" dur="1" fill="hold">
                                          <p:stCondLst>
                                            <p:cond delay="0"/>
                                          </p:stCondLst>
                                        </p:cTn>
                                        <p:tgtEl>
                                          <p:spTgt spid="941089"/>
                                        </p:tgtEl>
                                        <p:attrNameLst>
                                          <p:attrName>style.visibility</p:attrName>
                                        </p:attrNameLst>
                                      </p:cBhvr>
                                      <p:to>
                                        <p:strVal val="visible"/>
                                      </p:to>
                                    </p:set>
                                    <p:animEffect transition="in" filter="fade">
                                      <p:cBhvr>
                                        <p:cTn id="14" dur="100"/>
                                        <p:tgtEl>
                                          <p:spTgt spid="941089"/>
                                        </p:tgtEl>
                                      </p:cBhvr>
                                    </p:animEffect>
                                    <p:anim calcmode="lin" valueType="num">
                                      <p:cBhvr>
                                        <p:cTn id="15" dur="400" fill="hold"/>
                                        <p:tgtEl>
                                          <p:spTgt spid="941089"/>
                                        </p:tgtEl>
                                        <p:attrNameLst>
                                          <p:attrName>ppt_x</p:attrName>
                                        </p:attrNameLst>
                                      </p:cBhvr>
                                      <p:tavLst>
                                        <p:tav tm="0">
                                          <p:val>
                                            <p:strVal val="#ppt_x"/>
                                          </p:val>
                                        </p:tav>
                                        <p:tav tm="100000">
                                          <p:val>
                                            <p:strVal val="#ppt_x"/>
                                          </p:val>
                                        </p:tav>
                                      </p:tavLst>
                                    </p:anim>
                                    <p:anim calcmode="lin" valueType="num">
                                      <p:cBhvr>
                                        <p:cTn id="16" dur="400" fill="hold"/>
                                        <p:tgtEl>
                                          <p:spTgt spid="941089"/>
                                        </p:tgtEl>
                                        <p:attrNameLst>
                                          <p:attrName>ppt_y</p:attrName>
                                        </p:attrNameLst>
                                      </p:cBhvr>
                                      <p:tavLst>
                                        <p:tav tm="0">
                                          <p:val>
                                            <p:strVal val="#ppt_y+0.31"/>
                                          </p:val>
                                        </p:tav>
                                        <p:tav tm="100000">
                                          <p:val>
                                            <p:strVal val="#ppt_y+0.31"/>
                                          </p:val>
                                        </p:tav>
                                      </p:tavLst>
                                    </p:anim>
                                    <p:anim calcmode="lin" valueType="num">
                                      <p:cBhvr>
                                        <p:cTn id="17" dur="600" decel="50000" fill="hold">
                                          <p:stCondLst>
                                            <p:cond delay="400"/>
                                          </p:stCondLst>
                                        </p:cTn>
                                        <p:tgtEl>
                                          <p:spTgt spid="94108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 dur="600" decel="50000" fill="hold">
                                          <p:stCondLst>
                                            <p:cond delay="400"/>
                                          </p:stCondLst>
                                        </p:cTn>
                                        <p:tgtEl>
                                          <p:spTgt spid="94108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41091"/>
                                        </p:tgtEl>
                                        <p:attrNameLst>
                                          <p:attrName>style.visibility</p:attrName>
                                        </p:attrNameLst>
                                      </p:cBhvr>
                                      <p:to>
                                        <p:strVal val="visible"/>
                                      </p:to>
                                    </p:set>
                                    <p:animEffect transition="in" filter="blinds(horizontal)">
                                      <p:cBhvr>
                                        <p:cTn id="23" dur="500"/>
                                        <p:tgtEl>
                                          <p:spTgt spid="94109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41092"/>
                                        </p:tgtEl>
                                        <p:attrNameLst>
                                          <p:attrName>style.visibility</p:attrName>
                                        </p:attrNameLst>
                                      </p:cBhvr>
                                      <p:to>
                                        <p:strVal val="visible"/>
                                      </p:to>
                                    </p:set>
                                    <p:animEffect transition="in" filter="blinds(horizontal)">
                                      <p:cBhvr>
                                        <p:cTn id="28" dur="500"/>
                                        <p:tgtEl>
                                          <p:spTgt spid="94109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941093"/>
                                        </p:tgtEl>
                                        <p:attrNameLst>
                                          <p:attrName>style.visibility</p:attrName>
                                        </p:attrNameLst>
                                      </p:cBhvr>
                                      <p:to>
                                        <p:strVal val="visible"/>
                                      </p:to>
                                    </p:set>
                                    <p:animEffect transition="in" filter="blinds(horizontal)">
                                      <p:cBhvr>
                                        <p:cTn id="33" dur="500"/>
                                        <p:tgtEl>
                                          <p:spTgt spid="94109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41094"/>
                                        </p:tgtEl>
                                        <p:attrNameLst>
                                          <p:attrName>style.visibility</p:attrName>
                                        </p:attrNameLst>
                                      </p:cBhvr>
                                      <p:to>
                                        <p:strVal val="visible"/>
                                      </p:to>
                                    </p:set>
                                    <p:animEffect transition="in" filter="blinds(horizontal)">
                                      <p:cBhvr>
                                        <p:cTn id="38" dur="500"/>
                                        <p:tgtEl>
                                          <p:spTgt spid="94109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941095"/>
                                        </p:tgtEl>
                                        <p:attrNameLst>
                                          <p:attrName>style.visibility</p:attrName>
                                        </p:attrNameLst>
                                      </p:cBhvr>
                                      <p:to>
                                        <p:strVal val="visible"/>
                                      </p:to>
                                    </p:set>
                                    <p:animEffect transition="in" filter="blinds(horizontal)">
                                      <p:cBhvr>
                                        <p:cTn id="43" dur="500"/>
                                        <p:tgtEl>
                                          <p:spTgt spid="94109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941096"/>
                                        </p:tgtEl>
                                        <p:attrNameLst>
                                          <p:attrName>style.visibility</p:attrName>
                                        </p:attrNameLst>
                                      </p:cBhvr>
                                      <p:to>
                                        <p:strVal val="visible"/>
                                      </p:to>
                                    </p:set>
                                    <p:animEffect transition="in" filter="blinds(horizontal)">
                                      <p:cBhvr>
                                        <p:cTn id="48" dur="500"/>
                                        <p:tgtEl>
                                          <p:spTgt spid="941096"/>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941097"/>
                                        </p:tgtEl>
                                        <p:attrNameLst>
                                          <p:attrName>style.visibility</p:attrName>
                                        </p:attrNameLst>
                                      </p:cBhvr>
                                      <p:to>
                                        <p:strVal val="visible"/>
                                      </p:to>
                                    </p:set>
                                    <p:animEffect transition="in" filter="blinds(horizontal)">
                                      <p:cBhvr>
                                        <p:cTn id="53" dur="500"/>
                                        <p:tgtEl>
                                          <p:spTgt spid="941097"/>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941098"/>
                                        </p:tgtEl>
                                        <p:attrNameLst>
                                          <p:attrName>style.visibility</p:attrName>
                                        </p:attrNameLst>
                                      </p:cBhvr>
                                      <p:to>
                                        <p:strVal val="visible"/>
                                      </p:to>
                                    </p:set>
                                    <p:animEffect transition="in" filter="blinds(horizontal)">
                                      <p:cBhvr>
                                        <p:cTn id="58" dur="500"/>
                                        <p:tgtEl>
                                          <p:spTgt spid="941098"/>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941099"/>
                                        </p:tgtEl>
                                        <p:attrNameLst>
                                          <p:attrName>style.visibility</p:attrName>
                                        </p:attrNameLst>
                                      </p:cBhvr>
                                      <p:to>
                                        <p:strVal val="visible"/>
                                      </p:to>
                                    </p:set>
                                    <p:animEffect transition="in" filter="blinds(horizontal)">
                                      <p:cBhvr>
                                        <p:cTn id="63" dur="500"/>
                                        <p:tgtEl>
                                          <p:spTgt spid="941099"/>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941100"/>
                                        </p:tgtEl>
                                        <p:attrNameLst>
                                          <p:attrName>style.visibility</p:attrName>
                                        </p:attrNameLst>
                                      </p:cBhvr>
                                      <p:to>
                                        <p:strVal val="visible"/>
                                      </p:to>
                                    </p:set>
                                    <p:animEffect transition="in" filter="blinds(horizontal)">
                                      <p:cBhvr>
                                        <p:cTn id="68" dur="500"/>
                                        <p:tgtEl>
                                          <p:spTgt spid="941100"/>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941101"/>
                                        </p:tgtEl>
                                        <p:attrNameLst>
                                          <p:attrName>style.visibility</p:attrName>
                                        </p:attrNameLst>
                                      </p:cBhvr>
                                      <p:to>
                                        <p:strVal val="visible"/>
                                      </p:to>
                                    </p:set>
                                    <p:animEffect transition="in" filter="blinds(horizontal)">
                                      <p:cBhvr>
                                        <p:cTn id="73" dur="500"/>
                                        <p:tgtEl>
                                          <p:spTgt spid="941101"/>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941102"/>
                                        </p:tgtEl>
                                        <p:attrNameLst>
                                          <p:attrName>style.visibility</p:attrName>
                                        </p:attrNameLst>
                                      </p:cBhvr>
                                      <p:to>
                                        <p:strVal val="visible"/>
                                      </p:to>
                                    </p:set>
                                    <p:animEffect transition="in" filter="blinds(horizontal)">
                                      <p:cBhvr>
                                        <p:cTn id="78" dur="500"/>
                                        <p:tgtEl>
                                          <p:spTgt spid="941102"/>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941103"/>
                                        </p:tgtEl>
                                        <p:attrNameLst>
                                          <p:attrName>style.visibility</p:attrName>
                                        </p:attrNameLst>
                                      </p:cBhvr>
                                      <p:to>
                                        <p:strVal val="visible"/>
                                      </p:to>
                                    </p:set>
                                    <p:animEffect transition="in" filter="blinds(horizontal)">
                                      <p:cBhvr>
                                        <p:cTn id="83" dur="500"/>
                                        <p:tgtEl>
                                          <p:spTgt spid="941103"/>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941104"/>
                                        </p:tgtEl>
                                        <p:attrNameLst>
                                          <p:attrName>style.visibility</p:attrName>
                                        </p:attrNameLst>
                                      </p:cBhvr>
                                      <p:to>
                                        <p:strVal val="visible"/>
                                      </p:to>
                                    </p:set>
                                    <p:animEffect transition="in" filter="blinds(horizontal)">
                                      <p:cBhvr>
                                        <p:cTn id="88" dur="500"/>
                                        <p:tgtEl>
                                          <p:spTgt spid="941104"/>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941105"/>
                                        </p:tgtEl>
                                        <p:attrNameLst>
                                          <p:attrName>style.visibility</p:attrName>
                                        </p:attrNameLst>
                                      </p:cBhvr>
                                      <p:to>
                                        <p:strVal val="visible"/>
                                      </p:to>
                                    </p:set>
                                    <p:animEffect transition="in" filter="blinds(horizontal)">
                                      <p:cBhvr>
                                        <p:cTn id="93" dur="500"/>
                                        <p:tgtEl>
                                          <p:spTgt spid="941105"/>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941106"/>
                                        </p:tgtEl>
                                        <p:attrNameLst>
                                          <p:attrName>style.visibility</p:attrName>
                                        </p:attrNameLst>
                                      </p:cBhvr>
                                      <p:to>
                                        <p:strVal val="visible"/>
                                      </p:to>
                                    </p:set>
                                    <p:animEffect transition="in" filter="blinds(horizontal)">
                                      <p:cBhvr>
                                        <p:cTn id="98" dur="500"/>
                                        <p:tgtEl>
                                          <p:spTgt spid="941106"/>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941107"/>
                                        </p:tgtEl>
                                        <p:attrNameLst>
                                          <p:attrName>style.visibility</p:attrName>
                                        </p:attrNameLst>
                                      </p:cBhvr>
                                      <p:to>
                                        <p:strVal val="visible"/>
                                      </p:to>
                                    </p:set>
                                    <p:animEffect transition="in" filter="blinds(horizontal)">
                                      <p:cBhvr>
                                        <p:cTn id="103" dur="500"/>
                                        <p:tgtEl>
                                          <p:spTgt spid="941107"/>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941108"/>
                                        </p:tgtEl>
                                        <p:attrNameLst>
                                          <p:attrName>style.visibility</p:attrName>
                                        </p:attrNameLst>
                                      </p:cBhvr>
                                      <p:to>
                                        <p:strVal val="visible"/>
                                      </p:to>
                                    </p:set>
                                    <p:animEffect transition="in" filter="blinds(horizontal)">
                                      <p:cBhvr>
                                        <p:cTn id="108" dur="500"/>
                                        <p:tgtEl>
                                          <p:spTgt spid="941108"/>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941109"/>
                                        </p:tgtEl>
                                        <p:attrNameLst>
                                          <p:attrName>style.visibility</p:attrName>
                                        </p:attrNameLst>
                                      </p:cBhvr>
                                      <p:to>
                                        <p:strVal val="visible"/>
                                      </p:to>
                                    </p:set>
                                    <p:animEffect transition="in" filter="blinds(horizontal)">
                                      <p:cBhvr>
                                        <p:cTn id="113" dur="500"/>
                                        <p:tgtEl>
                                          <p:spTgt spid="941109"/>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941110"/>
                                        </p:tgtEl>
                                        <p:attrNameLst>
                                          <p:attrName>style.visibility</p:attrName>
                                        </p:attrNameLst>
                                      </p:cBhvr>
                                      <p:to>
                                        <p:strVal val="visible"/>
                                      </p:to>
                                    </p:set>
                                    <p:animEffect transition="in" filter="blinds(horizontal)">
                                      <p:cBhvr>
                                        <p:cTn id="118" dur="500"/>
                                        <p:tgtEl>
                                          <p:spTgt spid="941110"/>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941111"/>
                                        </p:tgtEl>
                                        <p:attrNameLst>
                                          <p:attrName>style.visibility</p:attrName>
                                        </p:attrNameLst>
                                      </p:cBhvr>
                                      <p:to>
                                        <p:strVal val="visible"/>
                                      </p:to>
                                    </p:set>
                                    <p:animEffect transition="in" filter="blinds(horizontal)">
                                      <p:cBhvr>
                                        <p:cTn id="123" dur="500"/>
                                        <p:tgtEl>
                                          <p:spTgt spid="941111"/>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grpId="0" nodeType="clickEffect">
                                  <p:stCondLst>
                                    <p:cond delay="0"/>
                                  </p:stCondLst>
                                  <p:childTnLst>
                                    <p:set>
                                      <p:cBhvr>
                                        <p:cTn id="127" dur="1" fill="hold">
                                          <p:stCondLst>
                                            <p:cond delay="0"/>
                                          </p:stCondLst>
                                        </p:cTn>
                                        <p:tgtEl>
                                          <p:spTgt spid="941112"/>
                                        </p:tgtEl>
                                        <p:attrNameLst>
                                          <p:attrName>style.visibility</p:attrName>
                                        </p:attrNameLst>
                                      </p:cBhvr>
                                      <p:to>
                                        <p:strVal val="visible"/>
                                      </p:to>
                                    </p:set>
                                    <p:animEffect transition="in" filter="blinds(horizontal)">
                                      <p:cBhvr>
                                        <p:cTn id="128" dur="500"/>
                                        <p:tgtEl>
                                          <p:spTgt spid="941112"/>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grpId="0" nodeType="clickEffect">
                                  <p:stCondLst>
                                    <p:cond delay="0"/>
                                  </p:stCondLst>
                                  <p:childTnLst>
                                    <p:set>
                                      <p:cBhvr>
                                        <p:cTn id="132" dur="1" fill="hold">
                                          <p:stCondLst>
                                            <p:cond delay="0"/>
                                          </p:stCondLst>
                                        </p:cTn>
                                        <p:tgtEl>
                                          <p:spTgt spid="941113"/>
                                        </p:tgtEl>
                                        <p:attrNameLst>
                                          <p:attrName>style.visibility</p:attrName>
                                        </p:attrNameLst>
                                      </p:cBhvr>
                                      <p:to>
                                        <p:strVal val="visible"/>
                                      </p:to>
                                    </p:set>
                                    <p:animEffect transition="in" filter="blinds(horizontal)">
                                      <p:cBhvr>
                                        <p:cTn id="133" dur="500"/>
                                        <p:tgtEl>
                                          <p:spTgt spid="941113"/>
                                        </p:tgtEl>
                                      </p:cBhvr>
                                    </p:animEffect>
                                  </p:childTnLst>
                                </p:cTn>
                              </p:par>
                            </p:childTnLst>
                          </p:cTn>
                        </p:par>
                      </p:childTnLst>
                    </p:cTn>
                  </p:par>
                  <p:par>
                    <p:cTn id="134" fill="hold">
                      <p:stCondLst>
                        <p:cond delay="indefinite"/>
                      </p:stCondLst>
                      <p:childTnLst>
                        <p:par>
                          <p:cTn id="135" fill="hold">
                            <p:stCondLst>
                              <p:cond delay="0"/>
                            </p:stCondLst>
                            <p:childTnLst>
                              <p:par>
                                <p:cTn id="136" presetID="3" presetClass="entr" presetSubtype="10" fill="hold" grpId="0" nodeType="clickEffect">
                                  <p:stCondLst>
                                    <p:cond delay="0"/>
                                  </p:stCondLst>
                                  <p:childTnLst>
                                    <p:set>
                                      <p:cBhvr>
                                        <p:cTn id="137" dur="1" fill="hold">
                                          <p:stCondLst>
                                            <p:cond delay="0"/>
                                          </p:stCondLst>
                                        </p:cTn>
                                        <p:tgtEl>
                                          <p:spTgt spid="941114"/>
                                        </p:tgtEl>
                                        <p:attrNameLst>
                                          <p:attrName>style.visibility</p:attrName>
                                        </p:attrNameLst>
                                      </p:cBhvr>
                                      <p:to>
                                        <p:strVal val="visible"/>
                                      </p:to>
                                    </p:set>
                                    <p:animEffect transition="in" filter="blinds(horizontal)">
                                      <p:cBhvr>
                                        <p:cTn id="138" dur="500"/>
                                        <p:tgtEl>
                                          <p:spTgt spid="941114"/>
                                        </p:tgtEl>
                                      </p:cBhvr>
                                    </p:animEffect>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grpId="0" nodeType="clickEffect">
                                  <p:stCondLst>
                                    <p:cond delay="0"/>
                                  </p:stCondLst>
                                  <p:childTnLst>
                                    <p:set>
                                      <p:cBhvr>
                                        <p:cTn id="142" dur="1" fill="hold">
                                          <p:stCondLst>
                                            <p:cond delay="0"/>
                                          </p:stCondLst>
                                        </p:cTn>
                                        <p:tgtEl>
                                          <p:spTgt spid="941115"/>
                                        </p:tgtEl>
                                        <p:attrNameLst>
                                          <p:attrName>style.visibility</p:attrName>
                                        </p:attrNameLst>
                                      </p:cBhvr>
                                      <p:to>
                                        <p:strVal val="visible"/>
                                      </p:to>
                                    </p:set>
                                    <p:animEffect transition="in" filter="blinds(horizontal)">
                                      <p:cBhvr>
                                        <p:cTn id="143" dur="500"/>
                                        <p:tgtEl>
                                          <p:spTgt spid="941115"/>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grpId="0" nodeType="clickEffect">
                                  <p:stCondLst>
                                    <p:cond delay="0"/>
                                  </p:stCondLst>
                                  <p:childTnLst>
                                    <p:set>
                                      <p:cBhvr>
                                        <p:cTn id="147" dur="1" fill="hold">
                                          <p:stCondLst>
                                            <p:cond delay="0"/>
                                          </p:stCondLst>
                                        </p:cTn>
                                        <p:tgtEl>
                                          <p:spTgt spid="941116"/>
                                        </p:tgtEl>
                                        <p:attrNameLst>
                                          <p:attrName>style.visibility</p:attrName>
                                        </p:attrNameLst>
                                      </p:cBhvr>
                                      <p:to>
                                        <p:strVal val="visible"/>
                                      </p:to>
                                    </p:set>
                                    <p:animEffect transition="in" filter="blinds(horizontal)">
                                      <p:cBhvr>
                                        <p:cTn id="148" dur="500"/>
                                        <p:tgtEl>
                                          <p:spTgt spid="941116"/>
                                        </p:tgtEl>
                                      </p:cBhvr>
                                    </p:animEffect>
                                  </p:childTnLst>
                                </p:cTn>
                              </p:par>
                            </p:childTnLst>
                          </p:cTn>
                        </p:par>
                      </p:childTnLst>
                    </p:cTn>
                  </p:par>
                  <p:par>
                    <p:cTn id="149" fill="hold">
                      <p:stCondLst>
                        <p:cond delay="indefinite"/>
                      </p:stCondLst>
                      <p:childTnLst>
                        <p:par>
                          <p:cTn id="150" fill="hold">
                            <p:stCondLst>
                              <p:cond delay="0"/>
                            </p:stCondLst>
                            <p:childTnLst>
                              <p:par>
                                <p:cTn id="151" presetID="3" presetClass="entr" presetSubtype="10" fill="hold" grpId="0" nodeType="clickEffect">
                                  <p:stCondLst>
                                    <p:cond delay="0"/>
                                  </p:stCondLst>
                                  <p:childTnLst>
                                    <p:set>
                                      <p:cBhvr>
                                        <p:cTn id="152" dur="1" fill="hold">
                                          <p:stCondLst>
                                            <p:cond delay="0"/>
                                          </p:stCondLst>
                                        </p:cTn>
                                        <p:tgtEl>
                                          <p:spTgt spid="941117"/>
                                        </p:tgtEl>
                                        <p:attrNameLst>
                                          <p:attrName>style.visibility</p:attrName>
                                        </p:attrNameLst>
                                      </p:cBhvr>
                                      <p:to>
                                        <p:strVal val="visible"/>
                                      </p:to>
                                    </p:set>
                                    <p:animEffect transition="in" filter="blinds(horizontal)">
                                      <p:cBhvr>
                                        <p:cTn id="153" dur="500"/>
                                        <p:tgtEl>
                                          <p:spTgt spid="941117"/>
                                        </p:tgtEl>
                                      </p:cBhvr>
                                    </p:animEffect>
                                  </p:childTnLst>
                                </p:cTn>
                              </p:par>
                            </p:childTnLst>
                          </p:cTn>
                        </p:par>
                      </p:childTnLst>
                    </p:cTn>
                  </p:par>
                  <p:par>
                    <p:cTn id="154" fill="hold">
                      <p:stCondLst>
                        <p:cond delay="indefinite"/>
                      </p:stCondLst>
                      <p:childTnLst>
                        <p:par>
                          <p:cTn id="155" fill="hold">
                            <p:stCondLst>
                              <p:cond delay="0"/>
                            </p:stCondLst>
                            <p:childTnLst>
                              <p:par>
                                <p:cTn id="156" presetID="3" presetClass="entr" presetSubtype="10" fill="hold" grpId="0" nodeType="clickEffect">
                                  <p:stCondLst>
                                    <p:cond delay="0"/>
                                  </p:stCondLst>
                                  <p:childTnLst>
                                    <p:set>
                                      <p:cBhvr>
                                        <p:cTn id="157" dur="1" fill="hold">
                                          <p:stCondLst>
                                            <p:cond delay="0"/>
                                          </p:stCondLst>
                                        </p:cTn>
                                        <p:tgtEl>
                                          <p:spTgt spid="941118"/>
                                        </p:tgtEl>
                                        <p:attrNameLst>
                                          <p:attrName>style.visibility</p:attrName>
                                        </p:attrNameLst>
                                      </p:cBhvr>
                                      <p:to>
                                        <p:strVal val="visible"/>
                                      </p:to>
                                    </p:set>
                                    <p:animEffect transition="in" filter="blinds(horizontal)">
                                      <p:cBhvr>
                                        <p:cTn id="158" dur="500"/>
                                        <p:tgtEl>
                                          <p:spTgt spid="941118"/>
                                        </p:tgtEl>
                                      </p:cBhvr>
                                    </p:animEffect>
                                  </p:childTnLst>
                                </p:cTn>
                              </p:par>
                            </p:childTnLst>
                          </p:cTn>
                        </p:par>
                      </p:childTnLst>
                    </p:cTn>
                  </p:par>
                  <p:par>
                    <p:cTn id="159" fill="hold">
                      <p:stCondLst>
                        <p:cond delay="indefinite"/>
                      </p:stCondLst>
                      <p:childTnLst>
                        <p:par>
                          <p:cTn id="160" fill="hold">
                            <p:stCondLst>
                              <p:cond delay="0"/>
                            </p:stCondLst>
                            <p:childTnLst>
                              <p:par>
                                <p:cTn id="161" presetID="3" presetClass="entr" presetSubtype="10" fill="hold" grpId="0" nodeType="clickEffect">
                                  <p:stCondLst>
                                    <p:cond delay="0"/>
                                  </p:stCondLst>
                                  <p:childTnLst>
                                    <p:set>
                                      <p:cBhvr>
                                        <p:cTn id="162" dur="1" fill="hold">
                                          <p:stCondLst>
                                            <p:cond delay="0"/>
                                          </p:stCondLst>
                                        </p:cTn>
                                        <p:tgtEl>
                                          <p:spTgt spid="941119"/>
                                        </p:tgtEl>
                                        <p:attrNameLst>
                                          <p:attrName>style.visibility</p:attrName>
                                        </p:attrNameLst>
                                      </p:cBhvr>
                                      <p:to>
                                        <p:strVal val="visible"/>
                                      </p:to>
                                    </p:set>
                                    <p:animEffect transition="in" filter="blinds(horizontal)">
                                      <p:cBhvr>
                                        <p:cTn id="163" dur="500"/>
                                        <p:tgtEl>
                                          <p:spTgt spid="941119"/>
                                        </p:tgtEl>
                                      </p:cBhvr>
                                    </p:animEffect>
                                  </p:childTnLst>
                                </p:cTn>
                              </p:par>
                            </p:childTnLst>
                          </p:cTn>
                        </p:par>
                      </p:childTnLst>
                    </p:cTn>
                  </p:par>
                  <p:par>
                    <p:cTn id="164" fill="hold">
                      <p:stCondLst>
                        <p:cond delay="indefinite"/>
                      </p:stCondLst>
                      <p:childTnLst>
                        <p:par>
                          <p:cTn id="165" fill="hold">
                            <p:stCondLst>
                              <p:cond delay="0"/>
                            </p:stCondLst>
                            <p:childTnLst>
                              <p:par>
                                <p:cTn id="166" presetID="3" presetClass="entr" presetSubtype="10" fill="hold" grpId="0" nodeType="clickEffect">
                                  <p:stCondLst>
                                    <p:cond delay="0"/>
                                  </p:stCondLst>
                                  <p:childTnLst>
                                    <p:set>
                                      <p:cBhvr>
                                        <p:cTn id="167" dur="1" fill="hold">
                                          <p:stCondLst>
                                            <p:cond delay="0"/>
                                          </p:stCondLst>
                                        </p:cTn>
                                        <p:tgtEl>
                                          <p:spTgt spid="941120"/>
                                        </p:tgtEl>
                                        <p:attrNameLst>
                                          <p:attrName>style.visibility</p:attrName>
                                        </p:attrNameLst>
                                      </p:cBhvr>
                                      <p:to>
                                        <p:strVal val="visible"/>
                                      </p:to>
                                    </p:set>
                                    <p:animEffect transition="in" filter="blinds(horizontal)">
                                      <p:cBhvr>
                                        <p:cTn id="168" dur="500"/>
                                        <p:tgtEl>
                                          <p:spTgt spid="941120"/>
                                        </p:tgtEl>
                                      </p:cBhvr>
                                    </p:animEffect>
                                  </p:childTnLst>
                                </p:cTn>
                              </p:par>
                            </p:childTnLst>
                          </p:cTn>
                        </p:par>
                      </p:childTnLst>
                    </p:cTn>
                  </p:par>
                  <p:par>
                    <p:cTn id="169" fill="hold">
                      <p:stCondLst>
                        <p:cond delay="indefinite"/>
                      </p:stCondLst>
                      <p:childTnLst>
                        <p:par>
                          <p:cTn id="170" fill="hold">
                            <p:stCondLst>
                              <p:cond delay="0"/>
                            </p:stCondLst>
                            <p:childTnLst>
                              <p:par>
                                <p:cTn id="171" presetID="3" presetClass="entr" presetSubtype="10" fill="hold" grpId="0" nodeType="clickEffect">
                                  <p:stCondLst>
                                    <p:cond delay="0"/>
                                  </p:stCondLst>
                                  <p:childTnLst>
                                    <p:set>
                                      <p:cBhvr>
                                        <p:cTn id="172" dur="1" fill="hold">
                                          <p:stCondLst>
                                            <p:cond delay="0"/>
                                          </p:stCondLst>
                                        </p:cTn>
                                        <p:tgtEl>
                                          <p:spTgt spid="941121"/>
                                        </p:tgtEl>
                                        <p:attrNameLst>
                                          <p:attrName>style.visibility</p:attrName>
                                        </p:attrNameLst>
                                      </p:cBhvr>
                                      <p:to>
                                        <p:strVal val="visible"/>
                                      </p:to>
                                    </p:set>
                                    <p:animEffect transition="in" filter="blinds(horizontal)">
                                      <p:cBhvr>
                                        <p:cTn id="173" dur="500"/>
                                        <p:tgtEl>
                                          <p:spTgt spid="941121"/>
                                        </p:tgtEl>
                                      </p:cBhvr>
                                    </p:animEffect>
                                  </p:childTnLst>
                                </p:cTn>
                              </p:par>
                            </p:childTnLst>
                          </p:cTn>
                        </p:par>
                      </p:childTnLst>
                    </p:cTn>
                  </p:par>
                  <p:par>
                    <p:cTn id="174" fill="hold">
                      <p:stCondLst>
                        <p:cond delay="indefinite"/>
                      </p:stCondLst>
                      <p:childTnLst>
                        <p:par>
                          <p:cTn id="175" fill="hold">
                            <p:stCondLst>
                              <p:cond delay="0"/>
                            </p:stCondLst>
                            <p:childTnLst>
                              <p:par>
                                <p:cTn id="176" presetID="3" presetClass="entr" presetSubtype="10" fill="hold" grpId="0" nodeType="clickEffect">
                                  <p:stCondLst>
                                    <p:cond delay="0"/>
                                  </p:stCondLst>
                                  <p:childTnLst>
                                    <p:set>
                                      <p:cBhvr>
                                        <p:cTn id="177" dur="1" fill="hold">
                                          <p:stCondLst>
                                            <p:cond delay="0"/>
                                          </p:stCondLst>
                                        </p:cTn>
                                        <p:tgtEl>
                                          <p:spTgt spid="941122"/>
                                        </p:tgtEl>
                                        <p:attrNameLst>
                                          <p:attrName>style.visibility</p:attrName>
                                        </p:attrNameLst>
                                      </p:cBhvr>
                                      <p:to>
                                        <p:strVal val="visible"/>
                                      </p:to>
                                    </p:set>
                                    <p:animEffect transition="in" filter="blinds(horizontal)">
                                      <p:cBhvr>
                                        <p:cTn id="178" dur="500"/>
                                        <p:tgtEl>
                                          <p:spTgt spid="941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1073" grpId="0" animBg="1"/>
      <p:bldP spid="941074" grpId="0" animBg="1"/>
      <p:bldP spid="941089" grpId="0" animBg="1"/>
      <p:bldP spid="941091" grpId="0"/>
      <p:bldP spid="941092" grpId="0"/>
      <p:bldP spid="941093" grpId="0"/>
      <p:bldP spid="941094" grpId="0"/>
      <p:bldP spid="941095" grpId="0"/>
      <p:bldP spid="941096" grpId="0"/>
      <p:bldP spid="941097" grpId="0"/>
      <p:bldP spid="941098" grpId="0"/>
      <p:bldP spid="941099" grpId="0"/>
      <p:bldP spid="941100" grpId="0"/>
      <p:bldP spid="941101" grpId="0"/>
      <p:bldP spid="941102" grpId="0"/>
      <p:bldP spid="941103" grpId="0"/>
      <p:bldP spid="941104" grpId="0"/>
      <p:bldP spid="941105" grpId="0"/>
      <p:bldP spid="941106" grpId="0"/>
      <p:bldP spid="941107" grpId="0"/>
      <p:bldP spid="941108" grpId="0"/>
      <p:bldP spid="941109" grpId="0"/>
      <p:bldP spid="941110" grpId="0"/>
      <p:bldP spid="941111" grpId="0"/>
      <p:bldP spid="941112" grpId="0"/>
      <p:bldP spid="941113" grpId="0"/>
      <p:bldP spid="941114" grpId="0"/>
      <p:bldP spid="941115" grpId="0"/>
      <p:bldP spid="941116" grpId="0"/>
      <p:bldP spid="941117" grpId="0"/>
      <p:bldP spid="941118" grpId="0"/>
      <p:bldP spid="941119" grpId="0"/>
      <p:bldP spid="941120" grpId="0"/>
      <p:bldP spid="941121" grpId="0"/>
      <p:bldP spid="941122"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082" name="Line 2"/>
          <p:cNvSpPr>
            <a:spLocks noChangeShapeType="1"/>
          </p:cNvSpPr>
          <p:nvPr/>
        </p:nvSpPr>
        <p:spPr bwMode="auto">
          <a:xfrm flipV="1">
            <a:off x="1187450" y="476250"/>
            <a:ext cx="0" cy="4824413"/>
          </a:xfrm>
          <a:prstGeom prst="line">
            <a:avLst/>
          </a:prstGeom>
          <a:noFill/>
          <a:ln w="76200">
            <a:solidFill>
              <a:srgbClr val="800080"/>
            </a:solidFill>
            <a:round/>
            <a:headEnd/>
            <a:tailEnd type="triangle" w="med" len="med"/>
          </a:ln>
          <a:effectLst>
            <a:outerShdw dist="107763" dir="18900000" algn="ctr" rotWithShape="0">
              <a:srgbClr val="808080">
                <a:alpha val="50000"/>
              </a:srgbClr>
            </a:outerShdw>
          </a:effectLst>
        </p:spPr>
        <p:txBody>
          <a:bodyPr/>
          <a:lstStyle/>
          <a:p>
            <a:endParaRPr lang="zh-CN" altLang="en-US"/>
          </a:p>
        </p:txBody>
      </p:sp>
      <p:sp>
        <p:nvSpPr>
          <p:cNvPr id="942083" name="Line 3"/>
          <p:cNvSpPr>
            <a:spLocks noChangeShapeType="1"/>
          </p:cNvSpPr>
          <p:nvPr/>
        </p:nvSpPr>
        <p:spPr bwMode="auto">
          <a:xfrm>
            <a:off x="1187450" y="5300663"/>
            <a:ext cx="6408738" cy="0"/>
          </a:xfrm>
          <a:prstGeom prst="line">
            <a:avLst/>
          </a:prstGeom>
          <a:noFill/>
          <a:ln w="76200">
            <a:solidFill>
              <a:srgbClr val="800080"/>
            </a:solidFill>
            <a:round/>
            <a:headEnd/>
            <a:tailEnd type="triangle" w="med" len="med"/>
          </a:ln>
          <a:effectLst>
            <a:outerShdw dist="107763" dir="18900000" algn="ctr" rotWithShape="0">
              <a:srgbClr val="808080">
                <a:alpha val="50000"/>
              </a:srgbClr>
            </a:outerShdw>
          </a:effectLst>
        </p:spPr>
        <p:txBody>
          <a:bodyPr/>
          <a:lstStyle/>
          <a:p>
            <a:endParaRPr lang="zh-CN" altLang="en-US"/>
          </a:p>
        </p:txBody>
      </p:sp>
      <p:sp>
        <p:nvSpPr>
          <p:cNvPr id="942084" name="Freeform 4"/>
          <p:cNvSpPr>
            <a:spLocks/>
          </p:cNvSpPr>
          <p:nvPr/>
        </p:nvSpPr>
        <p:spPr bwMode="auto">
          <a:xfrm>
            <a:off x="1187450" y="1068388"/>
            <a:ext cx="5878513" cy="4160837"/>
          </a:xfrm>
          <a:custGeom>
            <a:avLst/>
            <a:gdLst/>
            <a:ahLst/>
            <a:cxnLst>
              <a:cxn ang="0">
                <a:pos x="0" y="2621"/>
              </a:cxn>
              <a:cxn ang="0">
                <a:pos x="703" y="1474"/>
              </a:cxn>
              <a:cxn ang="0">
                <a:pos x="1698" y="494"/>
              </a:cxn>
              <a:cxn ang="0">
                <a:pos x="2850" y="97"/>
              </a:cxn>
              <a:cxn ang="0">
                <a:pos x="3703" y="0"/>
              </a:cxn>
            </a:cxnLst>
            <a:rect l="0" t="0" r="r" b="b"/>
            <a:pathLst>
              <a:path w="3703" h="2621">
                <a:moveTo>
                  <a:pt x="0" y="2621"/>
                </a:moveTo>
                <a:cubicBezTo>
                  <a:pt x="117" y="2430"/>
                  <a:pt x="420" y="1828"/>
                  <a:pt x="703" y="1474"/>
                </a:cubicBezTo>
                <a:cubicBezTo>
                  <a:pt x="986" y="1120"/>
                  <a:pt x="1340" y="723"/>
                  <a:pt x="1698" y="494"/>
                </a:cubicBezTo>
                <a:cubicBezTo>
                  <a:pt x="2056" y="265"/>
                  <a:pt x="2516" y="179"/>
                  <a:pt x="2850" y="97"/>
                </a:cubicBezTo>
                <a:cubicBezTo>
                  <a:pt x="3184" y="15"/>
                  <a:pt x="3525" y="20"/>
                  <a:pt x="3703" y="0"/>
                </a:cubicBezTo>
              </a:path>
            </a:pathLst>
          </a:custGeom>
          <a:noFill/>
          <a:ln w="76200">
            <a:solidFill>
              <a:srgbClr val="FF00FF"/>
            </a:solidFill>
            <a:round/>
            <a:headEnd/>
            <a:tailEnd/>
          </a:ln>
          <a:effectLst/>
        </p:spPr>
        <p:txBody>
          <a:bodyPr/>
          <a:lstStyle/>
          <a:p>
            <a:endParaRPr lang="zh-CN" altLang="en-US"/>
          </a:p>
        </p:txBody>
      </p:sp>
      <p:sp>
        <p:nvSpPr>
          <p:cNvPr id="942085" name="Text Box 5"/>
          <p:cNvSpPr txBox="1">
            <a:spLocks noChangeArrowheads="1"/>
          </p:cNvSpPr>
          <p:nvPr/>
        </p:nvSpPr>
        <p:spPr bwMode="auto">
          <a:xfrm>
            <a:off x="1042988" y="5661025"/>
            <a:ext cx="6913562" cy="579438"/>
          </a:xfrm>
          <a:prstGeom prst="rect">
            <a:avLst/>
          </a:prstGeom>
          <a:noFill/>
          <a:ln w="38100">
            <a:noFill/>
            <a:miter lim="800000"/>
            <a:headEnd/>
            <a:tailEnd/>
          </a:ln>
          <a:effectLst/>
        </p:spPr>
        <p:txBody>
          <a:bodyPr>
            <a:spAutoFit/>
          </a:bodyPr>
          <a:lstStyle/>
          <a:p>
            <a:pPr>
              <a:spcBef>
                <a:spcPct val="50000"/>
              </a:spcBef>
            </a:pPr>
            <a:r>
              <a:rPr lang="zh-CN" altLang="en-US" sz="3200">
                <a:latin typeface="宋体" charset="-122"/>
              </a:rPr>
              <a:t>图</a:t>
            </a:r>
            <a:r>
              <a:rPr lang="en-US" altLang="zh-CN" sz="3200">
                <a:latin typeface="宋体" charset="-122"/>
              </a:rPr>
              <a:t>1-16 </a:t>
            </a:r>
            <a:r>
              <a:rPr lang="zh-CN" altLang="en-US" sz="3200">
                <a:latin typeface="宋体" charset="-122"/>
              </a:rPr>
              <a:t>直流电机的磁化曲线</a:t>
            </a:r>
          </a:p>
        </p:txBody>
      </p:sp>
      <p:sp>
        <p:nvSpPr>
          <p:cNvPr id="942086" name="Text Box 6"/>
          <p:cNvSpPr txBox="1">
            <a:spLocks noChangeArrowheads="1"/>
          </p:cNvSpPr>
          <p:nvPr/>
        </p:nvSpPr>
        <p:spPr bwMode="auto">
          <a:xfrm>
            <a:off x="468313" y="5013325"/>
            <a:ext cx="647700" cy="579438"/>
          </a:xfrm>
          <a:prstGeom prst="rect">
            <a:avLst/>
          </a:prstGeom>
          <a:noFill/>
          <a:ln w="38100">
            <a:noFill/>
            <a:miter lim="800000"/>
            <a:headEnd/>
            <a:tailEnd/>
          </a:ln>
          <a:effectLst/>
        </p:spPr>
        <p:txBody>
          <a:bodyPr>
            <a:spAutoFit/>
          </a:bodyPr>
          <a:lstStyle/>
          <a:p>
            <a:pPr>
              <a:spcBef>
                <a:spcPct val="50000"/>
              </a:spcBef>
            </a:pPr>
            <a:r>
              <a:rPr lang="en-US" altLang="zh-CN" sz="3200" b="1">
                <a:latin typeface="宋体" charset="-122"/>
              </a:rPr>
              <a:t>O</a:t>
            </a:r>
          </a:p>
        </p:txBody>
      </p:sp>
      <p:graphicFrame>
        <p:nvGraphicFramePr>
          <p:cNvPr id="942087" name="Object 7"/>
          <p:cNvGraphicFramePr>
            <a:graphicFrameLocks noChangeAspect="1"/>
          </p:cNvGraphicFramePr>
          <p:nvPr>
            <p:ph type="title"/>
          </p:nvPr>
        </p:nvGraphicFramePr>
        <p:xfrm>
          <a:off x="6804025" y="4076700"/>
          <a:ext cx="842963" cy="1143000"/>
        </p:xfrm>
        <a:graphic>
          <a:graphicData uri="http://schemas.openxmlformats.org/presentationml/2006/ole">
            <p:oleObj spid="_x0000_s942087" name="公式" r:id="rId3" imgW="177646" imgH="241091" progId="Equation.3">
              <p:embed/>
            </p:oleObj>
          </a:graphicData>
        </a:graphic>
      </p:graphicFrame>
      <p:graphicFrame>
        <p:nvGraphicFramePr>
          <p:cNvPr id="942088" name="Object 8"/>
          <p:cNvGraphicFramePr>
            <a:graphicFrameLocks noChangeAspect="1"/>
          </p:cNvGraphicFramePr>
          <p:nvPr>
            <p:ph sz="quarter" idx="2"/>
          </p:nvPr>
        </p:nvGraphicFramePr>
        <p:xfrm>
          <a:off x="250825" y="703263"/>
          <a:ext cx="727075" cy="769937"/>
        </p:xfrm>
        <a:graphic>
          <a:graphicData uri="http://schemas.openxmlformats.org/presentationml/2006/ole">
            <p:oleObj spid="_x0000_s942088" name="公式" r:id="rId4" imgW="215640" imgH="228600" progId="Equation.3">
              <p:embed/>
            </p:oleObj>
          </a:graphicData>
        </a:graphic>
      </p:graphicFrame>
      <p:graphicFrame>
        <p:nvGraphicFramePr>
          <p:cNvPr id="942089" name="Object 9"/>
          <p:cNvGraphicFramePr>
            <a:graphicFrameLocks noChangeAspect="1"/>
          </p:cNvGraphicFramePr>
          <p:nvPr>
            <p:ph sz="quarter" idx="3"/>
          </p:nvPr>
        </p:nvGraphicFramePr>
        <p:xfrm>
          <a:off x="6248400" y="5410200"/>
          <a:ext cx="838200" cy="1079500"/>
        </p:xfrm>
        <a:graphic>
          <a:graphicData uri="http://schemas.openxmlformats.org/presentationml/2006/ole">
            <p:oleObj spid="_x0000_s942089" name="公式" r:id="rId5" imgW="177480" imgH="228600" progId="Equation.3">
              <p:embed/>
            </p:oleObj>
          </a:graphicData>
        </a:graphic>
      </p:graphicFrame>
      <p:sp>
        <p:nvSpPr>
          <p:cNvPr id="942090" name="Text Box 10">
            <a:hlinkClick r:id="rId6" action="ppaction://hlinksldjump"/>
          </p:cNvPr>
          <p:cNvSpPr txBox="1">
            <a:spLocks noChangeArrowheads="1"/>
          </p:cNvSpPr>
          <p:nvPr/>
        </p:nvSpPr>
        <p:spPr bwMode="auto">
          <a:xfrm>
            <a:off x="7451725" y="6118225"/>
            <a:ext cx="1692275" cy="739775"/>
          </a:xfrm>
          <a:prstGeom prst="rect">
            <a:avLst/>
          </a:prstGeom>
          <a:solidFill>
            <a:srgbClr val="66FF33"/>
          </a:solidFill>
          <a:ln w="38100">
            <a:miter lim="800000"/>
            <a:headEnd/>
            <a:tailEnd/>
          </a:ln>
          <a:effectLst/>
          <a:scene3d>
            <a:camera prst="legacyPerspectiveTop"/>
            <a:lightRig rig="legacyFlat3" dir="b"/>
          </a:scene3d>
          <a:sp3d extrusionH="887400" prstMaterial="legacyMatte">
            <a:bevelT w="13500" h="13500" prst="angle"/>
            <a:bevelB w="13500" h="13500" prst="angle"/>
            <a:extrusionClr>
              <a:srgbClr val="66FF33"/>
            </a:extrusionClr>
          </a:sp3d>
        </p:spPr>
        <p:txBody>
          <a:bodyPr>
            <a:spAutoFit/>
            <a:flatTx/>
          </a:bodyPr>
          <a:lstStyle/>
          <a:p>
            <a:pPr>
              <a:spcBef>
                <a:spcPct val="50000"/>
              </a:spcBef>
            </a:pPr>
            <a:r>
              <a:rPr lang="zh-CN" altLang="en-US" sz="4000" b="1">
                <a:latin typeface="宋体" charset="-122"/>
              </a:rPr>
              <a:t>返回</a:t>
            </a:r>
          </a:p>
        </p:txBody>
      </p:sp>
      <p:sp>
        <p:nvSpPr>
          <p:cNvPr id="942091" name="Text Box 11"/>
          <p:cNvSpPr txBox="1">
            <a:spLocks noChangeArrowheads="1"/>
          </p:cNvSpPr>
          <p:nvPr/>
        </p:nvSpPr>
        <p:spPr bwMode="auto">
          <a:xfrm>
            <a:off x="1219200" y="990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092" name="Text Box 12"/>
          <p:cNvSpPr txBox="1">
            <a:spLocks noChangeArrowheads="1"/>
          </p:cNvSpPr>
          <p:nvPr/>
        </p:nvSpPr>
        <p:spPr bwMode="auto">
          <a:xfrm>
            <a:off x="1371600" y="1143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093" name="Text Box 13"/>
          <p:cNvSpPr txBox="1">
            <a:spLocks noChangeArrowheads="1"/>
          </p:cNvSpPr>
          <p:nvPr/>
        </p:nvSpPr>
        <p:spPr bwMode="auto">
          <a:xfrm>
            <a:off x="1524000" y="1295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094" name="Text Box 14"/>
          <p:cNvSpPr txBox="1">
            <a:spLocks noChangeArrowheads="1"/>
          </p:cNvSpPr>
          <p:nvPr/>
        </p:nvSpPr>
        <p:spPr bwMode="auto">
          <a:xfrm>
            <a:off x="1676400" y="1447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095" name="Text Box 15"/>
          <p:cNvSpPr txBox="1">
            <a:spLocks noChangeArrowheads="1"/>
          </p:cNvSpPr>
          <p:nvPr/>
        </p:nvSpPr>
        <p:spPr bwMode="auto">
          <a:xfrm>
            <a:off x="1828800" y="1600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096" name="Text Box 16"/>
          <p:cNvSpPr txBox="1">
            <a:spLocks noChangeArrowheads="1"/>
          </p:cNvSpPr>
          <p:nvPr/>
        </p:nvSpPr>
        <p:spPr bwMode="auto">
          <a:xfrm>
            <a:off x="1981200" y="1752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097" name="Text Box 17"/>
          <p:cNvSpPr txBox="1">
            <a:spLocks noChangeArrowheads="1"/>
          </p:cNvSpPr>
          <p:nvPr/>
        </p:nvSpPr>
        <p:spPr bwMode="auto">
          <a:xfrm>
            <a:off x="2133600" y="1905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098" name="Text Box 18"/>
          <p:cNvSpPr txBox="1">
            <a:spLocks noChangeArrowheads="1"/>
          </p:cNvSpPr>
          <p:nvPr/>
        </p:nvSpPr>
        <p:spPr bwMode="auto">
          <a:xfrm>
            <a:off x="2286000" y="2057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099" name="Text Box 19"/>
          <p:cNvSpPr txBox="1">
            <a:spLocks noChangeArrowheads="1"/>
          </p:cNvSpPr>
          <p:nvPr/>
        </p:nvSpPr>
        <p:spPr bwMode="auto">
          <a:xfrm>
            <a:off x="2438400" y="2209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100" name="Text Box 20"/>
          <p:cNvSpPr txBox="1">
            <a:spLocks noChangeArrowheads="1"/>
          </p:cNvSpPr>
          <p:nvPr/>
        </p:nvSpPr>
        <p:spPr bwMode="auto">
          <a:xfrm>
            <a:off x="2590800" y="2362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101" name="Text Box 21"/>
          <p:cNvSpPr txBox="1">
            <a:spLocks noChangeArrowheads="1"/>
          </p:cNvSpPr>
          <p:nvPr/>
        </p:nvSpPr>
        <p:spPr bwMode="auto">
          <a:xfrm>
            <a:off x="2743200" y="2514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102" name="Text Box 22"/>
          <p:cNvSpPr txBox="1">
            <a:spLocks noChangeArrowheads="1"/>
          </p:cNvSpPr>
          <p:nvPr/>
        </p:nvSpPr>
        <p:spPr bwMode="auto">
          <a:xfrm>
            <a:off x="2895600" y="2667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103" name="Text Box 23"/>
          <p:cNvSpPr txBox="1">
            <a:spLocks noChangeArrowheads="1"/>
          </p:cNvSpPr>
          <p:nvPr/>
        </p:nvSpPr>
        <p:spPr bwMode="auto">
          <a:xfrm>
            <a:off x="3048000" y="2819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104" name="Text Box 24"/>
          <p:cNvSpPr txBox="1">
            <a:spLocks noChangeArrowheads="1"/>
          </p:cNvSpPr>
          <p:nvPr/>
        </p:nvSpPr>
        <p:spPr bwMode="auto">
          <a:xfrm>
            <a:off x="3200400" y="2971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105" name="Text Box 25"/>
          <p:cNvSpPr txBox="1">
            <a:spLocks noChangeArrowheads="1"/>
          </p:cNvSpPr>
          <p:nvPr/>
        </p:nvSpPr>
        <p:spPr bwMode="auto">
          <a:xfrm>
            <a:off x="3352800" y="3124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106" name="Text Box 26"/>
          <p:cNvSpPr txBox="1">
            <a:spLocks noChangeArrowheads="1"/>
          </p:cNvSpPr>
          <p:nvPr/>
        </p:nvSpPr>
        <p:spPr bwMode="auto">
          <a:xfrm>
            <a:off x="3505200" y="3276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107" name="Text Box 27"/>
          <p:cNvSpPr txBox="1">
            <a:spLocks noChangeArrowheads="1"/>
          </p:cNvSpPr>
          <p:nvPr/>
        </p:nvSpPr>
        <p:spPr bwMode="auto">
          <a:xfrm>
            <a:off x="3657600" y="3429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108" name="Text Box 28"/>
          <p:cNvSpPr txBox="1">
            <a:spLocks noChangeArrowheads="1"/>
          </p:cNvSpPr>
          <p:nvPr/>
        </p:nvSpPr>
        <p:spPr bwMode="auto">
          <a:xfrm>
            <a:off x="3810000" y="3581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109" name="Text Box 29"/>
          <p:cNvSpPr txBox="1">
            <a:spLocks noChangeArrowheads="1"/>
          </p:cNvSpPr>
          <p:nvPr/>
        </p:nvSpPr>
        <p:spPr bwMode="auto">
          <a:xfrm>
            <a:off x="3962400" y="3733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110" name="Text Box 30"/>
          <p:cNvSpPr txBox="1">
            <a:spLocks noChangeArrowheads="1"/>
          </p:cNvSpPr>
          <p:nvPr/>
        </p:nvSpPr>
        <p:spPr bwMode="auto">
          <a:xfrm>
            <a:off x="4114800" y="3886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112" name="Text Box 32"/>
          <p:cNvSpPr txBox="1">
            <a:spLocks noChangeArrowheads="1"/>
          </p:cNvSpPr>
          <p:nvPr/>
        </p:nvSpPr>
        <p:spPr bwMode="auto">
          <a:xfrm>
            <a:off x="4419600" y="4191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113" name="Text Box 33"/>
          <p:cNvSpPr txBox="1">
            <a:spLocks noChangeArrowheads="1"/>
          </p:cNvSpPr>
          <p:nvPr/>
        </p:nvSpPr>
        <p:spPr bwMode="auto">
          <a:xfrm>
            <a:off x="4572000" y="4343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114" name="Text Box 34"/>
          <p:cNvSpPr txBox="1">
            <a:spLocks noChangeArrowheads="1"/>
          </p:cNvSpPr>
          <p:nvPr/>
        </p:nvSpPr>
        <p:spPr bwMode="auto">
          <a:xfrm>
            <a:off x="4724400" y="4495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115" name="Text Box 35"/>
          <p:cNvSpPr txBox="1">
            <a:spLocks noChangeArrowheads="1"/>
          </p:cNvSpPr>
          <p:nvPr/>
        </p:nvSpPr>
        <p:spPr bwMode="auto">
          <a:xfrm>
            <a:off x="4876800" y="4648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116" name="Text Box 36"/>
          <p:cNvSpPr txBox="1">
            <a:spLocks noChangeArrowheads="1"/>
          </p:cNvSpPr>
          <p:nvPr/>
        </p:nvSpPr>
        <p:spPr bwMode="auto">
          <a:xfrm>
            <a:off x="5029200" y="4800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117" name="Text Box 37"/>
          <p:cNvSpPr txBox="1">
            <a:spLocks noChangeArrowheads="1"/>
          </p:cNvSpPr>
          <p:nvPr/>
        </p:nvSpPr>
        <p:spPr bwMode="auto">
          <a:xfrm>
            <a:off x="5181600" y="4953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118" name="Text Box 38"/>
          <p:cNvSpPr txBox="1">
            <a:spLocks noChangeArrowheads="1"/>
          </p:cNvSpPr>
          <p:nvPr/>
        </p:nvSpPr>
        <p:spPr bwMode="auto">
          <a:xfrm>
            <a:off x="5334000" y="51054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119" name="Text Box 39"/>
          <p:cNvSpPr txBox="1">
            <a:spLocks noChangeArrowheads="1"/>
          </p:cNvSpPr>
          <p:nvPr/>
        </p:nvSpPr>
        <p:spPr bwMode="auto">
          <a:xfrm>
            <a:off x="5486400" y="52578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120" name="Text Box 40"/>
          <p:cNvSpPr txBox="1">
            <a:spLocks noChangeArrowheads="1"/>
          </p:cNvSpPr>
          <p:nvPr/>
        </p:nvSpPr>
        <p:spPr bwMode="auto">
          <a:xfrm>
            <a:off x="5638800" y="54102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121" name="Text Box 41"/>
          <p:cNvSpPr txBox="1">
            <a:spLocks noChangeArrowheads="1"/>
          </p:cNvSpPr>
          <p:nvPr/>
        </p:nvSpPr>
        <p:spPr bwMode="auto">
          <a:xfrm>
            <a:off x="5791200" y="55626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
        <p:nvSpPr>
          <p:cNvPr id="942122" name="Text Box 42"/>
          <p:cNvSpPr txBox="1">
            <a:spLocks noChangeArrowheads="1"/>
          </p:cNvSpPr>
          <p:nvPr/>
        </p:nvSpPr>
        <p:spPr bwMode="auto">
          <a:xfrm>
            <a:off x="5943600" y="5715000"/>
            <a:ext cx="609600" cy="366713"/>
          </a:xfrm>
          <a:prstGeom prst="rect">
            <a:avLst/>
          </a:prstGeom>
          <a:noFill/>
          <a:ln w="38100">
            <a:noFill/>
            <a:miter lim="800000"/>
            <a:headEnd/>
            <a:tailEnd/>
          </a:ln>
          <a:effectLst/>
        </p:spPr>
        <p:txBody>
          <a:bodyPr>
            <a:spAutoFit/>
          </a:bodyPr>
          <a:lstStyle/>
          <a:p>
            <a:pPr>
              <a:spcBef>
                <a:spcPct val="50000"/>
              </a:spcBef>
            </a:pPr>
            <a:r>
              <a:rPr lang="en-US" altLang="zh-CN"/>
              <a:t> </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42083"/>
                                        </p:tgtEl>
                                        <p:attrNameLst>
                                          <p:attrName>style.visibility</p:attrName>
                                        </p:attrNameLst>
                                      </p:cBhvr>
                                      <p:to>
                                        <p:strVal val="visible"/>
                                      </p:to>
                                    </p:set>
                                    <p:animEffect transition="in" filter="checkerboard(across)">
                                      <p:cBhvr>
                                        <p:cTn id="7" dur="500"/>
                                        <p:tgtEl>
                                          <p:spTgt spid="942083"/>
                                        </p:tgtEl>
                                      </p:cBhvr>
                                    </p:animEffect>
                                  </p:childTnLst>
                                </p:cTn>
                              </p:par>
                            </p:childTnLst>
                          </p:cTn>
                        </p:par>
                        <p:par>
                          <p:cTn id="8" fill="hold">
                            <p:stCondLst>
                              <p:cond delay="500"/>
                            </p:stCondLst>
                            <p:childTnLst>
                              <p:par>
                                <p:cTn id="9" presetID="30" presetClass="entr" presetSubtype="0" fill="hold" nodeType="afterEffect">
                                  <p:stCondLst>
                                    <p:cond delay="0"/>
                                  </p:stCondLst>
                                  <p:childTnLst>
                                    <p:set>
                                      <p:cBhvr>
                                        <p:cTn id="10" dur="1" fill="hold">
                                          <p:stCondLst>
                                            <p:cond delay="0"/>
                                          </p:stCondLst>
                                        </p:cTn>
                                        <p:tgtEl>
                                          <p:spTgt spid="942089"/>
                                        </p:tgtEl>
                                        <p:attrNameLst>
                                          <p:attrName>style.visibility</p:attrName>
                                        </p:attrNameLst>
                                      </p:cBhvr>
                                      <p:to>
                                        <p:strVal val="visible"/>
                                      </p:to>
                                    </p:set>
                                    <p:animEffect transition="in" filter="fade">
                                      <p:cBhvr>
                                        <p:cTn id="11" dur="800" decel="100000"/>
                                        <p:tgtEl>
                                          <p:spTgt spid="942089"/>
                                        </p:tgtEl>
                                      </p:cBhvr>
                                    </p:animEffect>
                                    <p:anim calcmode="lin" valueType="num">
                                      <p:cBhvr>
                                        <p:cTn id="12" dur="800" decel="100000" fill="hold"/>
                                        <p:tgtEl>
                                          <p:spTgt spid="942089"/>
                                        </p:tgtEl>
                                        <p:attrNameLst>
                                          <p:attrName>style.rotation</p:attrName>
                                        </p:attrNameLst>
                                      </p:cBhvr>
                                      <p:tavLst>
                                        <p:tav tm="0">
                                          <p:val>
                                            <p:fltVal val="-90"/>
                                          </p:val>
                                        </p:tav>
                                        <p:tav tm="100000">
                                          <p:val>
                                            <p:fltVal val="0"/>
                                          </p:val>
                                        </p:tav>
                                      </p:tavLst>
                                    </p:anim>
                                    <p:anim calcmode="lin" valueType="num">
                                      <p:cBhvr>
                                        <p:cTn id="13" dur="800" decel="100000" fill="hold"/>
                                        <p:tgtEl>
                                          <p:spTgt spid="942089"/>
                                        </p:tgtEl>
                                        <p:attrNameLst>
                                          <p:attrName>ppt_x</p:attrName>
                                        </p:attrNameLst>
                                      </p:cBhvr>
                                      <p:tavLst>
                                        <p:tav tm="0">
                                          <p:val>
                                            <p:strVal val="#ppt_x+0.4"/>
                                          </p:val>
                                        </p:tav>
                                        <p:tav tm="100000">
                                          <p:val>
                                            <p:strVal val="#ppt_x-0.05"/>
                                          </p:val>
                                        </p:tav>
                                      </p:tavLst>
                                    </p:anim>
                                    <p:anim calcmode="lin" valueType="num">
                                      <p:cBhvr>
                                        <p:cTn id="14" dur="800" decel="100000" fill="hold"/>
                                        <p:tgtEl>
                                          <p:spTgt spid="942089"/>
                                        </p:tgtEl>
                                        <p:attrNameLst>
                                          <p:attrName>ppt_y</p:attrName>
                                        </p:attrNameLst>
                                      </p:cBhvr>
                                      <p:tavLst>
                                        <p:tav tm="0">
                                          <p:val>
                                            <p:strVal val="#ppt_y-0.4"/>
                                          </p:val>
                                        </p:tav>
                                        <p:tav tm="100000">
                                          <p:val>
                                            <p:strVal val="#ppt_y+0.1"/>
                                          </p:val>
                                        </p:tav>
                                      </p:tavLst>
                                    </p:anim>
                                    <p:anim calcmode="lin" valueType="num">
                                      <p:cBhvr>
                                        <p:cTn id="15" dur="200" accel="100000" fill="hold">
                                          <p:stCondLst>
                                            <p:cond delay="800"/>
                                          </p:stCondLst>
                                        </p:cTn>
                                        <p:tgtEl>
                                          <p:spTgt spid="942089"/>
                                        </p:tgtEl>
                                        <p:attrNameLst>
                                          <p:attrName>ppt_x</p:attrName>
                                        </p:attrNameLst>
                                      </p:cBhvr>
                                      <p:tavLst>
                                        <p:tav tm="0">
                                          <p:val>
                                            <p:strVal val="#ppt_x-0.05"/>
                                          </p:val>
                                        </p:tav>
                                        <p:tav tm="100000">
                                          <p:val>
                                            <p:strVal val="#ppt_x"/>
                                          </p:val>
                                        </p:tav>
                                      </p:tavLst>
                                    </p:anim>
                                    <p:anim calcmode="lin" valueType="num">
                                      <p:cBhvr>
                                        <p:cTn id="16" dur="200" accel="100000" fill="hold">
                                          <p:stCondLst>
                                            <p:cond delay="800"/>
                                          </p:stCondLst>
                                        </p:cTn>
                                        <p:tgtEl>
                                          <p:spTgt spid="942089"/>
                                        </p:tgtEl>
                                        <p:attrNameLst>
                                          <p:attrName>ppt_y</p:attrName>
                                        </p:attrNameLst>
                                      </p:cBhvr>
                                      <p:tavLst>
                                        <p:tav tm="0">
                                          <p:val>
                                            <p:strVal val="#ppt_y+0.1"/>
                                          </p:val>
                                        </p:tav>
                                        <p:tav tm="100000">
                                          <p:val>
                                            <p:strVal val="#ppt_y"/>
                                          </p:val>
                                        </p:tav>
                                      </p:tavLst>
                                    </p:anim>
                                  </p:childTnLst>
                                </p:cTn>
                              </p:par>
                            </p:childTnLst>
                          </p:cTn>
                        </p:par>
                        <p:par>
                          <p:cTn id="17" fill="hold">
                            <p:stCondLst>
                              <p:cond delay="1500"/>
                            </p:stCondLst>
                            <p:childTnLst>
                              <p:par>
                                <p:cTn id="18" presetID="17" presetClass="entr" presetSubtype="10" fill="hold" nodeType="afterEffect">
                                  <p:stCondLst>
                                    <p:cond delay="0"/>
                                  </p:stCondLst>
                                  <p:childTnLst>
                                    <p:set>
                                      <p:cBhvr>
                                        <p:cTn id="19" dur="1" fill="hold">
                                          <p:stCondLst>
                                            <p:cond delay="0"/>
                                          </p:stCondLst>
                                        </p:cTn>
                                        <p:tgtEl>
                                          <p:spTgt spid="942087"/>
                                        </p:tgtEl>
                                        <p:attrNameLst>
                                          <p:attrName>style.visibility</p:attrName>
                                        </p:attrNameLst>
                                      </p:cBhvr>
                                      <p:to>
                                        <p:strVal val="visible"/>
                                      </p:to>
                                    </p:set>
                                    <p:anim calcmode="lin" valueType="num">
                                      <p:cBhvr>
                                        <p:cTn id="20" dur="500" fill="hold"/>
                                        <p:tgtEl>
                                          <p:spTgt spid="942087"/>
                                        </p:tgtEl>
                                        <p:attrNameLst>
                                          <p:attrName>ppt_w</p:attrName>
                                        </p:attrNameLst>
                                      </p:cBhvr>
                                      <p:tavLst>
                                        <p:tav tm="0">
                                          <p:val>
                                            <p:fltVal val="0"/>
                                          </p:val>
                                        </p:tav>
                                        <p:tav tm="100000">
                                          <p:val>
                                            <p:strVal val="#ppt_w"/>
                                          </p:val>
                                        </p:tav>
                                      </p:tavLst>
                                    </p:anim>
                                    <p:anim calcmode="lin" valueType="num">
                                      <p:cBhvr>
                                        <p:cTn id="21" dur="500" fill="hold"/>
                                        <p:tgtEl>
                                          <p:spTgt spid="942087"/>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942082"/>
                                        </p:tgtEl>
                                        <p:attrNameLst>
                                          <p:attrName>style.visibility</p:attrName>
                                        </p:attrNameLst>
                                      </p:cBhvr>
                                      <p:to>
                                        <p:strVal val="visible"/>
                                      </p:to>
                                    </p:set>
                                    <p:animEffect transition="in" filter="wipe(down)">
                                      <p:cBhvr>
                                        <p:cTn id="26" dur="1000"/>
                                        <p:tgtEl>
                                          <p:spTgt spid="942082"/>
                                        </p:tgtEl>
                                      </p:cBhvr>
                                    </p:animEffect>
                                  </p:childTnLst>
                                </p:cTn>
                              </p:par>
                            </p:childTnLst>
                          </p:cTn>
                        </p:par>
                        <p:par>
                          <p:cTn id="27" fill="hold">
                            <p:stCondLst>
                              <p:cond delay="1000"/>
                            </p:stCondLst>
                            <p:childTnLst>
                              <p:par>
                                <p:cTn id="28" presetID="17" presetClass="entr" presetSubtype="10" fill="hold" nodeType="afterEffect">
                                  <p:stCondLst>
                                    <p:cond delay="0"/>
                                  </p:stCondLst>
                                  <p:childTnLst>
                                    <p:set>
                                      <p:cBhvr>
                                        <p:cTn id="29" dur="1" fill="hold">
                                          <p:stCondLst>
                                            <p:cond delay="0"/>
                                          </p:stCondLst>
                                        </p:cTn>
                                        <p:tgtEl>
                                          <p:spTgt spid="942088"/>
                                        </p:tgtEl>
                                        <p:attrNameLst>
                                          <p:attrName>style.visibility</p:attrName>
                                        </p:attrNameLst>
                                      </p:cBhvr>
                                      <p:to>
                                        <p:strVal val="visible"/>
                                      </p:to>
                                    </p:set>
                                    <p:anim calcmode="lin" valueType="num">
                                      <p:cBhvr>
                                        <p:cTn id="30" dur="1000" fill="hold"/>
                                        <p:tgtEl>
                                          <p:spTgt spid="942088"/>
                                        </p:tgtEl>
                                        <p:attrNameLst>
                                          <p:attrName>ppt_w</p:attrName>
                                        </p:attrNameLst>
                                      </p:cBhvr>
                                      <p:tavLst>
                                        <p:tav tm="0">
                                          <p:val>
                                            <p:fltVal val="0"/>
                                          </p:val>
                                        </p:tav>
                                        <p:tav tm="100000">
                                          <p:val>
                                            <p:strVal val="#ppt_w"/>
                                          </p:val>
                                        </p:tav>
                                      </p:tavLst>
                                    </p:anim>
                                    <p:anim calcmode="lin" valueType="num">
                                      <p:cBhvr>
                                        <p:cTn id="31" dur="1000" fill="hold"/>
                                        <p:tgtEl>
                                          <p:spTgt spid="942088"/>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0" presetClass="entr" presetSubtype="0" fill="hold" grpId="0" nodeType="clickEffect">
                                  <p:stCondLst>
                                    <p:cond delay="0"/>
                                  </p:stCondLst>
                                  <p:childTnLst>
                                    <p:set>
                                      <p:cBhvr>
                                        <p:cTn id="35" dur="1" fill="hold">
                                          <p:stCondLst>
                                            <p:cond delay="0"/>
                                          </p:stCondLst>
                                        </p:cTn>
                                        <p:tgtEl>
                                          <p:spTgt spid="942084"/>
                                        </p:tgtEl>
                                        <p:attrNameLst>
                                          <p:attrName>style.visibility</p:attrName>
                                        </p:attrNameLst>
                                      </p:cBhvr>
                                      <p:to>
                                        <p:strVal val="visible"/>
                                      </p:to>
                                    </p:set>
                                    <p:animEffect transition="in" filter="wedge">
                                      <p:cBhvr>
                                        <p:cTn id="36" dur="2000"/>
                                        <p:tgtEl>
                                          <p:spTgt spid="942084"/>
                                        </p:tgtEl>
                                      </p:cBhvr>
                                    </p:animEffect>
                                  </p:childTnLst>
                                </p:cTn>
                              </p:par>
                            </p:childTnLst>
                          </p:cTn>
                        </p:par>
                        <p:par>
                          <p:cTn id="37" fill="hold">
                            <p:stCondLst>
                              <p:cond delay="2000"/>
                            </p:stCondLst>
                            <p:childTnLst>
                              <p:par>
                                <p:cTn id="38" presetID="24" presetClass="emph" presetSubtype="0" fill="hold" grpId="1" nodeType="afterEffect">
                                  <p:stCondLst>
                                    <p:cond delay="0"/>
                                  </p:stCondLst>
                                  <p:childTnLst>
                                    <p:animClr clrSpc="hsl" dir="cw">
                                      <p:cBhvr override="childStyle">
                                        <p:cTn id="39" dur="500" fill="hold"/>
                                        <p:tgtEl>
                                          <p:spTgt spid="942084"/>
                                        </p:tgtEl>
                                        <p:attrNameLst>
                                          <p:attrName>style.color</p:attrName>
                                        </p:attrNameLst>
                                      </p:cBhvr>
                                      <p:by>
                                        <p:hsl h="0" s="-12549" l="-25098"/>
                                      </p:by>
                                    </p:animClr>
                                    <p:animClr clrSpc="hsl" dir="cw">
                                      <p:cBhvr>
                                        <p:cTn id="40" dur="500" fill="hold"/>
                                        <p:tgtEl>
                                          <p:spTgt spid="942084"/>
                                        </p:tgtEl>
                                        <p:attrNameLst>
                                          <p:attrName>fillcolor</p:attrName>
                                        </p:attrNameLst>
                                      </p:cBhvr>
                                      <p:by>
                                        <p:hsl h="0" s="-12549" l="-25098"/>
                                      </p:by>
                                    </p:animClr>
                                    <p:animClr clrSpc="hsl" dir="cw">
                                      <p:cBhvr>
                                        <p:cTn id="41" dur="500" fill="hold"/>
                                        <p:tgtEl>
                                          <p:spTgt spid="942084"/>
                                        </p:tgtEl>
                                        <p:attrNameLst>
                                          <p:attrName>stroke.color</p:attrName>
                                        </p:attrNameLst>
                                      </p:cBhvr>
                                      <p:by>
                                        <p:hsl h="0" s="-12549" l="-25098"/>
                                      </p:by>
                                    </p:animClr>
                                    <p:set>
                                      <p:cBhvr>
                                        <p:cTn id="42" dur="500" fill="hold"/>
                                        <p:tgtEl>
                                          <p:spTgt spid="942084"/>
                                        </p:tgtEl>
                                        <p:attrNameLst>
                                          <p:attrName>fill.type</p:attrName>
                                        </p:attrNameLst>
                                      </p:cBhvr>
                                      <p:to>
                                        <p:strVal val="solid"/>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42090"/>
                                        </p:tgtEl>
                                        <p:attrNameLst>
                                          <p:attrName>style.visibility</p:attrName>
                                        </p:attrNameLst>
                                      </p:cBhvr>
                                      <p:to>
                                        <p:strVal val="visible"/>
                                      </p:to>
                                    </p:set>
                                    <p:animEffect transition="in" filter="dissolve">
                                      <p:cBhvr>
                                        <p:cTn id="47" dur="500"/>
                                        <p:tgtEl>
                                          <p:spTgt spid="94209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42091"/>
                                        </p:tgtEl>
                                        <p:attrNameLst>
                                          <p:attrName>style.visibility</p:attrName>
                                        </p:attrNameLst>
                                      </p:cBhvr>
                                      <p:to>
                                        <p:strVal val="visible"/>
                                      </p:to>
                                    </p:set>
                                    <p:animEffect transition="in" filter="blinds(horizontal)">
                                      <p:cBhvr>
                                        <p:cTn id="52" dur="500"/>
                                        <p:tgtEl>
                                          <p:spTgt spid="94209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42092"/>
                                        </p:tgtEl>
                                        <p:attrNameLst>
                                          <p:attrName>style.visibility</p:attrName>
                                        </p:attrNameLst>
                                      </p:cBhvr>
                                      <p:to>
                                        <p:strVal val="visible"/>
                                      </p:to>
                                    </p:set>
                                    <p:animEffect transition="in" filter="blinds(horizontal)">
                                      <p:cBhvr>
                                        <p:cTn id="57" dur="500"/>
                                        <p:tgtEl>
                                          <p:spTgt spid="94209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942093"/>
                                        </p:tgtEl>
                                        <p:attrNameLst>
                                          <p:attrName>style.visibility</p:attrName>
                                        </p:attrNameLst>
                                      </p:cBhvr>
                                      <p:to>
                                        <p:strVal val="visible"/>
                                      </p:to>
                                    </p:set>
                                    <p:animEffect transition="in" filter="blinds(horizontal)">
                                      <p:cBhvr>
                                        <p:cTn id="62" dur="500"/>
                                        <p:tgtEl>
                                          <p:spTgt spid="94209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942094"/>
                                        </p:tgtEl>
                                        <p:attrNameLst>
                                          <p:attrName>style.visibility</p:attrName>
                                        </p:attrNameLst>
                                      </p:cBhvr>
                                      <p:to>
                                        <p:strVal val="visible"/>
                                      </p:to>
                                    </p:set>
                                    <p:animEffect transition="in" filter="blinds(horizontal)">
                                      <p:cBhvr>
                                        <p:cTn id="67" dur="500"/>
                                        <p:tgtEl>
                                          <p:spTgt spid="94209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942095"/>
                                        </p:tgtEl>
                                        <p:attrNameLst>
                                          <p:attrName>style.visibility</p:attrName>
                                        </p:attrNameLst>
                                      </p:cBhvr>
                                      <p:to>
                                        <p:strVal val="visible"/>
                                      </p:to>
                                    </p:set>
                                    <p:animEffect transition="in" filter="blinds(horizontal)">
                                      <p:cBhvr>
                                        <p:cTn id="72" dur="500"/>
                                        <p:tgtEl>
                                          <p:spTgt spid="94209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942096"/>
                                        </p:tgtEl>
                                        <p:attrNameLst>
                                          <p:attrName>style.visibility</p:attrName>
                                        </p:attrNameLst>
                                      </p:cBhvr>
                                      <p:to>
                                        <p:strVal val="visible"/>
                                      </p:to>
                                    </p:set>
                                    <p:animEffect transition="in" filter="blinds(horizontal)">
                                      <p:cBhvr>
                                        <p:cTn id="77" dur="500"/>
                                        <p:tgtEl>
                                          <p:spTgt spid="94209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942097"/>
                                        </p:tgtEl>
                                        <p:attrNameLst>
                                          <p:attrName>style.visibility</p:attrName>
                                        </p:attrNameLst>
                                      </p:cBhvr>
                                      <p:to>
                                        <p:strVal val="visible"/>
                                      </p:to>
                                    </p:set>
                                    <p:animEffect transition="in" filter="blinds(horizontal)">
                                      <p:cBhvr>
                                        <p:cTn id="82" dur="500"/>
                                        <p:tgtEl>
                                          <p:spTgt spid="942097"/>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942098"/>
                                        </p:tgtEl>
                                        <p:attrNameLst>
                                          <p:attrName>style.visibility</p:attrName>
                                        </p:attrNameLst>
                                      </p:cBhvr>
                                      <p:to>
                                        <p:strVal val="visible"/>
                                      </p:to>
                                    </p:set>
                                    <p:animEffect transition="in" filter="blinds(horizontal)">
                                      <p:cBhvr>
                                        <p:cTn id="87" dur="500"/>
                                        <p:tgtEl>
                                          <p:spTgt spid="942098"/>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942099"/>
                                        </p:tgtEl>
                                        <p:attrNameLst>
                                          <p:attrName>style.visibility</p:attrName>
                                        </p:attrNameLst>
                                      </p:cBhvr>
                                      <p:to>
                                        <p:strVal val="visible"/>
                                      </p:to>
                                    </p:set>
                                    <p:animEffect transition="in" filter="blinds(horizontal)">
                                      <p:cBhvr>
                                        <p:cTn id="92" dur="500"/>
                                        <p:tgtEl>
                                          <p:spTgt spid="942099"/>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942100"/>
                                        </p:tgtEl>
                                        <p:attrNameLst>
                                          <p:attrName>style.visibility</p:attrName>
                                        </p:attrNameLst>
                                      </p:cBhvr>
                                      <p:to>
                                        <p:strVal val="visible"/>
                                      </p:to>
                                    </p:set>
                                    <p:animEffect transition="in" filter="blinds(horizontal)">
                                      <p:cBhvr>
                                        <p:cTn id="97" dur="500"/>
                                        <p:tgtEl>
                                          <p:spTgt spid="942100"/>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942101"/>
                                        </p:tgtEl>
                                        <p:attrNameLst>
                                          <p:attrName>style.visibility</p:attrName>
                                        </p:attrNameLst>
                                      </p:cBhvr>
                                      <p:to>
                                        <p:strVal val="visible"/>
                                      </p:to>
                                    </p:set>
                                    <p:animEffect transition="in" filter="blinds(horizontal)">
                                      <p:cBhvr>
                                        <p:cTn id="102" dur="500"/>
                                        <p:tgtEl>
                                          <p:spTgt spid="942101"/>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942102"/>
                                        </p:tgtEl>
                                        <p:attrNameLst>
                                          <p:attrName>style.visibility</p:attrName>
                                        </p:attrNameLst>
                                      </p:cBhvr>
                                      <p:to>
                                        <p:strVal val="visible"/>
                                      </p:to>
                                    </p:set>
                                    <p:animEffect transition="in" filter="blinds(horizontal)">
                                      <p:cBhvr>
                                        <p:cTn id="107" dur="500"/>
                                        <p:tgtEl>
                                          <p:spTgt spid="942102"/>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942103"/>
                                        </p:tgtEl>
                                        <p:attrNameLst>
                                          <p:attrName>style.visibility</p:attrName>
                                        </p:attrNameLst>
                                      </p:cBhvr>
                                      <p:to>
                                        <p:strVal val="visible"/>
                                      </p:to>
                                    </p:set>
                                    <p:animEffect transition="in" filter="blinds(horizontal)">
                                      <p:cBhvr>
                                        <p:cTn id="112" dur="500"/>
                                        <p:tgtEl>
                                          <p:spTgt spid="942103"/>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942104"/>
                                        </p:tgtEl>
                                        <p:attrNameLst>
                                          <p:attrName>style.visibility</p:attrName>
                                        </p:attrNameLst>
                                      </p:cBhvr>
                                      <p:to>
                                        <p:strVal val="visible"/>
                                      </p:to>
                                    </p:set>
                                    <p:animEffect transition="in" filter="blinds(horizontal)">
                                      <p:cBhvr>
                                        <p:cTn id="117" dur="500"/>
                                        <p:tgtEl>
                                          <p:spTgt spid="942104"/>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942105"/>
                                        </p:tgtEl>
                                        <p:attrNameLst>
                                          <p:attrName>style.visibility</p:attrName>
                                        </p:attrNameLst>
                                      </p:cBhvr>
                                      <p:to>
                                        <p:strVal val="visible"/>
                                      </p:to>
                                    </p:set>
                                    <p:animEffect transition="in" filter="blinds(horizontal)">
                                      <p:cBhvr>
                                        <p:cTn id="122" dur="500"/>
                                        <p:tgtEl>
                                          <p:spTgt spid="942105"/>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942106"/>
                                        </p:tgtEl>
                                        <p:attrNameLst>
                                          <p:attrName>style.visibility</p:attrName>
                                        </p:attrNameLst>
                                      </p:cBhvr>
                                      <p:to>
                                        <p:strVal val="visible"/>
                                      </p:to>
                                    </p:set>
                                    <p:animEffect transition="in" filter="blinds(horizontal)">
                                      <p:cBhvr>
                                        <p:cTn id="127" dur="500"/>
                                        <p:tgtEl>
                                          <p:spTgt spid="942106"/>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942107"/>
                                        </p:tgtEl>
                                        <p:attrNameLst>
                                          <p:attrName>style.visibility</p:attrName>
                                        </p:attrNameLst>
                                      </p:cBhvr>
                                      <p:to>
                                        <p:strVal val="visible"/>
                                      </p:to>
                                    </p:set>
                                    <p:animEffect transition="in" filter="blinds(horizontal)">
                                      <p:cBhvr>
                                        <p:cTn id="132" dur="500"/>
                                        <p:tgtEl>
                                          <p:spTgt spid="942107"/>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942108"/>
                                        </p:tgtEl>
                                        <p:attrNameLst>
                                          <p:attrName>style.visibility</p:attrName>
                                        </p:attrNameLst>
                                      </p:cBhvr>
                                      <p:to>
                                        <p:strVal val="visible"/>
                                      </p:to>
                                    </p:set>
                                    <p:animEffect transition="in" filter="blinds(horizontal)">
                                      <p:cBhvr>
                                        <p:cTn id="137" dur="500"/>
                                        <p:tgtEl>
                                          <p:spTgt spid="942108"/>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942109"/>
                                        </p:tgtEl>
                                        <p:attrNameLst>
                                          <p:attrName>style.visibility</p:attrName>
                                        </p:attrNameLst>
                                      </p:cBhvr>
                                      <p:to>
                                        <p:strVal val="visible"/>
                                      </p:to>
                                    </p:set>
                                    <p:animEffect transition="in" filter="blinds(horizontal)">
                                      <p:cBhvr>
                                        <p:cTn id="142" dur="500"/>
                                        <p:tgtEl>
                                          <p:spTgt spid="942109"/>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942110"/>
                                        </p:tgtEl>
                                        <p:attrNameLst>
                                          <p:attrName>style.visibility</p:attrName>
                                        </p:attrNameLst>
                                      </p:cBhvr>
                                      <p:to>
                                        <p:strVal val="visible"/>
                                      </p:to>
                                    </p:set>
                                    <p:animEffect transition="in" filter="blinds(horizontal)">
                                      <p:cBhvr>
                                        <p:cTn id="147" dur="500"/>
                                        <p:tgtEl>
                                          <p:spTgt spid="942110"/>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942112"/>
                                        </p:tgtEl>
                                        <p:attrNameLst>
                                          <p:attrName>style.visibility</p:attrName>
                                        </p:attrNameLst>
                                      </p:cBhvr>
                                      <p:to>
                                        <p:strVal val="visible"/>
                                      </p:to>
                                    </p:set>
                                    <p:animEffect transition="in" filter="blinds(horizontal)">
                                      <p:cBhvr>
                                        <p:cTn id="152" dur="500"/>
                                        <p:tgtEl>
                                          <p:spTgt spid="942112"/>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942113"/>
                                        </p:tgtEl>
                                        <p:attrNameLst>
                                          <p:attrName>style.visibility</p:attrName>
                                        </p:attrNameLst>
                                      </p:cBhvr>
                                      <p:to>
                                        <p:strVal val="visible"/>
                                      </p:to>
                                    </p:set>
                                    <p:animEffect transition="in" filter="blinds(horizontal)">
                                      <p:cBhvr>
                                        <p:cTn id="157" dur="500"/>
                                        <p:tgtEl>
                                          <p:spTgt spid="942113"/>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942114"/>
                                        </p:tgtEl>
                                        <p:attrNameLst>
                                          <p:attrName>style.visibility</p:attrName>
                                        </p:attrNameLst>
                                      </p:cBhvr>
                                      <p:to>
                                        <p:strVal val="visible"/>
                                      </p:to>
                                    </p:set>
                                    <p:animEffect transition="in" filter="blinds(horizontal)">
                                      <p:cBhvr>
                                        <p:cTn id="162" dur="500"/>
                                        <p:tgtEl>
                                          <p:spTgt spid="942114"/>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grpId="0" nodeType="clickEffect">
                                  <p:stCondLst>
                                    <p:cond delay="0"/>
                                  </p:stCondLst>
                                  <p:childTnLst>
                                    <p:set>
                                      <p:cBhvr>
                                        <p:cTn id="166" dur="1" fill="hold">
                                          <p:stCondLst>
                                            <p:cond delay="0"/>
                                          </p:stCondLst>
                                        </p:cTn>
                                        <p:tgtEl>
                                          <p:spTgt spid="942115"/>
                                        </p:tgtEl>
                                        <p:attrNameLst>
                                          <p:attrName>style.visibility</p:attrName>
                                        </p:attrNameLst>
                                      </p:cBhvr>
                                      <p:to>
                                        <p:strVal val="visible"/>
                                      </p:to>
                                    </p:set>
                                    <p:animEffect transition="in" filter="blinds(horizontal)">
                                      <p:cBhvr>
                                        <p:cTn id="167" dur="500"/>
                                        <p:tgtEl>
                                          <p:spTgt spid="942115"/>
                                        </p:tgtEl>
                                      </p:cBhvr>
                                    </p:animEffect>
                                  </p:childTnLst>
                                </p:cTn>
                              </p:par>
                            </p:childTnLst>
                          </p:cTn>
                        </p:par>
                      </p:childTnLst>
                    </p:cTn>
                  </p:par>
                  <p:par>
                    <p:cTn id="168" fill="hold">
                      <p:stCondLst>
                        <p:cond delay="indefinite"/>
                      </p:stCondLst>
                      <p:childTnLst>
                        <p:par>
                          <p:cTn id="169" fill="hold">
                            <p:stCondLst>
                              <p:cond delay="0"/>
                            </p:stCondLst>
                            <p:childTnLst>
                              <p:par>
                                <p:cTn id="170" presetID="3" presetClass="entr" presetSubtype="10" fill="hold" grpId="0" nodeType="clickEffect">
                                  <p:stCondLst>
                                    <p:cond delay="0"/>
                                  </p:stCondLst>
                                  <p:childTnLst>
                                    <p:set>
                                      <p:cBhvr>
                                        <p:cTn id="171" dur="1" fill="hold">
                                          <p:stCondLst>
                                            <p:cond delay="0"/>
                                          </p:stCondLst>
                                        </p:cTn>
                                        <p:tgtEl>
                                          <p:spTgt spid="942116"/>
                                        </p:tgtEl>
                                        <p:attrNameLst>
                                          <p:attrName>style.visibility</p:attrName>
                                        </p:attrNameLst>
                                      </p:cBhvr>
                                      <p:to>
                                        <p:strVal val="visible"/>
                                      </p:to>
                                    </p:set>
                                    <p:animEffect transition="in" filter="blinds(horizontal)">
                                      <p:cBhvr>
                                        <p:cTn id="172" dur="500"/>
                                        <p:tgtEl>
                                          <p:spTgt spid="942116"/>
                                        </p:tgtEl>
                                      </p:cBhvr>
                                    </p:animEffect>
                                  </p:childTnLst>
                                </p:cTn>
                              </p:par>
                            </p:childTnLst>
                          </p:cTn>
                        </p:par>
                      </p:childTnLst>
                    </p:cTn>
                  </p:par>
                  <p:par>
                    <p:cTn id="173" fill="hold">
                      <p:stCondLst>
                        <p:cond delay="indefinite"/>
                      </p:stCondLst>
                      <p:childTnLst>
                        <p:par>
                          <p:cTn id="174" fill="hold">
                            <p:stCondLst>
                              <p:cond delay="0"/>
                            </p:stCondLst>
                            <p:childTnLst>
                              <p:par>
                                <p:cTn id="175" presetID="3" presetClass="entr" presetSubtype="10" fill="hold" grpId="0" nodeType="clickEffect">
                                  <p:stCondLst>
                                    <p:cond delay="0"/>
                                  </p:stCondLst>
                                  <p:childTnLst>
                                    <p:set>
                                      <p:cBhvr>
                                        <p:cTn id="176" dur="1" fill="hold">
                                          <p:stCondLst>
                                            <p:cond delay="0"/>
                                          </p:stCondLst>
                                        </p:cTn>
                                        <p:tgtEl>
                                          <p:spTgt spid="942117"/>
                                        </p:tgtEl>
                                        <p:attrNameLst>
                                          <p:attrName>style.visibility</p:attrName>
                                        </p:attrNameLst>
                                      </p:cBhvr>
                                      <p:to>
                                        <p:strVal val="visible"/>
                                      </p:to>
                                    </p:set>
                                    <p:animEffect transition="in" filter="blinds(horizontal)">
                                      <p:cBhvr>
                                        <p:cTn id="177" dur="500"/>
                                        <p:tgtEl>
                                          <p:spTgt spid="942117"/>
                                        </p:tgtEl>
                                      </p:cBhvr>
                                    </p:animEffect>
                                  </p:childTnLst>
                                </p:cTn>
                              </p:par>
                            </p:childTnLst>
                          </p:cTn>
                        </p:par>
                      </p:childTnLst>
                    </p:cTn>
                  </p:par>
                  <p:par>
                    <p:cTn id="178" fill="hold">
                      <p:stCondLst>
                        <p:cond delay="indefinite"/>
                      </p:stCondLst>
                      <p:childTnLst>
                        <p:par>
                          <p:cTn id="179" fill="hold">
                            <p:stCondLst>
                              <p:cond delay="0"/>
                            </p:stCondLst>
                            <p:childTnLst>
                              <p:par>
                                <p:cTn id="180" presetID="3" presetClass="entr" presetSubtype="10" fill="hold" grpId="0" nodeType="clickEffect">
                                  <p:stCondLst>
                                    <p:cond delay="0"/>
                                  </p:stCondLst>
                                  <p:childTnLst>
                                    <p:set>
                                      <p:cBhvr>
                                        <p:cTn id="181" dur="1" fill="hold">
                                          <p:stCondLst>
                                            <p:cond delay="0"/>
                                          </p:stCondLst>
                                        </p:cTn>
                                        <p:tgtEl>
                                          <p:spTgt spid="942118"/>
                                        </p:tgtEl>
                                        <p:attrNameLst>
                                          <p:attrName>style.visibility</p:attrName>
                                        </p:attrNameLst>
                                      </p:cBhvr>
                                      <p:to>
                                        <p:strVal val="visible"/>
                                      </p:to>
                                    </p:set>
                                    <p:animEffect transition="in" filter="blinds(horizontal)">
                                      <p:cBhvr>
                                        <p:cTn id="182" dur="500"/>
                                        <p:tgtEl>
                                          <p:spTgt spid="942118"/>
                                        </p:tgtEl>
                                      </p:cBhvr>
                                    </p:animEffect>
                                  </p:childTnLst>
                                </p:cTn>
                              </p:par>
                            </p:childTnLst>
                          </p:cTn>
                        </p:par>
                      </p:childTnLst>
                    </p:cTn>
                  </p:par>
                  <p:par>
                    <p:cTn id="183" fill="hold">
                      <p:stCondLst>
                        <p:cond delay="indefinite"/>
                      </p:stCondLst>
                      <p:childTnLst>
                        <p:par>
                          <p:cTn id="184" fill="hold">
                            <p:stCondLst>
                              <p:cond delay="0"/>
                            </p:stCondLst>
                            <p:childTnLst>
                              <p:par>
                                <p:cTn id="185" presetID="3" presetClass="entr" presetSubtype="10" fill="hold" grpId="0" nodeType="clickEffect">
                                  <p:stCondLst>
                                    <p:cond delay="0"/>
                                  </p:stCondLst>
                                  <p:childTnLst>
                                    <p:set>
                                      <p:cBhvr>
                                        <p:cTn id="186" dur="1" fill="hold">
                                          <p:stCondLst>
                                            <p:cond delay="0"/>
                                          </p:stCondLst>
                                        </p:cTn>
                                        <p:tgtEl>
                                          <p:spTgt spid="942119"/>
                                        </p:tgtEl>
                                        <p:attrNameLst>
                                          <p:attrName>style.visibility</p:attrName>
                                        </p:attrNameLst>
                                      </p:cBhvr>
                                      <p:to>
                                        <p:strVal val="visible"/>
                                      </p:to>
                                    </p:set>
                                    <p:animEffect transition="in" filter="blinds(horizontal)">
                                      <p:cBhvr>
                                        <p:cTn id="187" dur="500"/>
                                        <p:tgtEl>
                                          <p:spTgt spid="942119"/>
                                        </p:tgtEl>
                                      </p:cBhvr>
                                    </p:animEffect>
                                  </p:childTnLst>
                                </p:cTn>
                              </p:par>
                            </p:childTnLst>
                          </p:cTn>
                        </p:par>
                      </p:childTnLst>
                    </p:cTn>
                  </p:par>
                  <p:par>
                    <p:cTn id="188" fill="hold">
                      <p:stCondLst>
                        <p:cond delay="indefinite"/>
                      </p:stCondLst>
                      <p:childTnLst>
                        <p:par>
                          <p:cTn id="189" fill="hold">
                            <p:stCondLst>
                              <p:cond delay="0"/>
                            </p:stCondLst>
                            <p:childTnLst>
                              <p:par>
                                <p:cTn id="190" presetID="3" presetClass="entr" presetSubtype="10" fill="hold" grpId="0" nodeType="clickEffect">
                                  <p:stCondLst>
                                    <p:cond delay="0"/>
                                  </p:stCondLst>
                                  <p:childTnLst>
                                    <p:set>
                                      <p:cBhvr>
                                        <p:cTn id="191" dur="1" fill="hold">
                                          <p:stCondLst>
                                            <p:cond delay="0"/>
                                          </p:stCondLst>
                                        </p:cTn>
                                        <p:tgtEl>
                                          <p:spTgt spid="942120"/>
                                        </p:tgtEl>
                                        <p:attrNameLst>
                                          <p:attrName>style.visibility</p:attrName>
                                        </p:attrNameLst>
                                      </p:cBhvr>
                                      <p:to>
                                        <p:strVal val="visible"/>
                                      </p:to>
                                    </p:set>
                                    <p:animEffect transition="in" filter="blinds(horizontal)">
                                      <p:cBhvr>
                                        <p:cTn id="192" dur="500"/>
                                        <p:tgtEl>
                                          <p:spTgt spid="942120"/>
                                        </p:tgtEl>
                                      </p:cBhvr>
                                    </p:animEffect>
                                  </p:childTnLst>
                                </p:cTn>
                              </p:par>
                            </p:childTnLst>
                          </p:cTn>
                        </p:par>
                      </p:childTnLst>
                    </p:cTn>
                  </p:par>
                  <p:par>
                    <p:cTn id="193" fill="hold">
                      <p:stCondLst>
                        <p:cond delay="indefinite"/>
                      </p:stCondLst>
                      <p:childTnLst>
                        <p:par>
                          <p:cTn id="194" fill="hold">
                            <p:stCondLst>
                              <p:cond delay="0"/>
                            </p:stCondLst>
                            <p:childTnLst>
                              <p:par>
                                <p:cTn id="195" presetID="3" presetClass="entr" presetSubtype="10" fill="hold" grpId="0" nodeType="clickEffect">
                                  <p:stCondLst>
                                    <p:cond delay="0"/>
                                  </p:stCondLst>
                                  <p:childTnLst>
                                    <p:set>
                                      <p:cBhvr>
                                        <p:cTn id="196" dur="1" fill="hold">
                                          <p:stCondLst>
                                            <p:cond delay="0"/>
                                          </p:stCondLst>
                                        </p:cTn>
                                        <p:tgtEl>
                                          <p:spTgt spid="942121"/>
                                        </p:tgtEl>
                                        <p:attrNameLst>
                                          <p:attrName>style.visibility</p:attrName>
                                        </p:attrNameLst>
                                      </p:cBhvr>
                                      <p:to>
                                        <p:strVal val="visible"/>
                                      </p:to>
                                    </p:set>
                                    <p:animEffect transition="in" filter="blinds(horizontal)">
                                      <p:cBhvr>
                                        <p:cTn id="197" dur="500"/>
                                        <p:tgtEl>
                                          <p:spTgt spid="942121"/>
                                        </p:tgtEl>
                                      </p:cBhvr>
                                    </p:animEffect>
                                  </p:childTnLst>
                                </p:cTn>
                              </p:par>
                            </p:childTnLst>
                          </p:cTn>
                        </p:par>
                      </p:childTnLst>
                    </p:cTn>
                  </p:par>
                  <p:par>
                    <p:cTn id="198" fill="hold">
                      <p:stCondLst>
                        <p:cond delay="indefinite"/>
                      </p:stCondLst>
                      <p:childTnLst>
                        <p:par>
                          <p:cTn id="199" fill="hold">
                            <p:stCondLst>
                              <p:cond delay="0"/>
                            </p:stCondLst>
                            <p:childTnLst>
                              <p:par>
                                <p:cTn id="200" presetID="3" presetClass="entr" presetSubtype="10" fill="hold" grpId="0" nodeType="clickEffect">
                                  <p:stCondLst>
                                    <p:cond delay="0"/>
                                  </p:stCondLst>
                                  <p:childTnLst>
                                    <p:set>
                                      <p:cBhvr>
                                        <p:cTn id="201" dur="1" fill="hold">
                                          <p:stCondLst>
                                            <p:cond delay="0"/>
                                          </p:stCondLst>
                                        </p:cTn>
                                        <p:tgtEl>
                                          <p:spTgt spid="942122"/>
                                        </p:tgtEl>
                                        <p:attrNameLst>
                                          <p:attrName>style.visibility</p:attrName>
                                        </p:attrNameLst>
                                      </p:cBhvr>
                                      <p:to>
                                        <p:strVal val="visible"/>
                                      </p:to>
                                    </p:set>
                                    <p:animEffect transition="in" filter="blinds(horizontal)">
                                      <p:cBhvr>
                                        <p:cTn id="202" dur="500"/>
                                        <p:tgtEl>
                                          <p:spTgt spid="942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082" grpId="0" animBg="1"/>
      <p:bldP spid="942083" grpId="0" animBg="1"/>
      <p:bldP spid="942084" grpId="0" animBg="1"/>
      <p:bldP spid="942084" grpId="1" animBg="1"/>
      <p:bldP spid="942090" grpId="0" animBg="1"/>
      <p:bldP spid="942091" grpId="0"/>
      <p:bldP spid="942092" grpId="0"/>
      <p:bldP spid="942093" grpId="0"/>
      <p:bldP spid="942094" grpId="0"/>
      <p:bldP spid="942095" grpId="0"/>
      <p:bldP spid="942096" grpId="0"/>
      <p:bldP spid="942097" grpId="0"/>
      <p:bldP spid="942098" grpId="0"/>
      <p:bldP spid="942099" grpId="0"/>
      <p:bldP spid="942100" grpId="0"/>
      <p:bldP spid="942101" grpId="0"/>
      <p:bldP spid="942102" grpId="0"/>
      <p:bldP spid="942103" grpId="0"/>
      <p:bldP spid="942104" grpId="0"/>
      <p:bldP spid="942105" grpId="0"/>
      <p:bldP spid="942106" grpId="0"/>
      <p:bldP spid="942107" grpId="0"/>
      <p:bldP spid="942108" grpId="0"/>
      <p:bldP spid="942109" grpId="0"/>
      <p:bldP spid="942110" grpId="0"/>
      <p:bldP spid="942112" grpId="0"/>
      <p:bldP spid="942113" grpId="0"/>
      <p:bldP spid="942114" grpId="0"/>
      <p:bldP spid="942115" grpId="0"/>
      <p:bldP spid="942116" grpId="0"/>
      <p:bldP spid="942117" grpId="0"/>
      <p:bldP spid="942118" grpId="0"/>
      <p:bldP spid="942119" grpId="0"/>
      <p:bldP spid="942120" grpId="0"/>
      <p:bldP spid="942121" grpId="0"/>
      <p:bldP spid="942122" grpId="0"/>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1234" name="Line 2"/>
          <p:cNvSpPr>
            <a:spLocks noChangeShapeType="1"/>
          </p:cNvSpPr>
          <p:nvPr/>
        </p:nvSpPr>
        <p:spPr bwMode="auto">
          <a:xfrm flipV="1">
            <a:off x="1187450" y="476250"/>
            <a:ext cx="0" cy="4824413"/>
          </a:xfrm>
          <a:prstGeom prst="line">
            <a:avLst/>
          </a:prstGeom>
          <a:noFill/>
          <a:ln w="76200">
            <a:solidFill>
              <a:srgbClr val="800080"/>
            </a:solidFill>
            <a:round/>
            <a:headEnd/>
            <a:tailEnd type="triangle" w="med" len="med"/>
          </a:ln>
          <a:effectLst>
            <a:outerShdw dist="107763" dir="18900000" algn="ctr" rotWithShape="0">
              <a:srgbClr val="808080">
                <a:alpha val="50000"/>
              </a:srgbClr>
            </a:outerShdw>
          </a:effectLst>
        </p:spPr>
        <p:txBody>
          <a:bodyPr/>
          <a:lstStyle/>
          <a:p>
            <a:endParaRPr lang="zh-CN" altLang="en-US"/>
          </a:p>
        </p:txBody>
      </p:sp>
      <p:sp>
        <p:nvSpPr>
          <p:cNvPr id="991235" name="Line 3"/>
          <p:cNvSpPr>
            <a:spLocks noChangeShapeType="1"/>
          </p:cNvSpPr>
          <p:nvPr/>
        </p:nvSpPr>
        <p:spPr bwMode="auto">
          <a:xfrm>
            <a:off x="1187450" y="5300663"/>
            <a:ext cx="6408738" cy="0"/>
          </a:xfrm>
          <a:prstGeom prst="line">
            <a:avLst/>
          </a:prstGeom>
          <a:noFill/>
          <a:ln w="76200">
            <a:solidFill>
              <a:srgbClr val="800080"/>
            </a:solidFill>
            <a:round/>
            <a:headEnd/>
            <a:tailEnd type="triangle" w="med" len="med"/>
          </a:ln>
          <a:effectLst>
            <a:outerShdw dist="107763" dir="18900000" algn="ctr" rotWithShape="0">
              <a:srgbClr val="808080">
                <a:alpha val="50000"/>
              </a:srgbClr>
            </a:outerShdw>
          </a:effectLst>
        </p:spPr>
        <p:txBody>
          <a:bodyPr/>
          <a:lstStyle/>
          <a:p>
            <a:endParaRPr lang="zh-CN" altLang="en-US"/>
          </a:p>
        </p:txBody>
      </p:sp>
      <p:sp>
        <p:nvSpPr>
          <p:cNvPr id="991236" name="Freeform 4"/>
          <p:cNvSpPr>
            <a:spLocks/>
          </p:cNvSpPr>
          <p:nvPr/>
        </p:nvSpPr>
        <p:spPr bwMode="auto">
          <a:xfrm>
            <a:off x="1187450" y="1068388"/>
            <a:ext cx="5878513" cy="4232275"/>
          </a:xfrm>
          <a:custGeom>
            <a:avLst/>
            <a:gdLst/>
            <a:ahLst/>
            <a:cxnLst>
              <a:cxn ang="0">
                <a:pos x="0" y="2621"/>
              </a:cxn>
              <a:cxn ang="0">
                <a:pos x="703" y="1474"/>
              </a:cxn>
              <a:cxn ang="0">
                <a:pos x="1698" y="494"/>
              </a:cxn>
              <a:cxn ang="0">
                <a:pos x="2850" y="97"/>
              </a:cxn>
              <a:cxn ang="0">
                <a:pos x="3703" y="0"/>
              </a:cxn>
            </a:cxnLst>
            <a:rect l="0" t="0" r="r" b="b"/>
            <a:pathLst>
              <a:path w="3703" h="2621">
                <a:moveTo>
                  <a:pt x="0" y="2621"/>
                </a:moveTo>
                <a:cubicBezTo>
                  <a:pt x="117" y="2430"/>
                  <a:pt x="420" y="1828"/>
                  <a:pt x="703" y="1474"/>
                </a:cubicBezTo>
                <a:cubicBezTo>
                  <a:pt x="986" y="1120"/>
                  <a:pt x="1340" y="723"/>
                  <a:pt x="1698" y="494"/>
                </a:cubicBezTo>
                <a:cubicBezTo>
                  <a:pt x="2056" y="265"/>
                  <a:pt x="2516" y="179"/>
                  <a:pt x="2850" y="97"/>
                </a:cubicBezTo>
                <a:cubicBezTo>
                  <a:pt x="3184" y="15"/>
                  <a:pt x="3525" y="20"/>
                  <a:pt x="3703" y="0"/>
                </a:cubicBezTo>
              </a:path>
            </a:pathLst>
          </a:custGeom>
          <a:noFill/>
          <a:ln w="76200">
            <a:solidFill>
              <a:srgbClr val="FF00FF"/>
            </a:solidFill>
            <a:round/>
            <a:headEnd/>
            <a:tailEnd/>
          </a:ln>
          <a:effectLst/>
        </p:spPr>
        <p:txBody>
          <a:bodyPr/>
          <a:lstStyle/>
          <a:p>
            <a:endParaRPr lang="zh-CN" altLang="en-US"/>
          </a:p>
        </p:txBody>
      </p:sp>
      <p:sp>
        <p:nvSpPr>
          <p:cNvPr id="991237" name="Text Box 5"/>
          <p:cNvSpPr txBox="1">
            <a:spLocks noChangeArrowheads="1"/>
          </p:cNvSpPr>
          <p:nvPr/>
        </p:nvSpPr>
        <p:spPr bwMode="auto">
          <a:xfrm>
            <a:off x="1042988" y="5661025"/>
            <a:ext cx="6913562" cy="579438"/>
          </a:xfrm>
          <a:prstGeom prst="rect">
            <a:avLst/>
          </a:prstGeom>
          <a:noFill/>
          <a:ln w="38100">
            <a:noFill/>
            <a:miter lim="800000"/>
            <a:headEnd/>
            <a:tailEnd/>
          </a:ln>
          <a:effectLst/>
        </p:spPr>
        <p:txBody>
          <a:bodyPr>
            <a:spAutoFit/>
          </a:bodyPr>
          <a:lstStyle/>
          <a:p>
            <a:pPr>
              <a:spcBef>
                <a:spcPct val="50000"/>
              </a:spcBef>
            </a:pPr>
            <a:r>
              <a:rPr lang="zh-CN" altLang="en-US" sz="3200">
                <a:latin typeface="宋体" charset="-122"/>
              </a:rPr>
              <a:t>图</a:t>
            </a:r>
            <a:r>
              <a:rPr lang="en-US" altLang="zh-CN" sz="3200">
                <a:latin typeface="宋体" charset="-122"/>
              </a:rPr>
              <a:t>1-17 </a:t>
            </a:r>
            <a:r>
              <a:rPr lang="zh-CN" altLang="en-US" sz="3200">
                <a:latin typeface="宋体" charset="-122"/>
              </a:rPr>
              <a:t>软磁材料的磁化曲线</a:t>
            </a:r>
          </a:p>
        </p:txBody>
      </p:sp>
      <p:sp>
        <p:nvSpPr>
          <p:cNvPr id="991238" name="Text Box 6"/>
          <p:cNvSpPr txBox="1">
            <a:spLocks noChangeArrowheads="1"/>
          </p:cNvSpPr>
          <p:nvPr/>
        </p:nvSpPr>
        <p:spPr bwMode="auto">
          <a:xfrm>
            <a:off x="468313" y="5013325"/>
            <a:ext cx="647700" cy="579438"/>
          </a:xfrm>
          <a:prstGeom prst="rect">
            <a:avLst/>
          </a:prstGeom>
          <a:noFill/>
          <a:ln w="38100">
            <a:noFill/>
            <a:miter lim="800000"/>
            <a:headEnd/>
            <a:tailEnd/>
          </a:ln>
          <a:effectLst/>
        </p:spPr>
        <p:txBody>
          <a:bodyPr>
            <a:spAutoFit/>
          </a:bodyPr>
          <a:lstStyle/>
          <a:p>
            <a:pPr>
              <a:spcBef>
                <a:spcPct val="50000"/>
              </a:spcBef>
            </a:pPr>
            <a:r>
              <a:rPr lang="en-US" altLang="zh-CN" sz="3200" b="1">
                <a:latin typeface="宋体" charset="-122"/>
              </a:rPr>
              <a:t>O</a:t>
            </a:r>
          </a:p>
        </p:txBody>
      </p:sp>
      <p:graphicFrame>
        <p:nvGraphicFramePr>
          <p:cNvPr id="991240" name="Object 8"/>
          <p:cNvGraphicFramePr>
            <a:graphicFrameLocks noChangeAspect="1"/>
          </p:cNvGraphicFramePr>
          <p:nvPr>
            <p:ph sz="quarter" idx="2"/>
          </p:nvPr>
        </p:nvGraphicFramePr>
        <p:xfrm>
          <a:off x="250825" y="723900"/>
          <a:ext cx="727075" cy="727075"/>
        </p:xfrm>
        <a:graphic>
          <a:graphicData uri="http://schemas.openxmlformats.org/presentationml/2006/ole">
            <p:oleObj spid="_x0000_s991240" name="公式" r:id="rId3" imgW="152280" imgH="152280" progId="Equation.3">
              <p:embed/>
            </p:oleObj>
          </a:graphicData>
        </a:graphic>
      </p:graphicFrame>
      <p:graphicFrame>
        <p:nvGraphicFramePr>
          <p:cNvPr id="991241" name="Object 9"/>
          <p:cNvGraphicFramePr>
            <a:graphicFrameLocks noChangeAspect="1"/>
          </p:cNvGraphicFramePr>
          <p:nvPr>
            <p:ph sz="quarter" idx="3"/>
          </p:nvPr>
        </p:nvGraphicFramePr>
        <p:xfrm>
          <a:off x="7573963" y="4886325"/>
          <a:ext cx="784225" cy="704850"/>
        </p:xfrm>
        <a:graphic>
          <a:graphicData uri="http://schemas.openxmlformats.org/presentationml/2006/ole">
            <p:oleObj spid="_x0000_s991241" name="公式" r:id="rId4" imgW="177480" imgH="152280" progId="Equation.3">
              <p:embed/>
            </p:oleObj>
          </a:graphicData>
        </a:graphic>
      </p:graphicFrame>
      <p:sp>
        <p:nvSpPr>
          <p:cNvPr id="991242" name="Text Box 10">
            <a:hlinkClick r:id="rId5" action="ppaction://hlinksldjump"/>
          </p:cNvPr>
          <p:cNvSpPr txBox="1">
            <a:spLocks noChangeArrowheads="1"/>
          </p:cNvSpPr>
          <p:nvPr/>
        </p:nvSpPr>
        <p:spPr bwMode="auto">
          <a:xfrm>
            <a:off x="7451725" y="6118225"/>
            <a:ext cx="1692275" cy="739775"/>
          </a:xfrm>
          <a:prstGeom prst="rect">
            <a:avLst/>
          </a:prstGeom>
          <a:solidFill>
            <a:srgbClr val="66FF33"/>
          </a:solidFill>
          <a:ln w="38100">
            <a:miter lim="800000"/>
            <a:headEnd/>
            <a:tailEnd/>
          </a:ln>
          <a:effectLst/>
          <a:scene3d>
            <a:camera prst="legacyPerspectiveTop"/>
            <a:lightRig rig="legacyFlat3" dir="b"/>
          </a:scene3d>
          <a:sp3d extrusionH="887400" prstMaterial="legacyMatte">
            <a:bevelT w="13500" h="13500" prst="angle"/>
            <a:bevelB w="13500" h="13500" prst="angle"/>
            <a:extrusionClr>
              <a:srgbClr val="66FF33"/>
            </a:extrusionClr>
          </a:sp3d>
        </p:spPr>
        <p:txBody>
          <a:bodyPr>
            <a:spAutoFit/>
            <a:flatTx/>
          </a:bodyPr>
          <a:lstStyle/>
          <a:p>
            <a:pPr>
              <a:spcBef>
                <a:spcPct val="50000"/>
              </a:spcBef>
            </a:pPr>
            <a:r>
              <a:rPr lang="zh-CN" altLang="en-US" sz="4000" b="1">
                <a:latin typeface="宋体" charset="-122"/>
                <a:hlinkClick r:id="rId6" action="ppaction://hlinksldjump"/>
              </a:rPr>
              <a:t>返回</a:t>
            </a:r>
            <a:endParaRPr lang="zh-CN" altLang="en-US" sz="4000" b="1">
              <a:latin typeface="宋体" charset="-122"/>
            </a:endParaRPr>
          </a:p>
        </p:txBody>
      </p:sp>
      <p:sp>
        <p:nvSpPr>
          <p:cNvPr id="991275" name="Line 43"/>
          <p:cNvSpPr>
            <a:spLocks noChangeShapeType="1"/>
          </p:cNvSpPr>
          <p:nvPr/>
        </p:nvSpPr>
        <p:spPr bwMode="auto">
          <a:xfrm>
            <a:off x="1116013" y="1341438"/>
            <a:ext cx="3960812" cy="0"/>
          </a:xfrm>
          <a:prstGeom prst="line">
            <a:avLst/>
          </a:prstGeom>
          <a:noFill/>
          <a:ln w="38100">
            <a:solidFill>
              <a:schemeClr val="tx1"/>
            </a:solidFill>
            <a:round/>
            <a:headEnd/>
            <a:tailEnd/>
          </a:ln>
          <a:effectLst/>
        </p:spPr>
        <p:txBody>
          <a:bodyPr anchor="ctr"/>
          <a:lstStyle/>
          <a:p>
            <a:endParaRPr lang="zh-CN" altLang="en-US"/>
          </a:p>
        </p:txBody>
      </p:sp>
      <p:sp>
        <p:nvSpPr>
          <p:cNvPr id="991276" name="Line 44"/>
          <p:cNvSpPr>
            <a:spLocks noChangeShapeType="1"/>
          </p:cNvSpPr>
          <p:nvPr/>
        </p:nvSpPr>
        <p:spPr bwMode="auto">
          <a:xfrm>
            <a:off x="5076825" y="1341438"/>
            <a:ext cx="0" cy="3959225"/>
          </a:xfrm>
          <a:prstGeom prst="line">
            <a:avLst/>
          </a:prstGeom>
          <a:noFill/>
          <a:ln w="38100">
            <a:solidFill>
              <a:schemeClr val="tx1"/>
            </a:solidFill>
            <a:round/>
            <a:headEnd/>
            <a:tailEnd/>
          </a:ln>
          <a:effectLst/>
        </p:spPr>
        <p:txBody>
          <a:bodyPr anchor="ctr"/>
          <a:lstStyle/>
          <a:p>
            <a:endParaRPr lang="zh-CN" altLang="en-US"/>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91235"/>
                                        </p:tgtEl>
                                        <p:attrNameLst>
                                          <p:attrName>style.visibility</p:attrName>
                                        </p:attrNameLst>
                                      </p:cBhvr>
                                      <p:to>
                                        <p:strVal val="visible"/>
                                      </p:to>
                                    </p:set>
                                    <p:animEffect transition="in" filter="checkerboard(across)">
                                      <p:cBhvr>
                                        <p:cTn id="7" dur="500"/>
                                        <p:tgtEl>
                                          <p:spTgt spid="991235"/>
                                        </p:tgtEl>
                                      </p:cBhvr>
                                    </p:animEffect>
                                  </p:childTnLst>
                                </p:cTn>
                              </p:par>
                            </p:childTnLst>
                          </p:cTn>
                        </p:par>
                        <p:par>
                          <p:cTn id="8" fill="hold">
                            <p:stCondLst>
                              <p:cond delay="500"/>
                            </p:stCondLst>
                            <p:childTnLst>
                              <p:par>
                                <p:cTn id="9" presetID="30" presetClass="entr" presetSubtype="0" fill="hold" nodeType="afterEffect">
                                  <p:stCondLst>
                                    <p:cond delay="0"/>
                                  </p:stCondLst>
                                  <p:childTnLst>
                                    <p:set>
                                      <p:cBhvr>
                                        <p:cTn id="10" dur="1" fill="hold">
                                          <p:stCondLst>
                                            <p:cond delay="0"/>
                                          </p:stCondLst>
                                        </p:cTn>
                                        <p:tgtEl>
                                          <p:spTgt spid="991241"/>
                                        </p:tgtEl>
                                        <p:attrNameLst>
                                          <p:attrName>style.visibility</p:attrName>
                                        </p:attrNameLst>
                                      </p:cBhvr>
                                      <p:to>
                                        <p:strVal val="visible"/>
                                      </p:to>
                                    </p:set>
                                    <p:animEffect transition="in" filter="fade">
                                      <p:cBhvr>
                                        <p:cTn id="11" dur="800" decel="100000"/>
                                        <p:tgtEl>
                                          <p:spTgt spid="991241"/>
                                        </p:tgtEl>
                                      </p:cBhvr>
                                    </p:animEffect>
                                    <p:anim calcmode="lin" valueType="num">
                                      <p:cBhvr>
                                        <p:cTn id="12" dur="800" decel="100000" fill="hold"/>
                                        <p:tgtEl>
                                          <p:spTgt spid="991241"/>
                                        </p:tgtEl>
                                        <p:attrNameLst>
                                          <p:attrName>style.rotation</p:attrName>
                                        </p:attrNameLst>
                                      </p:cBhvr>
                                      <p:tavLst>
                                        <p:tav tm="0">
                                          <p:val>
                                            <p:fltVal val="-90"/>
                                          </p:val>
                                        </p:tav>
                                        <p:tav tm="100000">
                                          <p:val>
                                            <p:fltVal val="0"/>
                                          </p:val>
                                        </p:tav>
                                      </p:tavLst>
                                    </p:anim>
                                    <p:anim calcmode="lin" valueType="num">
                                      <p:cBhvr>
                                        <p:cTn id="13" dur="800" decel="100000" fill="hold"/>
                                        <p:tgtEl>
                                          <p:spTgt spid="991241"/>
                                        </p:tgtEl>
                                        <p:attrNameLst>
                                          <p:attrName>ppt_x</p:attrName>
                                        </p:attrNameLst>
                                      </p:cBhvr>
                                      <p:tavLst>
                                        <p:tav tm="0">
                                          <p:val>
                                            <p:strVal val="#ppt_x+0.4"/>
                                          </p:val>
                                        </p:tav>
                                        <p:tav tm="100000">
                                          <p:val>
                                            <p:strVal val="#ppt_x-0.05"/>
                                          </p:val>
                                        </p:tav>
                                      </p:tavLst>
                                    </p:anim>
                                    <p:anim calcmode="lin" valueType="num">
                                      <p:cBhvr>
                                        <p:cTn id="14" dur="800" decel="100000" fill="hold"/>
                                        <p:tgtEl>
                                          <p:spTgt spid="991241"/>
                                        </p:tgtEl>
                                        <p:attrNameLst>
                                          <p:attrName>ppt_y</p:attrName>
                                        </p:attrNameLst>
                                      </p:cBhvr>
                                      <p:tavLst>
                                        <p:tav tm="0">
                                          <p:val>
                                            <p:strVal val="#ppt_y-0.4"/>
                                          </p:val>
                                        </p:tav>
                                        <p:tav tm="100000">
                                          <p:val>
                                            <p:strVal val="#ppt_y+0.1"/>
                                          </p:val>
                                        </p:tav>
                                      </p:tavLst>
                                    </p:anim>
                                    <p:anim calcmode="lin" valueType="num">
                                      <p:cBhvr>
                                        <p:cTn id="15" dur="200" accel="100000" fill="hold">
                                          <p:stCondLst>
                                            <p:cond delay="800"/>
                                          </p:stCondLst>
                                        </p:cTn>
                                        <p:tgtEl>
                                          <p:spTgt spid="991241"/>
                                        </p:tgtEl>
                                        <p:attrNameLst>
                                          <p:attrName>ppt_x</p:attrName>
                                        </p:attrNameLst>
                                      </p:cBhvr>
                                      <p:tavLst>
                                        <p:tav tm="0">
                                          <p:val>
                                            <p:strVal val="#ppt_x-0.05"/>
                                          </p:val>
                                        </p:tav>
                                        <p:tav tm="100000">
                                          <p:val>
                                            <p:strVal val="#ppt_x"/>
                                          </p:val>
                                        </p:tav>
                                      </p:tavLst>
                                    </p:anim>
                                    <p:anim calcmode="lin" valueType="num">
                                      <p:cBhvr>
                                        <p:cTn id="16" dur="200" accel="100000" fill="hold">
                                          <p:stCondLst>
                                            <p:cond delay="800"/>
                                          </p:stCondLst>
                                        </p:cTn>
                                        <p:tgtEl>
                                          <p:spTgt spid="991241"/>
                                        </p:tgtEl>
                                        <p:attrNameLst>
                                          <p:attrName>ppt_y</p:attrName>
                                        </p:attrNameLst>
                                      </p:cBhvr>
                                      <p:tavLst>
                                        <p:tav tm="0">
                                          <p:val>
                                            <p:strVal val="#ppt_y+0.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991234"/>
                                        </p:tgtEl>
                                        <p:attrNameLst>
                                          <p:attrName>style.visibility</p:attrName>
                                        </p:attrNameLst>
                                      </p:cBhvr>
                                      <p:to>
                                        <p:strVal val="visible"/>
                                      </p:to>
                                    </p:set>
                                    <p:animEffect transition="in" filter="wipe(down)">
                                      <p:cBhvr>
                                        <p:cTn id="21" dur="1000"/>
                                        <p:tgtEl>
                                          <p:spTgt spid="991234"/>
                                        </p:tgtEl>
                                      </p:cBhvr>
                                    </p:animEffect>
                                  </p:childTnLst>
                                </p:cTn>
                              </p:par>
                            </p:childTnLst>
                          </p:cTn>
                        </p:par>
                        <p:par>
                          <p:cTn id="22" fill="hold">
                            <p:stCondLst>
                              <p:cond delay="1000"/>
                            </p:stCondLst>
                            <p:childTnLst>
                              <p:par>
                                <p:cTn id="23" presetID="12" presetClass="entr" presetSubtype="4" fill="hold" nodeType="afterEffect">
                                  <p:stCondLst>
                                    <p:cond delay="0"/>
                                  </p:stCondLst>
                                  <p:childTnLst>
                                    <p:set>
                                      <p:cBhvr>
                                        <p:cTn id="24" dur="1" fill="hold">
                                          <p:stCondLst>
                                            <p:cond delay="0"/>
                                          </p:stCondLst>
                                        </p:cTn>
                                        <p:tgtEl>
                                          <p:spTgt spid="991240"/>
                                        </p:tgtEl>
                                        <p:attrNameLst>
                                          <p:attrName>style.visibility</p:attrName>
                                        </p:attrNameLst>
                                      </p:cBhvr>
                                      <p:to>
                                        <p:strVal val="visible"/>
                                      </p:to>
                                    </p:set>
                                    <p:animEffect transition="in" filter="slide(fromBottom)">
                                      <p:cBhvr>
                                        <p:cTn id="25" dur="500"/>
                                        <p:tgtEl>
                                          <p:spTgt spid="991240"/>
                                        </p:tgtEl>
                                      </p:cBhvr>
                                    </p:animEffec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grpId="0" nodeType="clickEffect">
                                  <p:stCondLst>
                                    <p:cond delay="0"/>
                                  </p:stCondLst>
                                  <p:childTnLst>
                                    <p:set>
                                      <p:cBhvr>
                                        <p:cTn id="29" dur="1" fill="hold">
                                          <p:stCondLst>
                                            <p:cond delay="0"/>
                                          </p:stCondLst>
                                        </p:cTn>
                                        <p:tgtEl>
                                          <p:spTgt spid="991236"/>
                                        </p:tgtEl>
                                        <p:attrNameLst>
                                          <p:attrName>style.visibility</p:attrName>
                                        </p:attrNameLst>
                                      </p:cBhvr>
                                      <p:to>
                                        <p:strVal val="visible"/>
                                      </p:to>
                                    </p:set>
                                    <p:anim calcmode="lin" valueType="num">
                                      <p:cBhvr>
                                        <p:cTn id="30" dur="1000" fill="hold"/>
                                        <p:tgtEl>
                                          <p:spTgt spid="991236"/>
                                        </p:tgtEl>
                                        <p:attrNameLst>
                                          <p:attrName>ppt_w</p:attrName>
                                        </p:attrNameLst>
                                      </p:cBhvr>
                                      <p:tavLst>
                                        <p:tav tm="0">
                                          <p:val>
                                            <p:strVal val="#ppt_w*0.70"/>
                                          </p:val>
                                        </p:tav>
                                        <p:tav tm="100000">
                                          <p:val>
                                            <p:strVal val="#ppt_w"/>
                                          </p:val>
                                        </p:tav>
                                      </p:tavLst>
                                    </p:anim>
                                    <p:anim calcmode="lin" valueType="num">
                                      <p:cBhvr>
                                        <p:cTn id="31" dur="1000" fill="hold"/>
                                        <p:tgtEl>
                                          <p:spTgt spid="991236"/>
                                        </p:tgtEl>
                                        <p:attrNameLst>
                                          <p:attrName>ppt_h</p:attrName>
                                        </p:attrNameLst>
                                      </p:cBhvr>
                                      <p:tavLst>
                                        <p:tav tm="0">
                                          <p:val>
                                            <p:strVal val="#ppt_h"/>
                                          </p:val>
                                        </p:tav>
                                        <p:tav tm="100000">
                                          <p:val>
                                            <p:strVal val="#ppt_h"/>
                                          </p:val>
                                        </p:tav>
                                      </p:tavLst>
                                    </p:anim>
                                    <p:animEffect transition="in" filter="fade">
                                      <p:cBhvr>
                                        <p:cTn id="32" dur="1000"/>
                                        <p:tgtEl>
                                          <p:spTgt spid="991236"/>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991275"/>
                                        </p:tgtEl>
                                        <p:attrNameLst>
                                          <p:attrName>style.visibility</p:attrName>
                                        </p:attrNameLst>
                                      </p:cBhvr>
                                      <p:to>
                                        <p:strVal val="visible"/>
                                      </p:to>
                                    </p:set>
                                    <p:animEffect transition="in" filter="slide(fromBottom)">
                                      <p:cBhvr>
                                        <p:cTn id="37" dur="500"/>
                                        <p:tgtEl>
                                          <p:spTgt spid="991275"/>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991276"/>
                                        </p:tgtEl>
                                        <p:attrNameLst>
                                          <p:attrName>style.visibility</p:attrName>
                                        </p:attrNameLst>
                                      </p:cBhvr>
                                      <p:to>
                                        <p:strVal val="visible"/>
                                      </p:to>
                                    </p:set>
                                    <p:animEffect transition="in" filter="slide(fromBottom)">
                                      <p:cBhvr>
                                        <p:cTn id="42" dur="500"/>
                                        <p:tgtEl>
                                          <p:spTgt spid="991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1234" grpId="0" animBg="1"/>
      <p:bldP spid="991235" grpId="0" animBg="1"/>
      <p:bldP spid="991236" grpId="0" animBg="1"/>
      <p:bldP spid="991275" grpId="0" animBg="1"/>
      <p:bldP spid="991276"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2930" name="Rectangle 2"/>
          <p:cNvSpPr>
            <a:spLocks noGrp="1" noChangeArrowheads="1"/>
          </p:cNvSpPr>
          <p:nvPr>
            <p:ph type="body" sz="half" idx="1"/>
          </p:nvPr>
        </p:nvSpPr>
        <p:spPr>
          <a:xfrm>
            <a:off x="466725" y="765175"/>
            <a:ext cx="8208963" cy="5791200"/>
          </a:xfrm>
        </p:spPr>
        <p:txBody>
          <a:bodyPr/>
          <a:lstStyle/>
          <a:p>
            <a:pPr>
              <a:lnSpc>
                <a:spcPct val="90000"/>
              </a:lnSpc>
              <a:buFont typeface="Wingdings" pitchFamily="2" charset="2"/>
              <a:buNone/>
            </a:pPr>
            <a:r>
              <a:rPr lang="en-US" altLang="zh-CN" sz="2300"/>
              <a:t> </a:t>
            </a:r>
            <a:r>
              <a:rPr lang="en-US" altLang="zh-CN" sz="2700">
                <a:latin typeface="黑体" pitchFamily="2" charset="-122"/>
                <a:ea typeface="黑体" pitchFamily="2" charset="-122"/>
              </a:rPr>
              <a:t>2</a:t>
            </a:r>
            <a:r>
              <a:rPr lang="zh-CN" altLang="en-US" sz="2700">
                <a:latin typeface="黑体" pitchFamily="2" charset="-122"/>
                <a:ea typeface="黑体" pitchFamily="2" charset="-122"/>
              </a:rPr>
              <a:t>．磁路的欧姆定律</a:t>
            </a:r>
            <a:r>
              <a:rPr lang="zh-CN" altLang="en-US" sz="2300">
                <a:solidFill>
                  <a:srgbClr val="0000FF"/>
                </a:solidFill>
              </a:rPr>
              <a:t> </a:t>
            </a:r>
          </a:p>
          <a:p>
            <a:pPr>
              <a:lnSpc>
                <a:spcPct val="90000"/>
              </a:lnSpc>
              <a:buFont typeface="Wingdings" pitchFamily="2" charset="2"/>
              <a:buNone/>
            </a:pPr>
            <a:r>
              <a:rPr lang="zh-CN" altLang="en-US" sz="2300">
                <a:solidFill>
                  <a:srgbClr val="0000FF"/>
                </a:solidFill>
              </a:rPr>
              <a:t>        </a:t>
            </a:r>
            <a:r>
              <a:rPr lang="zh-CN" altLang="en-US" sz="2700">
                <a:solidFill>
                  <a:srgbClr val="0000FF"/>
                </a:solidFill>
                <a:hlinkClick r:id="rId3" action="ppaction://hlinksldjump"/>
              </a:rPr>
              <a:t>附图</a:t>
            </a:r>
            <a:r>
              <a:rPr lang="en-US" altLang="zh-CN" sz="2700">
                <a:solidFill>
                  <a:srgbClr val="0000FF"/>
                </a:solidFill>
                <a:hlinkClick r:id="rId3" action="ppaction://hlinksldjump"/>
              </a:rPr>
              <a:t>1-3a</a:t>
            </a:r>
            <a:endParaRPr lang="en-US" altLang="zh-CN" sz="2700">
              <a:solidFill>
                <a:srgbClr val="0000FF"/>
              </a:solidFill>
            </a:endParaRPr>
          </a:p>
          <a:p>
            <a:pPr>
              <a:lnSpc>
                <a:spcPct val="90000"/>
              </a:lnSpc>
              <a:buFont typeface="Wingdings" pitchFamily="2" charset="2"/>
              <a:buNone/>
            </a:pPr>
            <a:r>
              <a:rPr lang="en-US" altLang="zh-CN" sz="2700">
                <a:solidFill>
                  <a:schemeClr val="folHlink"/>
                </a:solidFill>
                <a:latin typeface="宋体" charset="-122"/>
              </a:rPr>
              <a:t>    </a:t>
            </a:r>
            <a:r>
              <a:rPr lang="zh-CN" altLang="en-US" sz="2700" b="1">
                <a:solidFill>
                  <a:srgbClr val="000000"/>
                </a:solidFill>
                <a:latin typeface="宋体" charset="-122"/>
              </a:rPr>
              <a:t>定律内容</a:t>
            </a:r>
            <a:r>
              <a:rPr lang="en-US" altLang="zh-CN" sz="2700" b="1">
                <a:solidFill>
                  <a:srgbClr val="000000"/>
                </a:solidFill>
                <a:latin typeface="宋体" charset="-122"/>
              </a:rPr>
              <a:t>:</a:t>
            </a:r>
            <a:r>
              <a:rPr lang="zh-CN" altLang="en-US" sz="2700" b="1">
                <a:solidFill>
                  <a:srgbClr val="000000"/>
                </a:solidFill>
                <a:latin typeface="宋体" charset="-122"/>
              </a:rPr>
              <a:t>作用在</a:t>
            </a:r>
            <a:r>
              <a:rPr lang="zh-CN" altLang="en-US" sz="2700" b="1">
                <a:solidFill>
                  <a:srgbClr val="000000"/>
                </a:solidFill>
              </a:rPr>
              <a:t>磁路上的磁动势等于磁路内的磁通量</a:t>
            </a:r>
            <a:r>
              <a:rPr lang="zh-CN" altLang="en-US" sz="2700" b="1">
                <a:solidFill>
                  <a:srgbClr val="000000"/>
                </a:solidFill>
                <a:latin typeface="宋体" charset="-122"/>
              </a:rPr>
              <a:t>乘以磁阻</a:t>
            </a:r>
            <a:r>
              <a:rPr lang="zh-CN" altLang="en-US" sz="2700">
                <a:solidFill>
                  <a:srgbClr val="000000"/>
                </a:solidFill>
                <a:latin typeface="宋体" charset="-122"/>
              </a:rPr>
              <a:t>。</a:t>
            </a:r>
          </a:p>
          <a:p>
            <a:pPr>
              <a:lnSpc>
                <a:spcPct val="90000"/>
              </a:lnSpc>
              <a:buFont typeface="Wingdings" pitchFamily="2" charset="2"/>
              <a:buNone/>
            </a:pPr>
            <a:r>
              <a:rPr lang="zh-CN" altLang="en-US" sz="2700">
                <a:solidFill>
                  <a:srgbClr val="000000"/>
                </a:solidFill>
                <a:latin typeface="华文琥珀" pitchFamily="2" charset="-122"/>
                <a:ea typeface="华文琥珀" pitchFamily="2" charset="-122"/>
              </a:rPr>
              <a:t>    </a:t>
            </a:r>
          </a:p>
          <a:p>
            <a:pPr>
              <a:lnSpc>
                <a:spcPct val="90000"/>
              </a:lnSpc>
              <a:buFont typeface="Wingdings" pitchFamily="2" charset="2"/>
              <a:buNone/>
            </a:pPr>
            <a:r>
              <a:rPr lang="zh-CN" altLang="en-US" sz="2700">
                <a:solidFill>
                  <a:srgbClr val="000000"/>
                </a:solidFill>
                <a:latin typeface="华文琥珀" pitchFamily="2" charset="-122"/>
                <a:ea typeface="华文琥珀" pitchFamily="2" charset="-122"/>
              </a:rPr>
              <a:t>     公式</a:t>
            </a:r>
            <a:r>
              <a:rPr lang="en-US" altLang="zh-CN" sz="2700">
                <a:solidFill>
                  <a:srgbClr val="000000"/>
                </a:solidFill>
                <a:latin typeface="华文琥珀" pitchFamily="2" charset="-122"/>
                <a:ea typeface="华文琥珀" pitchFamily="2" charset="-122"/>
              </a:rPr>
              <a:t>:</a:t>
            </a:r>
            <a:endParaRPr lang="en-US" altLang="zh-CN" sz="2700">
              <a:solidFill>
                <a:srgbClr val="000000"/>
              </a:solidFill>
            </a:endParaRPr>
          </a:p>
          <a:p>
            <a:pPr>
              <a:lnSpc>
                <a:spcPct val="90000"/>
              </a:lnSpc>
              <a:buFont typeface="Wingdings" pitchFamily="2" charset="2"/>
              <a:buNone/>
            </a:pPr>
            <a:r>
              <a:rPr lang="en-US" altLang="zh-CN" sz="2700">
                <a:solidFill>
                  <a:srgbClr val="000000"/>
                </a:solidFill>
              </a:rPr>
              <a:t>                </a:t>
            </a:r>
          </a:p>
          <a:p>
            <a:pPr>
              <a:lnSpc>
                <a:spcPct val="90000"/>
              </a:lnSpc>
              <a:buFont typeface="Wingdings" pitchFamily="2" charset="2"/>
              <a:buNone/>
            </a:pPr>
            <a:r>
              <a:rPr lang="en-US" altLang="zh-CN" sz="2700">
                <a:solidFill>
                  <a:srgbClr val="000000"/>
                </a:solidFill>
              </a:rPr>
              <a:t>             </a:t>
            </a:r>
            <a:r>
              <a:rPr lang="zh-CN" altLang="en-US" sz="2700">
                <a:solidFill>
                  <a:srgbClr val="000000"/>
                </a:solidFill>
              </a:rPr>
              <a:t>式中：           </a:t>
            </a:r>
          </a:p>
          <a:p>
            <a:pPr>
              <a:lnSpc>
                <a:spcPct val="90000"/>
              </a:lnSpc>
              <a:buFont typeface="Wingdings" pitchFamily="2" charset="2"/>
              <a:buNone/>
            </a:pPr>
            <a:r>
              <a:rPr lang="zh-CN" altLang="en-US" sz="2700">
                <a:solidFill>
                  <a:srgbClr val="000000"/>
                </a:solidFill>
              </a:rPr>
              <a:t>        </a:t>
            </a:r>
          </a:p>
          <a:p>
            <a:pPr>
              <a:lnSpc>
                <a:spcPct val="90000"/>
              </a:lnSpc>
              <a:buFont typeface="Wingdings" pitchFamily="2" charset="2"/>
              <a:buNone/>
            </a:pPr>
            <a:r>
              <a:rPr lang="zh-CN" altLang="en-US" sz="2700">
                <a:solidFill>
                  <a:srgbClr val="000000"/>
                </a:solidFill>
              </a:rPr>
              <a:t>     </a:t>
            </a:r>
          </a:p>
          <a:p>
            <a:pPr>
              <a:lnSpc>
                <a:spcPct val="90000"/>
              </a:lnSpc>
              <a:buFont typeface="Wingdings" pitchFamily="2" charset="2"/>
              <a:buNone/>
            </a:pPr>
            <a:r>
              <a:rPr lang="zh-CN" altLang="en-US" sz="2700">
                <a:solidFill>
                  <a:srgbClr val="000000"/>
                </a:solidFill>
              </a:rPr>
              <a:t>       相应的</a:t>
            </a:r>
            <a:r>
              <a:rPr lang="zh-CN" altLang="en-US" sz="2700" u="sng">
                <a:solidFill>
                  <a:srgbClr val="000000"/>
                </a:solidFill>
              </a:rPr>
              <a:t>模拟</a:t>
            </a:r>
            <a:r>
              <a:rPr lang="zh-CN" altLang="en-US" sz="2700">
                <a:solidFill>
                  <a:srgbClr val="000000"/>
                </a:solidFill>
                <a:hlinkClick r:id="rId4" action="ppaction://hlinksldjump"/>
              </a:rPr>
              <a:t>电路图</a:t>
            </a:r>
            <a:r>
              <a:rPr lang="en-US" altLang="zh-CN" sz="2700">
                <a:solidFill>
                  <a:srgbClr val="000000"/>
                </a:solidFill>
                <a:hlinkClick r:id="rId4" action="ppaction://hlinksldjump"/>
              </a:rPr>
              <a:t>1-3b</a:t>
            </a:r>
            <a:r>
              <a:rPr lang="en-US" altLang="zh-CN" sz="2700">
                <a:solidFill>
                  <a:srgbClr val="000000"/>
                </a:solidFill>
              </a:rPr>
              <a:t>.</a:t>
            </a:r>
            <a:r>
              <a:rPr lang="en-US" altLang="zh-CN" sz="2700">
                <a:solidFill>
                  <a:srgbClr val="0000FF"/>
                </a:solidFill>
              </a:rPr>
              <a:t>  </a:t>
            </a:r>
          </a:p>
          <a:p>
            <a:pPr>
              <a:lnSpc>
                <a:spcPct val="90000"/>
              </a:lnSpc>
              <a:buFont typeface="Wingdings" pitchFamily="2" charset="2"/>
              <a:buNone/>
            </a:pPr>
            <a:r>
              <a:rPr lang="en-US" altLang="zh-CN" sz="2700">
                <a:solidFill>
                  <a:srgbClr val="0000FF"/>
                </a:solidFill>
              </a:rPr>
              <a:t>        </a:t>
            </a:r>
            <a:endParaRPr lang="en-US" altLang="zh-CN" sz="2300">
              <a:solidFill>
                <a:srgbClr val="0000FF"/>
              </a:solidFill>
            </a:endParaRPr>
          </a:p>
        </p:txBody>
      </p:sp>
      <p:graphicFrame>
        <p:nvGraphicFramePr>
          <p:cNvPr id="892932" name="Object 4"/>
          <p:cNvGraphicFramePr>
            <a:graphicFrameLocks noChangeAspect="1"/>
          </p:cNvGraphicFramePr>
          <p:nvPr>
            <p:ph sz="half" idx="2"/>
          </p:nvPr>
        </p:nvGraphicFramePr>
        <p:xfrm>
          <a:off x="2860675" y="2765425"/>
          <a:ext cx="2349500" cy="979488"/>
        </p:xfrm>
        <a:graphic>
          <a:graphicData uri="http://schemas.openxmlformats.org/presentationml/2006/ole">
            <p:oleObj spid="_x0000_s892932" name="Equation" r:id="rId5" imgW="901440" imgH="393480" progId="Equation.3">
              <p:embed/>
            </p:oleObj>
          </a:graphicData>
        </a:graphic>
      </p:graphicFrame>
      <p:graphicFrame>
        <p:nvGraphicFramePr>
          <p:cNvPr id="892933" name="Object 5"/>
          <p:cNvGraphicFramePr>
            <a:graphicFrameLocks noChangeAspect="1"/>
          </p:cNvGraphicFramePr>
          <p:nvPr/>
        </p:nvGraphicFramePr>
        <p:xfrm>
          <a:off x="2819400" y="3733800"/>
          <a:ext cx="1524000" cy="1093788"/>
        </p:xfrm>
        <a:graphic>
          <a:graphicData uri="http://schemas.openxmlformats.org/presentationml/2006/ole">
            <p:oleObj spid="_x0000_s892933" name="Equation" r:id="rId6" imgW="583920" imgH="419040" progId="Equation.3">
              <p:embed/>
            </p:oleObj>
          </a:graphicData>
        </a:graphic>
      </p:graphicFrame>
    </p:spTree>
  </p:cSld>
  <p:clrMapOvr>
    <a:masterClrMapping/>
  </p:clrMapOvr>
  <p:transition>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3954" name="Picture 2" descr="01_08_W">
            <a:hlinkClick r:id="rId2" action="ppaction://hlinksldjump"/>
          </p:cNvPr>
          <p:cNvPicPr>
            <a:picLocks noChangeAspect="1" noChangeArrowheads="1" noCrop="1"/>
          </p:cNvPicPr>
          <p:nvPr/>
        </p:nvPicPr>
        <p:blipFill>
          <a:blip r:embed="rId3"/>
          <a:srcRect/>
          <a:stretch>
            <a:fillRect/>
          </a:stretch>
        </p:blipFill>
        <p:spPr bwMode="auto">
          <a:xfrm>
            <a:off x="3657600" y="4267200"/>
            <a:ext cx="2209800" cy="1635125"/>
          </a:xfrm>
          <a:prstGeom prst="rect">
            <a:avLst/>
          </a:prstGeom>
          <a:noFill/>
        </p:spPr>
      </p:pic>
      <p:pic>
        <p:nvPicPr>
          <p:cNvPr id="893955" name="Picture 3" descr="200389175557 拷贝"/>
          <p:cNvPicPr>
            <a:picLocks noChangeAspect="1" noChangeArrowheads="1"/>
          </p:cNvPicPr>
          <p:nvPr/>
        </p:nvPicPr>
        <p:blipFill>
          <a:blip r:embed="rId4"/>
          <a:srcRect/>
          <a:stretch>
            <a:fillRect/>
          </a:stretch>
        </p:blipFill>
        <p:spPr bwMode="auto">
          <a:xfrm>
            <a:off x="2843213" y="1916113"/>
            <a:ext cx="3600450" cy="2590800"/>
          </a:xfrm>
          <a:prstGeom prst="rect">
            <a:avLst/>
          </a:prstGeom>
          <a:noFill/>
        </p:spPr>
      </p:pic>
      <p:sp>
        <p:nvSpPr>
          <p:cNvPr id="893956" name="Rectangle 4"/>
          <p:cNvSpPr>
            <a:spLocks noGrp="1" noChangeArrowheads="1"/>
          </p:cNvSpPr>
          <p:nvPr>
            <p:ph type="body" idx="1"/>
          </p:nvPr>
        </p:nvSpPr>
        <p:spPr>
          <a:xfrm>
            <a:off x="457200" y="836613"/>
            <a:ext cx="8229600" cy="5294312"/>
          </a:xfrm>
        </p:spPr>
        <p:txBody>
          <a:bodyPr/>
          <a:lstStyle/>
          <a:p>
            <a:pPr>
              <a:buFont typeface="Wingdings" pitchFamily="2" charset="2"/>
              <a:buNone/>
            </a:pPr>
            <a:r>
              <a:rPr lang="en-US" altLang="zh-CN"/>
              <a:t>            </a:t>
            </a:r>
            <a:r>
              <a:rPr lang="zh-CN" altLang="en-US"/>
              <a:t>　</a:t>
            </a:r>
            <a:r>
              <a:rPr lang="zh-CN" altLang="en-US">
                <a:solidFill>
                  <a:srgbClr val="0000FF"/>
                </a:solidFill>
              </a:rPr>
              <a:t>　</a:t>
            </a:r>
            <a:r>
              <a:rPr lang="zh-CN" altLang="en-US" sz="2700" b="1">
                <a:solidFill>
                  <a:srgbClr val="0000FF"/>
                </a:solidFill>
              </a:rPr>
              <a:t>点击书本进入</a:t>
            </a:r>
            <a:r>
              <a:rPr lang="zh-CN" altLang="en-US" sz="2700" b="1">
                <a:solidFill>
                  <a:srgbClr val="0000FF"/>
                </a:solidFill>
                <a:hlinkClick r:id="rId2" action="ppaction://hlinksldjump"/>
              </a:rPr>
              <a:t>例题</a:t>
            </a:r>
            <a:r>
              <a:rPr lang="en-US" altLang="zh-CN" sz="2700" b="1">
                <a:solidFill>
                  <a:srgbClr val="0000FF"/>
                </a:solidFill>
                <a:hlinkClick r:id="rId2" action="ppaction://hlinksldjump"/>
              </a:rPr>
              <a:t>1-1</a:t>
            </a:r>
            <a:endParaRPr lang="en-US" altLang="zh-CN" sz="2700" b="1">
              <a:solidFill>
                <a:srgbClr val="0000FF"/>
              </a:solidFill>
            </a:endParaRPr>
          </a:p>
        </p:txBody>
      </p:sp>
      <p:sp>
        <p:nvSpPr>
          <p:cNvPr id="893957" name="Text Box 5"/>
          <p:cNvSpPr txBox="1">
            <a:spLocks noChangeArrowheads="1"/>
          </p:cNvSpPr>
          <p:nvPr/>
        </p:nvSpPr>
        <p:spPr bwMode="auto">
          <a:xfrm>
            <a:off x="4876800" y="4724400"/>
            <a:ext cx="611188" cy="936625"/>
          </a:xfrm>
          <a:prstGeom prst="rect">
            <a:avLst/>
          </a:prstGeom>
          <a:noFill/>
          <a:ln w="9525">
            <a:noFill/>
            <a:miter lim="800000"/>
            <a:headEnd/>
            <a:tailEnd/>
          </a:ln>
          <a:effectLst/>
        </p:spPr>
        <p:txBody>
          <a:bodyPr vert="eaVert">
            <a:spAutoFit/>
          </a:bodyPr>
          <a:lstStyle/>
          <a:p>
            <a:pPr>
              <a:spcBef>
                <a:spcPct val="50000"/>
              </a:spcBef>
            </a:pPr>
            <a:r>
              <a:rPr lang="zh-CN" altLang="en-US" sz="2800">
                <a:solidFill>
                  <a:srgbClr val="000000"/>
                </a:solidFill>
                <a:hlinkClick r:id="rId2" action="ppaction://hlinksldjump"/>
              </a:rPr>
              <a:t>例题</a:t>
            </a:r>
            <a:endParaRPr lang="zh-CN" altLang="en-US" sz="2800">
              <a:solidFill>
                <a:srgbClr val="000000"/>
              </a:solidFill>
            </a:endParaRPr>
          </a:p>
        </p:txBody>
      </p:sp>
    </p:spTree>
  </p:cSld>
  <p:clrMapOvr>
    <a:masterClrMapping/>
  </p:clrMapOvr>
  <p:transition>
    <p:comb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94978" name="Rectangle 2"/>
          <p:cNvSpPr>
            <a:spLocks noGrp="1" noChangeArrowheads="1"/>
          </p:cNvSpPr>
          <p:nvPr>
            <p:ph type="body" sz="half" idx="1"/>
          </p:nvPr>
        </p:nvSpPr>
        <p:spPr>
          <a:xfrm>
            <a:off x="539750" y="1844675"/>
            <a:ext cx="7570788" cy="3887788"/>
          </a:xfrm>
        </p:spPr>
        <p:txBody>
          <a:bodyPr/>
          <a:lstStyle/>
          <a:p>
            <a:pPr>
              <a:lnSpc>
                <a:spcPct val="130000"/>
              </a:lnSpc>
            </a:pPr>
            <a:r>
              <a:rPr lang="en-US" altLang="zh-CN" sz="3200">
                <a:latin typeface="宋体" charset="-122"/>
              </a:rPr>
              <a:t> </a:t>
            </a:r>
            <a:r>
              <a:rPr lang="en-US" altLang="zh-CN" sz="2700" b="1">
                <a:solidFill>
                  <a:srgbClr val="000000"/>
                </a:solidFill>
                <a:latin typeface="Times New Roman" pitchFamily="18" charset="0"/>
              </a:rPr>
              <a:t>[</a:t>
            </a:r>
            <a:r>
              <a:rPr lang="zh-CN" altLang="en-US" sz="2700" b="1">
                <a:solidFill>
                  <a:srgbClr val="000000"/>
                </a:solidFill>
                <a:latin typeface="Times New Roman" pitchFamily="18" charset="0"/>
              </a:rPr>
              <a:t>例</a:t>
            </a:r>
            <a:r>
              <a:rPr lang="en-US" altLang="zh-CN" sz="2700" b="1">
                <a:solidFill>
                  <a:srgbClr val="000000"/>
                </a:solidFill>
                <a:latin typeface="Times New Roman" pitchFamily="18" charset="0"/>
              </a:rPr>
              <a:t>1—1]</a:t>
            </a:r>
            <a:r>
              <a:rPr lang="en-US" altLang="zh-CN" sz="2700" b="1">
                <a:solidFill>
                  <a:srgbClr val="000000"/>
                </a:solidFill>
                <a:latin typeface="宋体" charset="-122"/>
              </a:rPr>
              <a:t> </a:t>
            </a:r>
            <a:r>
              <a:rPr lang="zh-CN" altLang="en-US" sz="2700" b="1">
                <a:solidFill>
                  <a:srgbClr val="000000"/>
                </a:solidFill>
                <a:latin typeface="宋体" charset="-122"/>
              </a:rPr>
              <a:t>有一闭合铁心磁路，铁心的截面积                 ，磁路的平均长度</a:t>
            </a:r>
            <a:r>
              <a:rPr lang="en-US" altLang="zh-CN" sz="2700" b="1">
                <a:solidFill>
                  <a:srgbClr val="000000"/>
                </a:solidFill>
                <a:latin typeface="宋体" charset="-122"/>
              </a:rPr>
              <a:t>L=0.3m</a:t>
            </a:r>
            <a:r>
              <a:rPr lang="zh-CN" altLang="en-US" sz="2700" b="1">
                <a:solidFill>
                  <a:srgbClr val="000000"/>
                </a:solidFill>
                <a:latin typeface="宋体" charset="-122"/>
              </a:rPr>
              <a:t>，铁心的磁导率           ，套装在铁心上的励磁绕组为</a:t>
            </a:r>
            <a:r>
              <a:rPr lang="en-US" altLang="zh-CN" sz="2700" b="1">
                <a:solidFill>
                  <a:srgbClr val="000000"/>
                </a:solidFill>
                <a:latin typeface="宋体" charset="-122"/>
              </a:rPr>
              <a:t>500</a:t>
            </a:r>
            <a:r>
              <a:rPr lang="zh-CN" altLang="en-US" sz="2700" b="1">
                <a:solidFill>
                  <a:srgbClr val="000000"/>
                </a:solidFill>
                <a:latin typeface="宋体" charset="-122"/>
              </a:rPr>
              <a:t>匝。试求在铁心中产生</a:t>
            </a:r>
            <a:r>
              <a:rPr lang="en-US" altLang="zh-CN" sz="2700" b="1">
                <a:solidFill>
                  <a:srgbClr val="000000"/>
                </a:solidFill>
                <a:latin typeface="宋体" charset="-122"/>
              </a:rPr>
              <a:t>1T</a:t>
            </a:r>
            <a:r>
              <a:rPr lang="zh-CN" altLang="en-US" sz="2700" b="1">
                <a:solidFill>
                  <a:srgbClr val="000000"/>
                </a:solidFill>
                <a:latin typeface="宋体" charset="-122"/>
              </a:rPr>
              <a:t>的磁通密度时，所需的励磁磁动势和励磁电流。</a:t>
            </a:r>
          </a:p>
        </p:txBody>
      </p:sp>
      <p:graphicFrame>
        <p:nvGraphicFramePr>
          <p:cNvPr id="894981" name="Object 5"/>
          <p:cNvGraphicFramePr>
            <a:graphicFrameLocks noChangeAspect="1"/>
          </p:cNvGraphicFramePr>
          <p:nvPr/>
        </p:nvGraphicFramePr>
        <p:xfrm>
          <a:off x="1476375" y="2565400"/>
          <a:ext cx="2705100" cy="533400"/>
        </p:xfrm>
        <a:graphic>
          <a:graphicData uri="http://schemas.openxmlformats.org/presentationml/2006/ole">
            <p:oleObj spid="_x0000_s894981" name="公式" r:id="rId3" imgW="927000" imgH="203040" progId="Equation.3">
              <p:embed/>
            </p:oleObj>
          </a:graphicData>
        </a:graphic>
      </p:graphicFrame>
      <p:grpSp>
        <p:nvGrpSpPr>
          <p:cNvPr id="894982" name="Group 6"/>
          <p:cNvGrpSpPr>
            <a:grpSpLocks/>
          </p:cNvGrpSpPr>
          <p:nvPr/>
        </p:nvGrpSpPr>
        <p:grpSpPr bwMode="auto">
          <a:xfrm>
            <a:off x="5111750" y="5854700"/>
            <a:ext cx="0" cy="4763"/>
            <a:chOff x="3016" y="2886"/>
            <a:chExt cx="1950" cy="971"/>
          </a:xfrm>
        </p:grpSpPr>
        <p:graphicFrame>
          <p:nvGraphicFramePr>
            <p:cNvPr id="894983" name="Object 7"/>
            <p:cNvGraphicFramePr>
              <a:graphicFrameLocks noChangeAspect="1"/>
            </p:cNvGraphicFramePr>
            <p:nvPr/>
          </p:nvGraphicFramePr>
          <p:xfrm>
            <a:off x="3016" y="3160"/>
            <a:ext cx="1008" cy="697"/>
          </p:xfrm>
          <a:graphic>
            <a:graphicData uri="http://schemas.openxmlformats.org/presentationml/2006/ole">
              <p:oleObj spid="_x0000_s894983" name="CorelDRAW" r:id="rId4" imgW="1600383" imgH="1105235" progId="CorelDRAW.Graphic.9">
                <p:embed/>
              </p:oleObj>
            </a:graphicData>
          </a:graphic>
        </p:graphicFrame>
        <p:sp>
          <p:nvSpPr>
            <p:cNvPr id="894984" name="AutoShape 8"/>
            <p:cNvSpPr>
              <a:spLocks noChangeArrowheads="1"/>
            </p:cNvSpPr>
            <p:nvPr/>
          </p:nvSpPr>
          <p:spPr bwMode="auto">
            <a:xfrm>
              <a:off x="3923" y="2886"/>
              <a:ext cx="1043" cy="589"/>
            </a:xfrm>
            <a:prstGeom prst="cloudCallout">
              <a:avLst>
                <a:gd name="adj1" fmla="val -36579"/>
                <a:gd name="adj2" fmla="val 70032"/>
              </a:avLst>
            </a:prstGeom>
            <a:solidFill>
              <a:schemeClr val="hlink"/>
            </a:solidFill>
            <a:ln w="9525">
              <a:noFill/>
              <a:round/>
              <a:headEnd/>
              <a:tailEnd/>
            </a:ln>
            <a:effectLst/>
          </p:spPr>
          <p:txBody>
            <a:bodyPr anchor="ctr"/>
            <a:lstStyle/>
            <a:p>
              <a:pPr algn="ctr"/>
              <a:r>
                <a:rPr lang="zh-CN" altLang="en-US" sz="2000" b="1">
                  <a:solidFill>
                    <a:srgbClr val="CC0000"/>
                  </a:solidFill>
                </a:rPr>
                <a:t>？？？</a:t>
              </a:r>
            </a:p>
          </p:txBody>
        </p:sp>
      </p:grpSp>
      <p:graphicFrame>
        <p:nvGraphicFramePr>
          <p:cNvPr id="894987" name="Object 11"/>
          <p:cNvGraphicFramePr>
            <a:graphicFrameLocks noChangeAspect="1"/>
          </p:cNvGraphicFramePr>
          <p:nvPr>
            <p:ph sz="quarter" idx="2"/>
          </p:nvPr>
        </p:nvGraphicFramePr>
        <p:xfrm>
          <a:off x="4427538" y="3068638"/>
          <a:ext cx="1887537" cy="536575"/>
        </p:xfrm>
        <a:graphic>
          <a:graphicData uri="http://schemas.openxmlformats.org/presentationml/2006/ole">
            <p:oleObj spid="_x0000_s894987" name="公式" r:id="rId5" imgW="850680" imgH="228600" progId="Equation.3">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4982"/>
                                        </p:tgtEl>
                                        <p:attrNameLst>
                                          <p:attrName>style.visibility</p:attrName>
                                        </p:attrNameLst>
                                      </p:cBhvr>
                                      <p:to>
                                        <p:strVal val="visible"/>
                                      </p:to>
                                    </p:set>
                                    <p:animEffect transition="in" filter="fade">
                                      <p:cBhvr>
                                        <p:cTn id="7" dur="2000"/>
                                        <p:tgtEl>
                                          <p:spTgt spid="894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6002" name="Rectangle 2"/>
          <p:cNvSpPr>
            <a:spLocks noGrp="1" noChangeArrowheads="1"/>
          </p:cNvSpPr>
          <p:nvPr>
            <p:ph type="body" sz="half" idx="1"/>
          </p:nvPr>
        </p:nvSpPr>
        <p:spPr>
          <a:xfrm>
            <a:off x="684213" y="533400"/>
            <a:ext cx="7931150" cy="5453063"/>
          </a:xfrm>
        </p:spPr>
        <p:txBody>
          <a:bodyPr/>
          <a:lstStyle/>
          <a:p>
            <a:r>
              <a:rPr lang="en-US" altLang="zh-CN" sz="2700">
                <a:solidFill>
                  <a:srgbClr val="0000FF"/>
                </a:solidFill>
              </a:rPr>
              <a:t> </a:t>
            </a:r>
            <a:r>
              <a:rPr lang="zh-CN" altLang="en-US" sz="2700" b="1">
                <a:solidFill>
                  <a:srgbClr val="000000"/>
                </a:solidFill>
                <a:latin typeface="宋体" charset="-122"/>
              </a:rPr>
              <a:t>解  用安培环路定律来求解。</a:t>
            </a:r>
          </a:p>
          <a:p>
            <a:pPr>
              <a:buFont typeface="Wingdings" pitchFamily="2" charset="2"/>
              <a:buNone/>
            </a:pPr>
            <a:r>
              <a:rPr lang="zh-CN" altLang="en-US" sz="2700" b="1">
                <a:solidFill>
                  <a:srgbClr val="000000"/>
                </a:solidFill>
                <a:latin typeface="宋体" charset="-122"/>
              </a:rPr>
              <a:t>  磁场强度  </a:t>
            </a:r>
          </a:p>
          <a:p>
            <a:pPr>
              <a:buFont typeface="Wingdings" pitchFamily="2" charset="2"/>
              <a:buNone/>
            </a:pPr>
            <a:r>
              <a:rPr lang="zh-CN" altLang="en-US" sz="2700" b="1">
                <a:solidFill>
                  <a:srgbClr val="000000"/>
                </a:solidFill>
                <a:latin typeface="宋体" charset="-122"/>
              </a:rPr>
              <a:t>    </a:t>
            </a:r>
          </a:p>
          <a:p>
            <a:pPr>
              <a:buFont typeface="Wingdings" pitchFamily="2" charset="2"/>
              <a:buNone/>
            </a:pPr>
            <a:endParaRPr lang="zh-CN" altLang="en-US" sz="2700" b="1">
              <a:solidFill>
                <a:srgbClr val="000000"/>
              </a:solidFill>
              <a:latin typeface="宋体" charset="-122"/>
            </a:endParaRPr>
          </a:p>
          <a:p>
            <a:pPr>
              <a:buFont typeface="Wingdings" pitchFamily="2" charset="2"/>
              <a:buNone/>
            </a:pPr>
            <a:r>
              <a:rPr lang="zh-CN" altLang="en-US" sz="2700" b="1">
                <a:solidFill>
                  <a:srgbClr val="000000"/>
                </a:solidFill>
                <a:latin typeface="宋体" charset="-122"/>
              </a:rPr>
              <a:t>  磁动势 </a:t>
            </a:r>
          </a:p>
          <a:p>
            <a:pPr>
              <a:buFont typeface="Wingdings" pitchFamily="2" charset="2"/>
              <a:buNone/>
            </a:pPr>
            <a:r>
              <a:rPr lang="zh-CN" altLang="en-US" sz="2700" b="1">
                <a:solidFill>
                  <a:srgbClr val="000000"/>
                </a:solidFill>
                <a:latin typeface="宋体" charset="-122"/>
              </a:rPr>
              <a:t>         </a:t>
            </a:r>
          </a:p>
          <a:p>
            <a:pPr>
              <a:buFont typeface="Wingdings" pitchFamily="2" charset="2"/>
              <a:buNone/>
            </a:pPr>
            <a:r>
              <a:rPr lang="zh-CN" altLang="en-US" sz="2700" b="1">
                <a:solidFill>
                  <a:srgbClr val="000000"/>
                </a:solidFill>
                <a:latin typeface="宋体" charset="-122"/>
              </a:rPr>
              <a:t>  </a:t>
            </a:r>
          </a:p>
          <a:p>
            <a:pPr>
              <a:buFont typeface="Wingdings" pitchFamily="2" charset="2"/>
              <a:buNone/>
            </a:pPr>
            <a:r>
              <a:rPr lang="zh-CN" altLang="en-US" sz="2700" b="1">
                <a:solidFill>
                  <a:srgbClr val="000000"/>
                </a:solidFill>
                <a:latin typeface="宋体" charset="-122"/>
              </a:rPr>
              <a:t>  励磁电流</a:t>
            </a:r>
            <a:r>
              <a:rPr lang="zh-CN" altLang="en-US" sz="2700" b="1">
                <a:solidFill>
                  <a:srgbClr val="0000FF"/>
                </a:solidFill>
                <a:latin typeface="宋体" charset="-122"/>
              </a:rPr>
              <a:t>   </a:t>
            </a:r>
          </a:p>
        </p:txBody>
      </p:sp>
      <p:graphicFrame>
        <p:nvGraphicFramePr>
          <p:cNvPr id="896003" name="Object 3"/>
          <p:cNvGraphicFramePr>
            <a:graphicFrameLocks noChangeAspect="1"/>
          </p:cNvGraphicFramePr>
          <p:nvPr>
            <p:ph sz="quarter" idx="3"/>
          </p:nvPr>
        </p:nvGraphicFramePr>
        <p:xfrm>
          <a:off x="1782763" y="4743450"/>
          <a:ext cx="3756025" cy="787400"/>
        </p:xfrm>
        <a:graphic>
          <a:graphicData uri="http://schemas.openxmlformats.org/presentationml/2006/ole">
            <p:oleObj spid="_x0000_s896003" name="Equation" r:id="rId3" imgW="1396394" imgH="304668" progId="Equation.DSMT4">
              <p:embed/>
            </p:oleObj>
          </a:graphicData>
        </a:graphic>
      </p:graphicFrame>
      <p:sp>
        <p:nvSpPr>
          <p:cNvPr id="896004"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96005" name="Rectangle 5"/>
          <p:cNvSpPr>
            <a:spLocks noChangeArrowheads="1"/>
          </p:cNvSpPr>
          <p:nvPr/>
        </p:nvSpPr>
        <p:spPr bwMode="auto">
          <a:xfrm>
            <a:off x="0" y="0"/>
            <a:ext cx="215900" cy="244475"/>
          </a:xfrm>
          <a:prstGeom prst="rect">
            <a:avLst/>
          </a:prstGeom>
          <a:noFill/>
          <a:ln w="9525">
            <a:noFill/>
            <a:miter lim="800000"/>
            <a:headEnd/>
            <a:tailEnd/>
          </a:ln>
          <a:effectLst/>
        </p:spPr>
        <p:txBody>
          <a:bodyPr wrap="none" anchor="ctr">
            <a:spAutoFit/>
          </a:bodyPr>
          <a:lstStyle/>
          <a:p>
            <a:r>
              <a:rPr lang="en-US" altLang="zh-CN" sz="1000">
                <a:latin typeface="Times New Roman" pitchFamily="18" charset="0"/>
                <a:cs typeface="Times New Roman" pitchFamily="18" charset="0"/>
              </a:rPr>
              <a:t> </a:t>
            </a:r>
            <a:endParaRPr lang="en-US" altLang="zh-CN">
              <a:cs typeface="Times New Roman" pitchFamily="18" charset="0"/>
            </a:endParaRPr>
          </a:p>
        </p:txBody>
      </p:sp>
      <p:sp>
        <p:nvSpPr>
          <p:cNvPr id="896006" name="Rectangle 6"/>
          <p:cNvSpPr>
            <a:spLocks noChangeArrowheads="1"/>
          </p:cNvSpPr>
          <p:nvPr/>
        </p:nvSpPr>
        <p:spPr bwMode="auto">
          <a:xfrm>
            <a:off x="0" y="635000"/>
            <a:ext cx="222250" cy="260350"/>
          </a:xfrm>
          <a:prstGeom prst="rect">
            <a:avLst/>
          </a:prstGeom>
          <a:noFill/>
          <a:ln w="9525">
            <a:noFill/>
            <a:miter lim="800000"/>
            <a:headEnd/>
            <a:tailEnd/>
          </a:ln>
          <a:effectLst/>
        </p:spPr>
        <p:txBody>
          <a:bodyPr wrap="none" anchor="ctr">
            <a:spAutoFit/>
          </a:bodyPr>
          <a:lstStyle/>
          <a:p>
            <a:r>
              <a:rPr lang="en-US" altLang="zh-CN" sz="1100"/>
              <a:t> </a:t>
            </a:r>
            <a:endParaRPr lang="en-US" altLang="zh-CN"/>
          </a:p>
        </p:txBody>
      </p:sp>
      <p:sp>
        <p:nvSpPr>
          <p:cNvPr id="896007" name="Text Box 7">
            <a:hlinkClick r:id="rId4" action="ppaction://hlinksldjump"/>
          </p:cNvPr>
          <p:cNvSpPr txBox="1">
            <a:spLocks noChangeArrowheads="1"/>
          </p:cNvSpPr>
          <p:nvPr/>
        </p:nvSpPr>
        <p:spPr bwMode="auto">
          <a:xfrm>
            <a:off x="7488238" y="6118225"/>
            <a:ext cx="1655762" cy="739775"/>
          </a:xfrm>
          <a:prstGeom prst="rect">
            <a:avLst/>
          </a:prstGeom>
          <a:solidFill>
            <a:srgbClr val="66FF33"/>
          </a:solidFill>
          <a:ln w="38100">
            <a:miter lim="800000"/>
            <a:headEnd/>
            <a:tailEnd/>
          </a:ln>
          <a:effectLst/>
          <a:scene3d>
            <a:camera prst="legacyPerspectiveTop"/>
            <a:lightRig rig="legacyFlat3" dir="b"/>
          </a:scene3d>
          <a:sp3d extrusionH="887400" prstMaterial="legacyMatte">
            <a:bevelT w="13500" h="13500" prst="angle"/>
            <a:bevelB w="13500" h="13500" prst="angle"/>
            <a:extrusionClr>
              <a:srgbClr val="66FF33"/>
            </a:extrusionClr>
          </a:sp3d>
        </p:spPr>
        <p:txBody>
          <a:bodyPr>
            <a:spAutoFit/>
            <a:flatTx/>
          </a:bodyPr>
          <a:lstStyle/>
          <a:p>
            <a:pPr>
              <a:spcBef>
                <a:spcPct val="50000"/>
              </a:spcBef>
            </a:pPr>
            <a:r>
              <a:rPr lang="zh-CN" altLang="en-US" sz="4000" b="1">
                <a:latin typeface="宋体" charset="-122"/>
              </a:rPr>
              <a:t>返回</a:t>
            </a:r>
          </a:p>
        </p:txBody>
      </p:sp>
      <p:graphicFrame>
        <p:nvGraphicFramePr>
          <p:cNvPr id="896009" name="Object 9"/>
          <p:cNvGraphicFramePr>
            <a:graphicFrameLocks noChangeAspect="1"/>
          </p:cNvGraphicFramePr>
          <p:nvPr>
            <p:ph sz="quarter" idx="2"/>
          </p:nvPr>
        </p:nvGraphicFramePr>
        <p:xfrm>
          <a:off x="1646238" y="2149475"/>
          <a:ext cx="6731000" cy="576263"/>
        </p:xfrm>
        <a:graphic>
          <a:graphicData uri="http://schemas.openxmlformats.org/presentationml/2006/ole">
            <p:oleObj spid="_x0000_s896009" name="公式" r:id="rId5" imgW="2692080" imgH="241200" progId="Equation.3">
              <p:embed/>
            </p:oleObj>
          </a:graphicData>
        </a:graphic>
      </p:graphicFrame>
      <p:graphicFrame>
        <p:nvGraphicFramePr>
          <p:cNvPr id="896010" name="Object 10"/>
          <p:cNvGraphicFramePr>
            <a:graphicFrameLocks noChangeAspect="1"/>
          </p:cNvGraphicFramePr>
          <p:nvPr/>
        </p:nvGraphicFramePr>
        <p:xfrm>
          <a:off x="1593850" y="3357563"/>
          <a:ext cx="7291388" cy="546100"/>
        </p:xfrm>
        <a:graphic>
          <a:graphicData uri="http://schemas.openxmlformats.org/presentationml/2006/ole">
            <p:oleObj spid="_x0000_s896010" name="公式" r:id="rId6" imgW="1790640" imgH="177480" progId="Equation.3">
              <p:embed/>
            </p:oleObj>
          </a:graphicData>
        </a:graphic>
      </p:graphicFrame>
    </p:spTree>
  </p:cSld>
  <p:clrMapOvr>
    <a:masterClrMapping/>
  </p:clrMapOvr>
  <p:transition advClick="0">
    <p:cover dir="ld"/>
  </p:transition>
  <p:timing>
    <p:tnLst>
      <p:par>
        <p:cTn id="1" dur="indefinite" restart="never" nodeType="tmRoot"/>
      </p:par>
    </p:tnLst>
  </p:timing>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1672</TotalTime>
  <Words>2385</Words>
  <Application>Microsoft PowerPoint</Application>
  <PresentationFormat>全屏显示(4:3)</PresentationFormat>
  <Paragraphs>686</Paragraphs>
  <Slides>56</Slides>
  <Notes>1</Notes>
  <HiddenSlides>28</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56</vt:i4>
      </vt:variant>
    </vt:vector>
  </HeadingPairs>
  <TitlesOfParts>
    <vt:vector size="68" baseType="lpstr">
      <vt:lpstr>Arial</vt:lpstr>
      <vt:lpstr>Arial Black</vt:lpstr>
      <vt:lpstr>宋体</vt:lpstr>
      <vt:lpstr>Times New Roman</vt:lpstr>
      <vt:lpstr>Wingdings</vt:lpstr>
      <vt:lpstr>黑体</vt:lpstr>
      <vt:lpstr>华文琥珀</vt:lpstr>
      <vt:lpstr>华文隶书</vt:lpstr>
      <vt:lpstr>Studio</vt:lpstr>
      <vt:lpstr>MathType 5.0 Equation</vt:lpstr>
      <vt:lpstr>Microsoft 公式 3.0</vt:lpstr>
      <vt:lpstr>CorelDRAW 9.0 Graphic</vt:lpstr>
      <vt:lpstr>           第一章  磁 路</vt:lpstr>
      <vt:lpstr>※  重点与难点</vt:lpstr>
      <vt:lpstr>1-1磁路的基本定律 </vt:lpstr>
      <vt:lpstr>幻灯片 4</vt:lpstr>
      <vt:lpstr>二、磁路的基本定律</vt:lpstr>
      <vt:lpstr>幻灯片 6</vt:lpstr>
      <vt:lpstr>幻灯片 7</vt:lpstr>
      <vt:lpstr>幻灯片 8</vt:lpstr>
      <vt:lpstr>幻灯片 9</vt:lpstr>
      <vt:lpstr>   3．磁路的基尔霍夫第一定律</vt:lpstr>
      <vt:lpstr>幻灯片 11</vt:lpstr>
      <vt:lpstr>1-2 常用的铁磁材料及其特性</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1-3 磁路的计算</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www</dc:creator>
  <cp:lastModifiedBy>www</cp:lastModifiedBy>
  <cp:revision>138</cp:revision>
  <dcterms:created xsi:type="dcterms:W3CDTF">2005-06-20T08:29:01Z</dcterms:created>
  <dcterms:modified xsi:type="dcterms:W3CDTF">2015-01-23T09:18:55Z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