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00985-F3D2-4715-BFC2-5C78F58DA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8508B1-9882-4542-95BA-CD8CDAD24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20FAB5-95E5-4B03-A52D-081864920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3FE-D73D-4029-B0F0-5DEEC3AFFD6C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506D15-8025-4C0E-A366-10C16E101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5D0ACE-2BC1-4F5D-BE69-793ED3D6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41D1-FDB1-4AA8-9E79-F8A9B4E6C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86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26FFE-5714-4958-BA4E-9CC419EF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D31FA4-8E13-4994-92F9-5A02F6C4E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CD464C-BC4D-4B8C-B408-C3342DC51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3FE-D73D-4029-B0F0-5DEEC3AFFD6C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36624E-20AE-4080-835A-D47E7A99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F2C45B-3DB8-4A99-A709-D15338D5E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41D1-FDB1-4AA8-9E79-F8A9B4E6C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22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669AC6-02F5-4E00-9664-B979ABE332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ADE66A-6C4E-4A98-8F7D-0F937B950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6DF9A7-2908-4AAF-8AD9-07F56D0F2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3FE-D73D-4029-B0F0-5DEEC3AFFD6C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C1DE70-05B6-45DC-9C04-677F7458B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1FF6E-5263-4646-9A70-34E83132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41D1-FDB1-4AA8-9E79-F8A9B4E6C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45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023A3-B8EA-4071-A889-DC36CF5D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547721-6E30-4A32-A270-C7240159D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9DF5B0-1368-4E25-A519-A7175822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3FE-D73D-4029-B0F0-5DEEC3AFFD6C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A063F8-81B2-44FD-B744-6828E6506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D8CBE0-73D2-4BCD-A3BD-C1A15764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41D1-FDB1-4AA8-9E79-F8A9B4E6C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61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B4943-53CA-44EA-B4ED-E6F3FBE03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A1C870-63E8-4518-A3E0-4DB9F6B69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654042-2D1B-447B-B2BD-12DEBE1F0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3FE-D73D-4029-B0F0-5DEEC3AFFD6C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A23833-9812-4F75-B72D-1F2C9F57A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5C04DE-EB35-444F-A1E5-7F64E034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41D1-FDB1-4AA8-9E79-F8A9B4E6C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195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BDB7C-54C1-4B11-B994-62CD8D04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817CA6-52D5-4411-BD7C-D830E677C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BBBDBD-9354-4FA6-87E9-E4AF1DA96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3DBD7C-A3D4-4B37-8320-FA321F25C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3FE-D73D-4029-B0F0-5DEEC3AFFD6C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E75056-15F5-4755-ABED-CF9B7861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DAB0C1-68A0-4667-ACE9-A41E9C1F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41D1-FDB1-4AA8-9E79-F8A9B4E6C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06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8F4E5-F9A8-4B7A-83FD-405290D7E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7A5529-1022-4BC0-96B2-5FF0C6EC0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3A0735-2419-49C1-9B2F-6985D91FB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DA6BF4-D713-497C-8BF1-6976A59FE2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6537F9-C4EC-4BA4-8CAD-12ACD1B25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119029-6862-446D-8913-A213A35A4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3FE-D73D-4029-B0F0-5DEEC3AFFD6C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CE04F6-ECE5-4031-A589-B9B51906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28AA22-5183-450F-8852-93D926EBC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41D1-FDB1-4AA8-9E79-F8A9B4E6C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20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C6484-FD9C-4158-93F7-DE1273324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78D208-1D43-4426-AFD9-A0E3CD5CD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3FE-D73D-4029-B0F0-5DEEC3AFFD6C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E85CB7-032E-415B-A248-1399EFCBD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D81BF2-C2A0-4D05-BE04-305EEA7A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41D1-FDB1-4AA8-9E79-F8A9B4E6C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107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47FEB7-90CD-411B-A3AD-27CC26CE0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3FE-D73D-4029-B0F0-5DEEC3AFFD6C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2662B4-1BED-4991-A58F-3B5516B20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38D81C-9DCB-4E1B-830E-93F089DC8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41D1-FDB1-4AA8-9E79-F8A9B4E6C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08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01BC2-05EA-4ADE-A855-63B25C714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0029D0-5075-4693-BA19-8B70C63A2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1CAE95-5FC7-442F-888A-16C5E9A1E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438D9C-38D8-4224-AA70-6F9F6F422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3FE-D73D-4029-B0F0-5DEEC3AFFD6C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FE1DC5-1CA0-429C-B40F-EA29F4A32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9BB224-7204-444B-A02C-3E53705BA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41D1-FDB1-4AA8-9E79-F8A9B4E6C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47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AA024-E7AF-46E9-A2BD-E69C855D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BC2275-B95C-4E6D-A5E0-523F285F65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09BB2A-57B0-4C75-9105-44211C0B2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E6453E-34DC-4B06-9953-F95D07BC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83FE-D73D-4029-B0F0-5DEEC3AFFD6C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F60839-9B42-43B7-B12E-B46BF11D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91575A-2FBA-413C-96AE-DF8D0A3C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41D1-FDB1-4AA8-9E79-F8A9B4E6C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5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07CD36-0628-4D2B-804F-0E63B6A71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6A8989-7946-4A49-A74B-5A8450E8F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CEBE46-C7A6-41F9-B84E-C39FA54D0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E83FE-D73D-4029-B0F0-5DEEC3AFFD6C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A45B7D-10C5-4F20-9412-EC51EDD31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2873C5-7439-4A6E-8E92-EE182A099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141D1-FDB1-4AA8-9E79-F8A9B4E6C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91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C86E439-427D-426C-949A-73BE877A0E57}"/>
              </a:ext>
            </a:extLst>
          </p:cNvPr>
          <p:cNvSpPr/>
          <p:nvPr/>
        </p:nvSpPr>
        <p:spPr>
          <a:xfrm>
            <a:off x="2241713" y="2783935"/>
            <a:ext cx="721519" cy="7215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DE71874-90BB-4BCA-B75F-2AA8072F1C9D}"/>
              </a:ext>
            </a:extLst>
          </p:cNvPr>
          <p:cNvSpPr/>
          <p:nvPr/>
        </p:nvSpPr>
        <p:spPr>
          <a:xfrm>
            <a:off x="974831" y="2783935"/>
            <a:ext cx="721519" cy="7215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EC4605E-8BF8-4CF4-8085-2C099FEEB4D5}"/>
              </a:ext>
            </a:extLst>
          </p:cNvPr>
          <p:cNvSpPr/>
          <p:nvPr/>
        </p:nvSpPr>
        <p:spPr>
          <a:xfrm>
            <a:off x="3508595" y="2783934"/>
            <a:ext cx="721519" cy="7215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0ED1E09-E9E6-4B5B-8AD1-25A5ACA34A7C}"/>
              </a:ext>
            </a:extLst>
          </p:cNvPr>
          <p:cNvSpPr/>
          <p:nvPr/>
        </p:nvSpPr>
        <p:spPr>
          <a:xfrm>
            <a:off x="2241713" y="4086346"/>
            <a:ext cx="721519" cy="7215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272BF0A-812A-4846-9A42-CC1A077D375E}"/>
              </a:ext>
            </a:extLst>
          </p:cNvPr>
          <p:cNvSpPr/>
          <p:nvPr/>
        </p:nvSpPr>
        <p:spPr>
          <a:xfrm>
            <a:off x="2241712" y="1481524"/>
            <a:ext cx="721519" cy="7215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491929E-EDD7-4C84-ABDF-DF5EAA493C24}"/>
              </a:ext>
            </a:extLst>
          </p:cNvPr>
          <p:cNvCxnSpPr>
            <a:stCxn id="8" idx="4"/>
            <a:endCxn id="4" idx="0"/>
          </p:cNvCxnSpPr>
          <p:nvPr/>
        </p:nvCxnSpPr>
        <p:spPr>
          <a:xfrm>
            <a:off x="2602472" y="2203043"/>
            <a:ext cx="1" cy="5808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EB71EB7-0176-457A-993A-3BAC1FE2C8F0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2963232" y="3144694"/>
            <a:ext cx="545363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FC2395B-3005-4A99-8909-041BE52B24D7}"/>
              </a:ext>
            </a:extLst>
          </p:cNvPr>
          <p:cNvCxnSpPr>
            <a:stCxn id="4" idx="4"/>
            <a:endCxn id="7" idx="0"/>
          </p:cNvCxnSpPr>
          <p:nvPr/>
        </p:nvCxnSpPr>
        <p:spPr>
          <a:xfrm>
            <a:off x="2602473" y="3505454"/>
            <a:ext cx="0" cy="5808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70F1B24-52C5-4B96-8154-77E8B96F890F}"/>
              </a:ext>
            </a:extLst>
          </p:cNvPr>
          <p:cNvCxnSpPr>
            <a:stCxn id="4" idx="2"/>
            <a:endCxn id="5" idx="6"/>
          </p:cNvCxnSpPr>
          <p:nvPr/>
        </p:nvCxnSpPr>
        <p:spPr>
          <a:xfrm flipH="1">
            <a:off x="1696350" y="3144695"/>
            <a:ext cx="5453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02E623DF-16A9-4E32-9F1C-63F98CBEC340}"/>
              </a:ext>
            </a:extLst>
          </p:cNvPr>
          <p:cNvSpPr/>
          <p:nvPr/>
        </p:nvSpPr>
        <p:spPr>
          <a:xfrm>
            <a:off x="5735240" y="2783934"/>
            <a:ext cx="721519" cy="7215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7FDBDFB-EEDB-44DC-B579-D760493B2745}"/>
              </a:ext>
            </a:extLst>
          </p:cNvPr>
          <p:cNvSpPr/>
          <p:nvPr/>
        </p:nvSpPr>
        <p:spPr>
          <a:xfrm>
            <a:off x="7733721" y="2783933"/>
            <a:ext cx="721519" cy="7215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6553BB8-3878-45A5-A341-4BF876852E05}"/>
              </a:ext>
            </a:extLst>
          </p:cNvPr>
          <p:cNvSpPr/>
          <p:nvPr/>
        </p:nvSpPr>
        <p:spPr>
          <a:xfrm>
            <a:off x="8855582" y="2783932"/>
            <a:ext cx="721519" cy="7215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55D0A13-0BA6-4C7B-9404-006D913C1938}"/>
              </a:ext>
            </a:extLst>
          </p:cNvPr>
          <p:cNvSpPr/>
          <p:nvPr/>
        </p:nvSpPr>
        <p:spPr>
          <a:xfrm>
            <a:off x="10282274" y="2783932"/>
            <a:ext cx="721519" cy="7215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9E42EB3-1E13-45F8-B2C7-99C11A4902B7}"/>
              </a:ext>
            </a:extLst>
          </p:cNvPr>
          <p:cNvSpPr/>
          <p:nvPr/>
        </p:nvSpPr>
        <p:spPr>
          <a:xfrm>
            <a:off x="10282273" y="1481523"/>
            <a:ext cx="721519" cy="7215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35753B8-9ED5-426B-A14B-81DD408A150A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8455240" y="3144692"/>
            <a:ext cx="400342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E96DB8D-8002-4F84-86A9-E68390FF1364}"/>
              </a:ext>
            </a:extLst>
          </p:cNvPr>
          <p:cNvCxnSpPr>
            <a:stCxn id="21" idx="4"/>
            <a:endCxn id="20" idx="0"/>
          </p:cNvCxnSpPr>
          <p:nvPr/>
        </p:nvCxnSpPr>
        <p:spPr>
          <a:xfrm>
            <a:off x="10643033" y="2203042"/>
            <a:ext cx="1" cy="5808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D1F4E0B-DE52-40E5-8907-6A328CE710CB}"/>
              </a:ext>
            </a:extLst>
          </p:cNvPr>
          <p:cNvSpPr txBox="1"/>
          <p:nvPr/>
        </p:nvSpPr>
        <p:spPr>
          <a:xfrm>
            <a:off x="4252817" y="3978867"/>
            <a:ext cx="3686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Singleton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B23280F-BE83-452F-8E27-AD5449CA4E82}"/>
              </a:ext>
            </a:extLst>
          </p:cNvPr>
          <p:cNvSpPr txBox="1"/>
          <p:nvPr/>
        </p:nvSpPr>
        <p:spPr>
          <a:xfrm>
            <a:off x="7733721" y="3978867"/>
            <a:ext cx="3686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Doubleleton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934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</TotalTime>
  <Words>2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钱 思远</dc:creator>
  <cp:lastModifiedBy>钱 思远</cp:lastModifiedBy>
  <cp:revision>2</cp:revision>
  <dcterms:created xsi:type="dcterms:W3CDTF">2021-01-22T10:04:14Z</dcterms:created>
  <dcterms:modified xsi:type="dcterms:W3CDTF">2021-01-23T10:01:26Z</dcterms:modified>
</cp:coreProperties>
</file>