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8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27483D-B2D0-4F1F-A663-960716723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DF7261-A15F-4870-BC85-2CAE2E4FC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D341ED-EEAA-40CC-B2B3-366850B6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AC2D-D39E-4679-997E-8C0C80A040DE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6B9888-D299-42C3-A347-52D062A6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C432CF-21F2-4F4B-B9B1-4481C19A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6ECF-1095-40CE-B214-9A385DC2D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69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33CAE7-8E61-4957-8387-33FD3AA0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CA7C1F-2334-456C-9078-31A1436C9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B20AF9-06DE-4C83-A818-4DC0D8B4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AC2D-D39E-4679-997E-8C0C80A040DE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112673-42E0-4929-B9EE-15E40DE2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89BDF3-56F9-4E16-ADE4-DD34F527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6ECF-1095-40CE-B214-9A385DC2D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59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379D2DD-8D85-4EA6-BC13-97982186B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E7E107-42C6-4495-B401-488FCFC81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EA81B1-F215-4CB1-9673-EE737A25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AC2D-D39E-4679-997E-8C0C80A040DE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F18C6D-0C1A-4168-8702-C06FBFA5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91A824-42FC-42CE-A00C-B2CD25B8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6ECF-1095-40CE-B214-9A385DC2D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65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64C62-8645-46F2-8EAD-60971D67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77659-8026-40F6-8C26-7FD1BDC47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A8E73C-98AC-456A-AA3A-5A660DEB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AC2D-D39E-4679-997E-8C0C80A040DE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2CD6D4-A450-40C8-A231-1F482877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919D28-5CB1-49F4-8072-B92BF469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6ECF-1095-40CE-B214-9A385DC2D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4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CE6F4-E267-4607-8DDB-6BB31EE2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DF39E5-04BF-490B-88CE-54CF4B5A8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2EC06F-148D-4549-ACF9-14FC4295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AC2D-D39E-4679-997E-8C0C80A040DE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A96FF2-D580-4D3A-97D4-15E1F0AB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FA9015-EFE4-4BE2-B21F-C485B42A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6ECF-1095-40CE-B214-9A385DC2D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16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DDC7F-9E3D-4C77-BAD7-DA8CC388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09608F-FCD0-48FB-84E7-871522832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E3CB74-2BFF-49AF-8A3B-120F4B463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CFB99C-E3FA-4D92-9F27-865FF4ED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AC2D-D39E-4679-997E-8C0C80A040DE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8DF25A-1EA0-42D8-AF0A-22898D4A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E998E4-1FFC-4802-BF6A-63FE0DF2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6ECF-1095-40CE-B214-9A385DC2D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42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3DE25-2616-44B0-ABA4-B04167632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B14CBB-672B-4A11-8497-87A50449E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993957-DBC8-4126-BA21-E0A30527B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90D91B7-7CAC-4471-AC78-67D0F4B30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28518FD-CA78-49C6-B5B7-614B51605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6940919-26A5-4F19-9CE8-4C586A6F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AC2D-D39E-4679-997E-8C0C80A040DE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E1D034E-8993-45CA-AC2F-D97E2738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0B14F7-E671-48DE-B475-44E4CD6E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6ECF-1095-40CE-B214-9A385DC2D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70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9CA21-92BE-4027-91A5-75D7BB2D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05B4DC1-0E84-499A-9992-A459B6ED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AC2D-D39E-4679-997E-8C0C80A040DE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073AD2-43A2-4943-BBFB-BA4DD854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5935C1-507A-4010-9CBC-3E04935C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6ECF-1095-40CE-B214-9A385DC2D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78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6E6E91C-0021-41FF-9D52-FF7E1EEE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AC2D-D39E-4679-997E-8C0C80A040DE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1D1701F-52D2-4F96-9959-7A9F2A0C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77E1F7-82A2-4F72-8F27-8FDA0AE3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6ECF-1095-40CE-B214-9A385DC2D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56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185FFC-28A2-4996-BFC6-D87954D7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F16283-F33E-4549-9909-F019B5ABA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828B22-0A14-4710-9BB2-61075FC59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B577D3-0A5C-4EC9-9615-D2FF22D9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AC2D-D39E-4679-997E-8C0C80A040DE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A95A6B-7E85-4AEE-99DE-2CE3E515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526778-4E39-47A1-BB00-C5266193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6ECF-1095-40CE-B214-9A385DC2D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99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9B2A7E-54BC-487C-A730-BCD8480B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306D54C-A3E4-46B2-8621-917FD4539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57D703-437E-4ADE-8A50-8508F6A5F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A4D7C9-D97F-4FC8-89E9-8881C6F4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AC2D-D39E-4679-997E-8C0C80A040DE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6226ED-A288-43C2-AA2F-EC9F2716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ACA7D2-297E-46B9-8656-F1111CBB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6ECF-1095-40CE-B214-9A385DC2D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92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C4BE46D-AC9B-4C84-B8DF-8DDEC24D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3E2F73-76E8-4E8E-834B-2F61EEFEC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EB7EC2-BC65-4B26-84AD-176E4771E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EAC2D-D39E-4679-997E-8C0C80A040DE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575A2D-1BC6-448D-BF4A-0A1C4A4BF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AF588E-F2A6-4083-973E-301CF82F7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C6ECF-1095-40CE-B214-9A385DC2D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82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38447-4FFF-44F7-8941-6977750B3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自我介紹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424C29-B8B9-4056-8016-8849A4D1E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林書恒</a:t>
            </a:r>
          </a:p>
        </p:txBody>
      </p:sp>
    </p:spTree>
    <p:extLst>
      <p:ext uri="{BB962C8B-B14F-4D97-AF65-F5344CB8AC3E}">
        <p14:creationId xmlns:p14="http://schemas.microsoft.com/office/powerpoint/2010/main" val="49048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FC39FC5-7F75-4C61-A94C-D409BEC04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98" y="1690688"/>
            <a:ext cx="6537241" cy="485469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48D7019-B7DD-496B-8CDA-506AD908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6FB92F-E245-4F51-AAA0-5CDC6AF1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姓名：林書恒</a:t>
            </a:r>
            <a:endParaRPr lang="en-US" altLang="zh-TW" dirty="0"/>
          </a:p>
          <a:p>
            <a:r>
              <a:rPr lang="zh-TW" altLang="en-US" dirty="0"/>
              <a:t>台灣大學生命科學系</a:t>
            </a:r>
            <a:endParaRPr lang="en-US" altLang="zh-TW" dirty="0"/>
          </a:p>
          <a:p>
            <a:r>
              <a:rPr lang="zh-TW" altLang="en-US" dirty="0"/>
              <a:t>台灣大學生化所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16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A426BD-7F08-4E75-9CB3-1265BF2B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F1CF8D-46EF-468C-8795-83ED465E4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DemoShop</a:t>
            </a:r>
            <a:r>
              <a:rPr lang="en-US" altLang="zh-TW" dirty="0"/>
              <a:t>: https://www.hive-core.tk/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986E8C-9539-4B12-A026-E9E43FC77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4800"/>
            <a:ext cx="4676720" cy="216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A4ACAF8-825B-43F5-A2B0-B4A107CDE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4800"/>
            <a:ext cx="4697260" cy="216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2BEB1C7-AF3D-45DD-B85D-214CA9A7F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4800"/>
            <a:ext cx="4694694" cy="216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DF82501-CC80-40C5-9EED-D6A644A4C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464800"/>
            <a:ext cx="4691905" cy="216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4C72A53-9450-484C-999D-06640BF14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464800"/>
            <a:ext cx="4757500" cy="216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92D66E9-ACF6-4510-8AEF-1D83B8F7DF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2464800"/>
            <a:ext cx="4824935" cy="216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D8464C3-5D2B-4791-995A-58F2DE1CF7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2464800"/>
            <a:ext cx="4720184" cy="216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9505D22-2316-4FF2-A166-31EE6184BC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2464800"/>
            <a:ext cx="4684546" cy="2160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291C1CD7-ED40-49A4-BC45-CE73D5A5FF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302" y="2464800"/>
            <a:ext cx="4684546" cy="2592291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85E41FB7-C160-4168-A4E1-11A5646F59E7}"/>
              </a:ext>
            </a:extLst>
          </p:cNvPr>
          <p:cNvSpPr txBox="1"/>
          <p:nvPr/>
        </p:nvSpPr>
        <p:spPr>
          <a:xfrm>
            <a:off x="1066800" y="5168900"/>
            <a:ext cx="3187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前端：</a:t>
            </a:r>
            <a:r>
              <a:rPr lang="en-US" altLang="zh-TW" dirty="0"/>
              <a:t>React (Material UI)</a:t>
            </a:r>
          </a:p>
          <a:p>
            <a:r>
              <a:rPr lang="zh-TW" altLang="en-US" dirty="0"/>
              <a:t>後端：</a:t>
            </a:r>
            <a:r>
              <a:rPr lang="en-US" altLang="zh-TW" dirty="0"/>
              <a:t>Node + Express + Docker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112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44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自我介紹</vt:lpstr>
      <vt:lpstr>PowerPoint 簡報</vt:lpstr>
      <vt:lpstr>專案介紹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自我介紹</dc:title>
  <dc:creator>林書恆</dc:creator>
  <cp:lastModifiedBy>林書恆</cp:lastModifiedBy>
  <cp:revision>2</cp:revision>
  <dcterms:created xsi:type="dcterms:W3CDTF">2021-12-06T16:04:23Z</dcterms:created>
  <dcterms:modified xsi:type="dcterms:W3CDTF">2021-12-06T16:14:48Z</dcterms:modified>
</cp:coreProperties>
</file>