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42D74-8770-498C-B54B-FCBD49D07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D694AA-84C3-473B-B356-7466DBBB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4519D-A912-4496-8EA4-D8C4923F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5D739E-612D-4728-B82F-77737043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2B9AF4-7FFA-477A-9A50-BB81F237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8C58CC8-1CC9-4E31-99A8-6AB80E2207E3}"/>
              </a:ext>
            </a:extLst>
          </p:cNvPr>
          <p:cNvCxnSpPr/>
          <p:nvPr userDrawn="1"/>
        </p:nvCxnSpPr>
        <p:spPr>
          <a:xfrm>
            <a:off x="838200" y="3509963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4AD10-571E-48F5-B1D4-D909F8A9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30C4C-3FFD-4314-992A-43F34FE5A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77B96-4C2B-4E15-AFC7-336959CD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AAAAB-2E2E-4A00-8690-714A6516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E515D6-08FA-4AD0-AF94-7716F282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941492A-4828-4CF8-9839-015D9C5E58BB}"/>
              </a:ext>
            </a:extLst>
          </p:cNvPr>
          <p:cNvCxnSpPr/>
          <p:nvPr userDrawn="1"/>
        </p:nvCxnSpPr>
        <p:spPr>
          <a:xfrm>
            <a:off x="838200" y="1296786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9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506D0B-A8B9-4505-844E-01F28A855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19056F-67D8-437C-968B-FDAAA778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A3A38-9BCE-4A3A-B2B8-CED5C303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0D953-A6FF-4F79-939C-91D6973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82540-5398-42AF-953C-C446DB29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4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E2981-65F7-45A2-B6E0-8DA2173B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26054-7A7F-4565-AF9C-D8FA4D90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60F91-9242-4586-B849-F2DF76BD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3949B-167E-494E-9A2A-F74CAC4C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4FEC9-145D-4952-8A5B-3BBE3E1E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3879DBD-D695-4167-8B2A-20C7A8EF3B75}"/>
              </a:ext>
            </a:extLst>
          </p:cNvPr>
          <p:cNvCxnSpPr/>
          <p:nvPr userDrawn="1"/>
        </p:nvCxnSpPr>
        <p:spPr>
          <a:xfrm>
            <a:off x="838200" y="1296786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E309F-EC6C-4B51-A988-2015D871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EE016C-DEAA-4AD2-97BC-F0408D78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1C941-F12D-4B0C-9E74-A7E2D0C7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20820-668A-4101-8A35-BACB0258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C19D5A-9724-4A19-AB79-87E5A973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A822D54-7563-4012-9FA6-EBD104E9DA0F}"/>
              </a:ext>
            </a:extLst>
          </p:cNvPr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2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A7B63-BA46-4933-8899-38AAD6E4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B28BE-B307-4BCC-A21F-ACB2F2EBC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C125C9-0893-4A04-8445-8CC34EB2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1B70AB-ADB4-481B-9BC6-A061B50B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541143-A416-414A-895D-9A9269FB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12D204-72C0-42BF-8CBE-9E9437F9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3EE69AF-0955-4EDB-9471-EBA1E1C5FAA8}"/>
              </a:ext>
            </a:extLst>
          </p:cNvPr>
          <p:cNvCxnSpPr/>
          <p:nvPr userDrawn="1"/>
        </p:nvCxnSpPr>
        <p:spPr>
          <a:xfrm>
            <a:off x="838200" y="1296786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9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7931-4352-4E55-A653-6581907D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166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1B4EF-CDAB-4CCA-B153-ED598B3F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68C14-0DAC-4E23-B40B-0D1799B9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D5F46A-9824-432A-BF1B-1140DFCF1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E9D0C8-0079-452E-B94D-12F578CCC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DAF6F6-8765-43F1-A20C-EB7A1DC9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EA5F1-83CC-4E77-9ADA-9840609B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9C56C4-DF12-4FF0-95AD-AEFAC4DD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4B22E8A-9349-420E-AD55-ED467D6E9546}"/>
              </a:ext>
            </a:extLst>
          </p:cNvPr>
          <p:cNvCxnSpPr/>
          <p:nvPr userDrawn="1"/>
        </p:nvCxnSpPr>
        <p:spPr>
          <a:xfrm>
            <a:off x="838200" y="1296786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7176F-1A45-46B7-8D68-6FBEEF95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0A900-7214-4DF0-BE9E-2219B4A7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C4A254-6464-443A-B683-1D0F1D4A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ABAA8B-C57A-4039-9C17-72186B71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FF1055-7E8C-4F76-A2A4-5F7DD70300C0}"/>
              </a:ext>
            </a:extLst>
          </p:cNvPr>
          <p:cNvCxnSpPr/>
          <p:nvPr userDrawn="1"/>
        </p:nvCxnSpPr>
        <p:spPr>
          <a:xfrm>
            <a:off x="838200" y="1296786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8EC918-80CC-46F4-9A61-16083781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EA0442-4B4D-4F05-9014-91CD2C4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F8BCC3-9238-4402-B98A-52C1A1C5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9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EE678-B892-4B5C-B9A2-ADBE1198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A477A-889C-459E-AEFA-B79B0734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4ACDF-FE42-4ADC-9A7A-1E06341B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10017C-5452-49AE-96BA-5FA1E333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A08ED7-4913-43C3-833A-B1081D2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E9CCB-9082-4F2A-9DB6-20EBDE93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33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C9683-3B1A-4AA3-9B3C-7C32F295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FB775B-DBBC-4AB3-A7C4-E8EDEC2B7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17C3F1-6AA8-4BA9-B26A-C22E297A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EA656-D8B4-4C99-8A68-3E106DA7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96E005-CC38-427F-BE92-2EF704A2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6C726-D97B-433A-AEF3-960BCEFC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D3DD1D-8AA8-444E-B72A-10664074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C221DC-6D43-4A5C-8FBD-9BB38FBF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8225"/>
            <a:ext cx="10515600" cy="478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770B45-AAEF-4522-8A41-D8E51A6E7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4618-1D41-445E-8BB7-4D49C199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82B920-514E-470B-B446-99FC9105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19D6E7-B91E-4EDE-A4A9-9D42908A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0A2A-A75A-4634-B4C3-F042368C0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E418A-A0AD-4942-B272-4E8260C7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Pentaho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0B9DE-2307-4347-9241-C90A1E58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/>
          <a:lstStyle/>
          <a:p>
            <a:r>
              <a:rPr lang="en-US" altLang="zh-TW" dirty="0"/>
              <a:t>Pentaho Data Integration (PDI)</a:t>
            </a:r>
          </a:p>
          <a:p>
            <a:pPr lvl="1"/>
            <a:r>
              <a:rPr lang="en-US" altLang="zh-TW" dirty="0"/>
              <a:t>ETL Tool (Extract -&gt; Transform -&gt; Load)</a:t>
            </a:r>
          </a:p>
          <a:p>
            <a:pPr lvl="1"/>
            <a:r>
              <a:rPr lang="en-US" altLang="zh-TW" dirty="0"/>
              <a:t>SQL server supported</a:t>
            </a:r>
          </a:p>
          <a:p>
            <a:pPr lvl="1"/>
            <a:r>
              <a:rPr lang="en-US" altLang="zh-TW" b="1" dirty="0"/>
              <a:t>JAVA</a:t>
            </a:r>
            <a:r>
              <a:rPr lang="en-US" altLang="zh-TW" dirty="0"/>
              <a:t> supported</a:t>
            </a:r>
          </a:p>
          <a:p>
            <a:pPr lvl="1"/>
            <a:r>
              <a:rPr lang="en-US" altLang="zh-TW" b="1" dirty="0"/>
              <a:t>JS</a:t>
            </a:r>
            <a:r>
              <a:rPr lang="en-US" altLang="zh-TW" dirty="0"/>
              <a:t> supported</a:t>
            </a:r>
          </a:p>
          <a:p>
            <a:pPr lvl="1"/>
            <a:r>
              <a:rPr lang="en-US" altLang="zh-TW" b="1" dirty="0"/>
              <a:t>Embedded H2 </a:t>
            </a:r>
            <a:r>
              <a:rPr lang="en-US" altLang="zh-TW" dirty="0"/>
              <a:t>Database supported </a:t>
            </a:r>
            <a:endParaRPr lang="zh-TW" altLang="en-US" dirty="0"/>
          </a:p>
        </p:txBody>
      </p:sp>
      <p:pic>
        <p:nvPicPr>
          <p:cNvPr id="4" name="Picture 2" descr="pen">
            <a:extLst>
              <a:ext uri="{FF2B5EF4-FFF2-40B4-BE49-F238E27FC236}">
                <a16:creationId xmlns:a16="http://schemas.microsoft.com/office/drawing/2014/main" id="{8612BDF8-7016-461D-BC9B-CDAD048B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127" y="1564688"/>
            <a:ext cx="2273968" cy="12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39F8374-2EC6-469D-B161-14846E4A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823" y="2843795"/>
            <a:ext cx="2712575" cy="147931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86AB15-54B4-45C3-845F-C4D489713C5C}"/>
              </a:ext>
            </a:extLst>
          </p:cNvPr>
          <p:cNvSpPr txBox="1"/>
          <p:nvPr/>
        </p:nvSpPr>
        <p:spPr>
          <a:xfrm>
            <a:off x="10951745" y="441454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VM</a:t>
            </a:r>
            <a:endParaRPr lang="zh-TW" altLang="en-US" dirty="0"/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8CFA9220-DB55-46A4-8873-983632DA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984719"/>
            <a:ext cx="2990850" cy="20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D0E17-9BF4-4183-A36C-1979CC8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Move/DLQ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7FD28B-ACFB-40AE-B1BB-3029BD94CAF8}"/>
              </a:ext>
            </a:extLst>
          </p:cNvPr>
          <p:cNvSpPr/>
          <p:nvPr/>
        </p:nvSpPr>
        <p:spPr>
          <a:xfrm>
            <a:off x="1352549" y="2972969"/>
            <a:ext cx="1647825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Planned CT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0127F14-C43D-4E90-AABB-B4AB9943A42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00374" y="3263481"/>
            <a:ext cx="457201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B8CD89A-6C07-4242-8AC4-3A8E93C6D7F1}"/>
              </a:ext>
            </a:extLst>
          </p:cNvPr>
          <p:cNvSpPr/>
          <p:nvPr/>
        </p:nvSpPr>
        <p:spPr>
          <a:xfrm>
            <a:off x="7600950" y="2392528"/>
            <a:ext cx="1371600" cy="1737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StaticWip</a:t>
            </a:r>
            <a:endParaRPr lang="en-US" altLang="zh-TW" dirty="0"/>
          </a:p>
          <a:p>
            <a:pPr algn="ctr"/>
            <a:r>
              <a:rPr lang="en-US" altLang="zh-TW" dirty="0" err="1"/>
              <a:t>ActlWip</a:t>
            </a:r>
            <a:endParaRPr lang="en-US" altLang="zh-TW" dirty="0"/>
          </a:p>
          <a:p>
            <a:pPr algn="ctr"/>
            <a:r>
              <a:rPr lang="en-US" altLang="zh-TW" dirty="0" err="1"/>
              <a:t>StaticMove</a:t>
            </a:r>
            <a:endParaRPr lang="en-US" altLang="zh-TW" dirty="0"/>
          </a:p>
          <a:p>
            <a:pPr algn="ctr"/>
            <a:r>
              <a:rPr lang="en-US" altLang="zh-TW" dirty="0" err="1"/>
              <a:t>ActlMove</a:t>
            </a:r>
            <a:endParaRPr lang="en-US" altLang="zh-TW" dirty="0"/>
          </a:p>
          <a:p>
            <a:pPr algn="ctr"/>
            <a:r>
              <a:rPr lang="en-US" altLang="zh-TW" dirty="0" err="1"/>
              <a:t>MoveDLQ</a:t>
            </a:r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A1B6192-7DE0-4242-93A9-449E85F7870A}"/>
              </a:ext>
            </a:extLst>
          </p:cNvPr>
          <p:cNvCxnSpPr>
            <a:cxnSpLocks/>
          </p:cNvCxnSpPr>
          <p:nvPr/>
        </p:nvCxnSpPr>
        <p:spPr>
          <a:xfrm flipV="1">
            <a:off x="3457575" y="2092490"/>
            <a:ext cx="657224" cy="118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6BADE8-DA97-4342-913C-D88F956B796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57575" y="3263481"/>
            <a:ext cx="657225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02EE78-C509-4FA3-AE1F-86B6ABB1E0B1}"/>
              </a:ext>
            </a:extLst>
          </p:cNvPr>
          <p:cNvCxnSpPr>
            <a:cxnSpLocks/>
          </p:cNvCxnSpPr>
          <p:nvPr/>
        </p:nvCxnSpPr>
        <p:spPr>
          <a:xfrm>
            <a:off x="3457575" y="3273005"/>
            <a:ext cx="657224" cy="16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95F04A6-1E97-4502-85F1-E5DF1C8DFEA8}"/>
              </a:ext>
            </a:extLst>
          </p:cNvPr>
          <p:cNvSpPr/>
          <p:nvPr/>
        </p:nvSpPr>
        <p:spPr>
          <a:xfrm>
            <a:off x="4114800" y="1792453"/>
            <a:ext cx="1095375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n_fh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8482F0-6BD0-4DF6-B02C-2BDBB93A82E3}"/>
              </a:ext>
            </a:extLst>
          </p:cNvPr>
          <p:cNvSpPr/>
          <p:nvPr/>
        </p:nvSpPr>
        <p:spPr>
          <a:xfrm>
            <a:off x="4114800" y="2963443"/>
            <a:ext cx="1095375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fh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F971EF-F6F0-467C-A9D6-DF14CAD2E3E1}"/>
              </a:ext>
            </a:extLst>
          </p:cNvPr>
          <p:cNvSpPr/>
          <p:nvPr/>
        </p:nvSpPr>
        <p:spPr>
          <a:xfrm>
            <a:off x="4114799" y="4592218"/>
            <a:ext cx="1095375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8D0915-8282-434B-9CA1-32005DB68AED}"/>
              </a:ext>
            </a:extLst>
          </p:cNvPr>
          <p:cNvSpPr/>
          <p:nvPr/>
        </p:nvSpPr>
        <p:spPr>
          <a:xfrm>
            <a:off x="6124576" y="1674579"/>
            <a:ext cx="828672" cy="83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StaticWip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ActlWip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StaticMove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ActlMove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MoveDLQ</a:t>
            </a:r>
            <a:endParaRPr lang="en-US" altLang="zh-TW" sz="9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00A9E24-47E3-4F45-982C-D0EDC054D6EF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5210175" y="2092490"/>
            <a:ext cx="914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260DEE4-33B3-4C59-A401-78EB6B3BC454}"/>
              </a:ext>
            </a:extLst>
          </p:cNvPr>
          <p:cNvCxnSpPr>
            <a:cxnSpLocks/>
          </p:cNvCxnSpPr>
          <p:nvPr/>
        </p:nvCxnSpPr>
        <p:spPr>
          <a:xfrm flipV="1">
            <a:off x="5219699" y="3273006"/>
            <a:ext cx="904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F12ED42-96F0-477A-AAAD-B074F302ABA2}"/>
              </a:ext>
            </a:extLst>
          </p:cNvPr>
          <p:cNvSpPr/>
          <p:nvPr/>
        </p:nvSpPr>
        <p:spPr>
          <a:xfrm>
            <a:off x="6124576" y="2845569"/>
            <a:ext cx="828672" cy="83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StaticWip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ActlWip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StaticMove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ActlMove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MoveDLQ</a:t>
            </a:r>
            <a:endParaRPr lang="en-US" altLang="zh-TW" sz="9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F281609-9183-4703-B5FF-18BE782A67CC}"/>
              </a:ext>
            </a:extLst>
          </p:cNvPr>
          <p:cNvCxnSpPr>
            <a:cxnSpLocks/>
          </p:cNvCxnSpPr>
          <p:nvPr/>
        </p:nvCxnSpPr>
        <p:spPr>
          <a:xfrm flipV="1">
            <a:off x="5219699" y="4901781"/>
            <a:ext cx="904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9745EB9-7E5B-4E77-B1CD-494B0EE2BE40}"/>
              </a:ext>
            </a:extLst>
          </p:cNvPr>
          <p:cNvSpPr/>
          <p:nvPr/>
        </p:nvSpPr>
        <p:spPr>
          <a:xfrm>
            <a:off x="6124576" y="4474344"/>
            <a:ext cx="828672" cy="83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StaticWip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ActlWip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StaticMove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ActlMove</a:t>
            </a:r>
            <a:endParaRPr lang="en-US" altLang="zh-TW" sz="900" dirty="0"/>
          </a:p>
          <a:p>
            <a:pPr algn="ctr"/>
            <a:r>
              <a:rPr lang="en-US" altLang="zh-TW" sz="900" dirty="0" err="1"/>
              <a:t>MoveDLQ</a:t>
            </a:r>
            <a:endParaRPr lang="en-US" altLang="zh-TW" sz="9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818B42D-83BE-4660-8D86-2ECAED5E60F3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6953248" y="2092490"/>
            <a:ext cx="647702" cy="116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AAFD132-6D31-4968-89B3-D498E54C3828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6953248" y="3261090"/>
            <a:ext cx="647702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3C29EE9-3A86-4EB5-A7EC-CAE9D67BECB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6953248" y="3261090"/>
            <a:ext cx="647702" cy="16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25A128D-8B43-4734-9CA8-BD9273646059}"/>
              </a:ext>
            </a:extLst>
          </p:cNvPr>
          <p:cNvSpPr/>
          <p:nvPr/>
        </p:nvSpPr>
        <p:spPr>
          <a:xfrm>
            <a:off x="704850" y="5865392"/>
            <a:ext cx="1647825" cy="60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Actl</a:t>
            </a:r>
            <a:r>
              <a:rPr lang="en-US" altLang="zh-TW" dirty="0"/>
              <a:t> 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29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寬螢幕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Pentaho introduction</vt:lpstr>
      <vt:lpstr>Move/DLQ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林書恆</dc:creator>
  <cp:lastModifiedBy>林書恆</cp:lastModifiedBy>
  <cp:revision>12</cp:revision>
  <dcterms:created xsi:type="dcterms:W3CDTF">2022-07-26T15:31:44Z</dcterms:created>
  <dcterms:modified xsi:type="dcterms:W3CDTF">2022-07-26T16:11:05Z</dcterms:modified>
</cp:coreProperties>
</file>