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18"/>
  </p:normalViewPr>
  <p:slideViewPr>
    <p:cSldViewPr snapToGrid="0">
      <p:cViewPr>
        <p:scale>
          <a:sx n="355" d="100"/>
          <a:sy n="355" d="100"/>
        </p:scale>
        <p:origin x="-5616" y="-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807C-FFDF-622E-B6F0-DD7FAEC24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2A2FF0-C093-98C9-34CE-5A40BDA80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57CFC-92D3-72CE-26BE-592228CB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4D1AA-DA22-5C6E-88F6-ED829259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A5A0E-F13B-1C2F-CAD8-4CE61FEF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8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64DB6-6A09-18E6-0065-75B9C34BB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B5D36-956E-486D-078C-3671DA8B1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4D0AD-01C8-7BAD-7A97-A53E09A5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8F18-BB44-CB9F-EEAE-014FB316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541B7-9770-A3DC-7340-EF4B1EB3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A576D-6676-FA60-BC59-0428700B8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233E7-20C3-5C95-DFB6-357B5725C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32E7C-3208-8E46-B459-674A305D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5DE61-BC0F-08BE-7436-3FC42825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F41F6-5728-8AC3-26D0-D822ACAB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7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341A-3CF9-7F22-31C2-FF053B0D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BB5AC-919F-9493-B72D-C837BF795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82612-56FE-AC72-9AD6-4DB82D39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D83A8-33FD-4CCB-DF36-38EF9F4B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12CE-4B72-2EE8-9B72-DB9FB295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22DF-EF15-98A2-BCB1-7D1F7D19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A284-AAA6-5035-D9B9-E1E9BB956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BC4C6-A3A3-7F27-6CFC-2E04A896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1D75D-EAF6-AE28-6035-1ADD323F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20943-8DB0-9F4D-86DA-B137D377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0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363F-06DE-A3F2-DE1B-861E167E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7B2D9-AC2A-4E30-FBEA-430658944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E78B7-77A8-753F-B599-64FBF3E4C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4074C-2294-7068-8186-10BD5154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D5F00-004D-4E82-EC9B-E8F230CC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D7C7E-6882-AE76-BC42-8CF28941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9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DF15E-A306-90F0-9D53-FEA169D9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96431-69B0-1AA0-91BC-A8690A3DF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33819-7744-933B-D369-5A7DFB836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6EEDA-91E3-DF0D-D437-7D45A0F6E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A1DF0-21A1-B67B-66E1-770E734AF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26525-EA24-1DFC-D283-1CC1A169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626DF-3D92-0B98-22B7-0B6977714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467D3-8C35-D11A-197F-0B6D2538E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BE91-55CB-720D-1A00-7EE0CD341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298915-9C72-0A92-9506-5C4DFEEC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494EF-9270-A6AA-ACD4-329ED7E7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2BC9C-8BA7-94EE-A76E-4D993B10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28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4C744-DF46-7F70-7A47-82A4ED98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E7E61-E152-663D-AFE1-5FCFF436D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75117-0CBD-6C55-D73A-08A8D13B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9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97A68-4B4D-3078-FC45-F3F3C557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6704-68EE-DB5C-F1A3-57D618BF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668976-0B08-486F-F158-F5430077B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7DAEA-7B5C-B090-8121-EBDEAE2D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AB20F-A066-89D9-C6C5-A8D0EA60B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345C9-DD6E-96D1-C1FB-163B68486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4A9F-E35A-8866-364A-EF70E84DE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CEDAA-CE03-9433-772E-B422BECE2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5972B-46CC-B215-82F9-7819ACDA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BF815-946B-3CAB-7554-BA01E713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CA6FD-605E-624E-819A-5AEF303D7F3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EE0F4-C7B8-3EB0-5DFC-F6AA2384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13FC-C145-A2B4-0A73-78668A5C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41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4771FF-AE5A-80C3-2E52-DFD870E9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28287-77BF-DF18-0CF8-388E2BBA5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E621-03D2-1B89-80C3-5D0D5EA7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CA6FD-605E-624E-819A-5AEF303D7F3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A162C-E4EF-C213-069B-E034FE15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42D1-B00C-0058-1BC3-AEAABE367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EE29D-3DBB-4E4A-8B05-FFC5F5CC3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11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92AE98C-DCD4-695E-6EFE-FB432BD9EE54}"/>
              </a:ext>
            </a:extLst>
          </p:cNvPr>
          <p:cNvGrpSpPr/>
          <p:nvPr/>
        </p:nvGrpSpPr>
        <p:grpSpPr>
          <a:xfrm>
            <a:off x="3262447" y="1364448"/>
            <a:ext cx="6184900" cy="3390900"/>
            <a:chOff x="3097497" y="1063234"/>
            <a:chExt cx="6184900" cy="339090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D5EAB8-51ED-D463-52EA-0FE681A49802}"/>
                </a:ext>
              </a:extLst>
            </p:cNvPr>
            <p:cNvGrpSpPr/>
            <p:nvPr/>
          </p:nvGrpSpPr>
          <p:grpSpPr>
            <a:xfrm>
              <a:off x="3097497" y="1063234"/>
              <a:ext cx="6184900" cy="3390900"/>
              <a:chOff x="3003550" y="1464240"/>
              <a:chExt cx="6184900" cy="33909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8E39C0A-82AC-9539-C4B9-2F561646E1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03550" y="1464240"/>
                <a:ext cx="6184900" cy="3390900"/>
              </a:xfrm>
              <a:prstGeom prst="rect">
                <a:avLst/>
              </a:prstGeom>
            </p:spPr>
          </p:pic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BB8735E-A992-C04F-1904-D016886268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1568" y="1512870"/>
                <a:ext cx="0" cy="3009026"/>
              </a:xfrm>
              <a:prstGeom prst="line">
                <a:avLst/>
              </a:prstGeom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BEABD70-E538-75F5-7366-1450355EE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40122" y="1512870"/>
                <a:ext cx="0" cy="3009026"/>
              </a:xfrm>
              <a:prstGeom prst="line">
                <a:avLst/>
              </a:prstGeom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D131E5-8ED0-9383-656D-5DFE689612FC}"/>
                  </a:ext>
                </a:extLst>
              </p:cNvPr>
              <p:cNvSpPr txBox="1"/>
              <p:nvPr/>
            </p:nvSpPr>
            <p:spPr>
              <a:xfrm>
                <a:off x="3782860" y="4134520"/>
                <a:ext cx="1058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Region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3F7715-D236-9E23-501F-02937A9D519C}"/>
                  </a:ext>
                </a:extLst>
              </p:cNvPr>
              <p:cNvSpPr txBox="1"/>
              <p:nvPr/>
            </p:nvSpPr>
            <p:spPr>
              <a:xfrm>
                <a:off x="5601985" y="4134520"/>
                <a:ext cx="1058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Region 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B0471B-CD6C-8577-356D-DA0225D81B13}"/>
                  </a:ext>
                </a:extLst>
              </p:cNvPr>
              <p:cNvSpPr txBox="1"/>
              <p:nvPr/>
            </p:nvSpPr>
            <p:spPr>
              <a:xfrm>
                <a:off x="7365304" y="4128257"/>
                <a:ext cx="10584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Region 3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E2866A-3085-EF44-CAA1-F5EF4C32D940}"/>
                    </a:ext>
                  </a:extLst>
                </p:cNvPr>
                <p:cNvSpPr txBox="1"/>
                <p:nvPr/>
              </p:nvSpPr>
              <p:spPr>
                <a:xfrm>
                  <a:off x="4289150" y="2834787"/>
                  <a:ext cx="50469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𝑆𝑡𝑎𝑟𝑘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FE2866A-3085-EF44-CAA1-F5EF4C32D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9150" y="2834787"/>
                  <a:ext cx="504690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7317" r="-2439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D52196-8703-0236-C1B0-E9E035BF6B3A}"/>
                    </a:ext>
                  </a:extLst>
                </p:cNvPr>
                <p:cNvSpPr txBox="1"/>
                <p:nvPr/>
              </p:nvSpPr>
              <p:spPr>
                <a:xfrm>
                  <a:off x="7280821" y="2834787"/>
                  <a:ext cx="30495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𝑛𝑟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9D52196-8703-0236-C1B0-E9E035BF6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821" y="2834787"/>
                  <a:ext cx="304955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12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53FEB4-7385-F5A0-0C71-6E2D392FB3A3}"/>
                    </a:ext>
                  </a:extLst>
                </p:cNvPr>
                <p:cNvSpPr txBox="1"/>
                <p:nvPr/>
              </p:nvSpPr>
              <p:spPr>
                <a:xfrm>
                  <a:off x="6042759" y="2834787"/>
                  <a:ext cx="29437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53FEB4-7385-F5A0-0C71-6E2D392FB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2759" y="2834787"/>
                  <a:ext cx="294376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2000" r="-4000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102197F-AECE-8954-4C9E-2CDE093EEE2C}"/>
                    </a:ext>
                  </a:extLst>
                </p:cNvPr>
                <p:cNvSpPr txBox="1"/>
                <p:nvPr/>
              </p:nvSpPr>
              <p:spPr>
                <a:xfrm>
                  <a:off x="6475343" y="2508655"/>
                  <a:ext cx="26289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102197F-AECE-8954-4C9E-2CDE093EE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5343" y="2508655"/>
                  <a:ext cx="262892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9091" r="-4545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69D0F7-A1E4-3073-2AF8-DB5ED3C155CF}"/>
                    </a:ext>
                  </a:extLst>
                </p:cNvPr>
                <p:cNvSpPr txBox="1"/>
                <p:nvPr/>
              </p:nvSpPr>
              <p:spPr>
                <a:xfrm>
                  <a:off x="5366790" y="2508655"/>
                  <a:ext cx="25872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69D0F7-A1E4-3073-2AF8-DB5ED3C15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6790" y="2508655"/>
                  <a:ext cx="258725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3636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F832DE-3731-EE49-4EDC-9A78CB9F72E6}"/>
                </a:ext>
              </a:extLst>
            </p:cNvPr>
            <p:cNvSpPr/>
            <p:nvPr/>
          </p:nvSpPr>
          <p:spPr>
            <a:xfrm>
              <a:off x="6705494" y="2744154"/>
              <a:ext cx="57150" cy="57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9BF9EA2-E820-9B15-8F88-6FE4916C9C66}"/>
                </a:ext>
              </a:extLst>
            </p:cNvPr>
            <p:cNvSpPr/>
            <p:nvPr/>
          </p:nvSpPr>
          <p:spPr>
            <a:xfrm>
              <a:off x="5601042" y="2747740"/>
              <a:ext cx="57150" cy="5715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699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Xi</dc:creator>
  <cp:lastModifiedBy>Robert Xi</cp:lastModifiedBy>
  <cp:revision>1</cp:revision>
  <dcterms:created xsi:type="dcterms:W3CDTF">2025-04-25T03:42:17Z</dcterms:created>
  <dcterms:modified xsi:type="dcterms:W3CDTF">2025-04-25T03:53:09Z</dcterms:modified>
</cp:coreProperties>
</file>