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589"/>
  </p:normalViewPr>
  <p:slideViewPr>
    <p:cSldViewPr snapToGrid="0">
      <p:cViewPr varScale="1">
        <p:scale>
          <a:sx n="120" d="100"/>
          <a:sy n="12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7C-FFDF-622E-B6F0-DD7FAEC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FF0-C093-98C9-34CE-5A40BDA8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7CFC-92D3-72CE-26BE-592228C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D1AA-DA22-5C6E-88F6-ED82925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5A0E-F13B-1C2F-CAD8-4CE61FEF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DB6-6A09-18E6-0065-75B9C3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5D36-956E-486D-078C-3671DA8B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0AD-01C8-7BAD-7A97-A53E09A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F18-BB44-CB9F-EEAE-014FB316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1B7-9770-A3DC-7340-EF4B1EB3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576D-6676-FA60-BC59-0428700B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33E7-20C3-5C95-DFB6-357B572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7C-3208-8E46-B459-674A30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E61-BC0F-08BE-7436-3FC428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1F6-5728-8AC3-26D0-D822ACA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41A-3CF9-7F22-31C2-FF053B0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AC-919F-9493-B72D-C837BF79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2612-56FE-AC72-9AD6-4DB82D39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3A8-33FD-4CCB-DF36-38EF9F4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2CE-4B72-2EE8-9B72-DB9FB29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2DF-EF15-98A2-BCB1-7D1F7D1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A284-AAA6-5035-D9B9-E1E9BB95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C4C6-A3A3-7F27-6CFC-2E04A89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75D-EAF6-AE28-6035-1ADD323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943-8DB0-9F4D-86DA-B137D3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63F-06DE-A3F2-DE1B-861E167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2D9-AC2A-4E30-FBEA-43065894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E78B7-77A8-753F-B599-64FBF3E4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074C-2294-7068-8186-10BD515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5F00-004D-4E82-EC9B-E8F230C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7C7E-6882-AE76-BC42-8CF2894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15E-A306-90F0-9D53-FEA169D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6431-69B0-1AA0-91BC-A8690A3D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819-7744-933B-D369-5A7DFB83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EEDA-91E3-DF0D-D437-7D45A0F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1DF0-21A1-B67B-66E1-770E734A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6525-EA24-1DFC-D283-1CC1A1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26DF-3D92-0B98-22B7-0B69777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7D3-8C35-D11A-197F-0B6D253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E91-55CB-720D-1A00-7EE0CD3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98915-9C72-0A92-9506-5C4DFEE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94EF-9270-A6AA-ACD4-329ED7E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2BC9C-8BA7-94EE-A76E-4D993B1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C744-DF46-7F70-7A47-82A4ED9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E61-E152-663D-AFE1-5FCFF43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5117-0CBD-6C55-D73A-08A8D13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68-4B4D-3078-FC45-F3F3C55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704-68EE-DB5C-F1A3-57D618BF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68976-0B08-486F-F158-F5430077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DAEA-7B5C-B090-8121-EBDEAE2D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20F-A066-89D9-C6C5-A8D0EA6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45C9-DD6E-96D1-C1FB-163B684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A9F-E35A-8866-364A-EF70E84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EDAA-CE03-9433-772E-B422BECE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972B-46CC-B215-82F9-7819ACDA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F815-946B-3CAB-7554-BA01E71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E0F4-C7B8-3EB0-5DFC-F6AA2384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3FC-C145-A2B4-0A73-78668A5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71FF-AE5A-80C3-2E52-DFD870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8287-77BF-DF18-0CF8-388E2BB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21-03D2-1B89-80C3-5D0D5EA7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A6FD-605E-624E-819A-5AEF303D7F38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62C-E4EF-C213-069B-E034FE1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2D1-B00C-0058-1BC3-AEAABE36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643C9D4-EF9F-ED32-81B3-AF29F3272764}"/>
              </a:ext>
            </a:extLst>
          </p:cNvPr>
          <p:cNvGrpSpPr/>
          <p:nvPr/>
        </p:nvGrpSpPr>
        <p:grpSpPr>
          <a:xfrm>
            <a:off x="3262447" y="1364448"/>
            <a:ext cx="6184900" cy="3390900"/>
            <a:chOff x="3262447" y="1364448"/>
            <a:chExt cx="6184900" cy="339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E39C0A-82AC-9539-C4B9-2F561646E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2447" y="1364448"/>
              <a:ext cx="6184900" cy="33909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B8735E-A992-C04F-1904-D0168862685C}"/>
                </a:ext>
              </a:extLst>
            </p:cNvPr>
            <p:cNvCxnSpPr>
              <a:cxnSpLocks/>
            </p:cNvCxnSpPr>
            <p:nvPr/>
          </p:nvCxnSpPr>
          <p:spPr>
            <a:xfrm>
              <a:off x="5790465" y="1413078"/>
              <a:ext cx="0" cy="300902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EABD70-E538-75F5-7366-1450355EE79C}"/>
                </a:ext>
              </a:extLst>
            </p:cNvPr>
            <p:cNvCxnSpPr>
              <a:cxnSpLocks/>
            </p:cNvCxnSpPr>
            <p:nvPr/>
          </p:nvCxnSpPr>
          <p:spPr>
            <a:xfrm>
              <a:off x="6899019" y="1413078"/>
              <a:ext cx="0" cy="3009026"/>
            </a:xfrm>
            <a:prstGeom prst="line">
              <a:avLst/>
            </a:prstGeom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CD131E5-8ED0-9383-656D-5DFE689612FC}"/>
                </a:ext>
              </a:extLst>
            </p:cNvPr>
            <p:cNvSpPr txBox="1"/>
            <p:nvPr/>
          </p:nvSpPr>
          <p:spPr>
            <a:xfrm>
              <a:off x="4029881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3F7715-D236-9E23-501F-02937A9D519C}"/>
                </a:ext>
              </a:extLst>
            </p:cNvPr>
            <p:cNvSpPr txBox="1"/>
            <p:nvPr/>
          </p:nvSpPr>
          <p:spPr>
            <a:xfrm>
              <a:off x="5849006" y="3800340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B0471B-CD6C-8577-356D-DA0225D81B13}"/>
                </a:ext>
              </a:extLst>
            </p:cNvPr>
            <p:cNvSpPr txBox="1"/>
            <p:nvPr/>
          </p:nvSpPr>
          <p:spPr>
            <a:xfrm>
              <a:off x="7612325" y="3794077"/>
              <a:ext cx="10584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Region 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CB8059-8932-BA9A-7A11-A473BF2B50C0}"/>
                </a:ext>
              </a:extLst>
            </p:cNvPr>
            <p:cNvSpPr txBox="1"/>
            <p:nvPr/>
          </p:nvSpPr>
          <p:spPr>
            <a:xfrm>
              <a:off x="7692174" y="1857810"/>
              <a:ext cx="11715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Beam Direction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/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𝑆𝑡𝑎𝑟𝑘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100" y="3136001"/>
                  <a:ext cx="5046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317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/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771" y="3136001"/>
                  <a:ext cx="3049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/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7709" y="3136001"/>
                  <a:ext cx="2943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8F752A-86DA-C74E-4A1C-D3E3E9034368}"/>
                </a:ext>
              </a:extLst>
            </p:cNvPr>
            <p:cNvCxnSpPr>
              <a:cxnSpLocks/>
            </p:cNvCxnSpPr>
            <p:nvPr/>
          </p:nvCxnSpPr>
          <p:spPr>
            <a:xfrm>
              <a:off x="7728837" y="2119420"/>
              <a:ext cx="983908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699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35860-EC23-C36F-1B60-7A77E5B1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22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DB36-97CF-C247-5639-827D76A77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2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D8107-6749-39A9-D0AA-C24E70F6F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4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74C5A-9BE5-FF8B-304F-E9FD773D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47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15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882C0-7C71-66D1-292E-EAC0D949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843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1BEBC-818F-2FBE-0CA0-3D719392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4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415A1-DD56-D95A-0EF8-D1CB0158D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93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3A1A-A5DE-534F-A137-EA11F559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27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F562-AE33-F091-2C4F-9C78BACA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17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F5BB-3EDC-51D3-29EA-61BDF0E03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52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22D9-641D-71A7-D7DC-3570C5E6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33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11</Words>
  <Application>Microsoft Macintosh PowerPoint</Application>
  <PresentationFormat>Widescreen</PresentationFormat>
  <Paragraphs>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Xi</dc:creator>
  <cp:lastModifiedBy>Robert Xi</cp:lastModifiedBy>
  <cp:revision>2</cp:revision>
  <dcterms:created xsi:type="dcterms:W3CDTF">2025-04-25T03:42:17Z</dcterms:created>
  <dcterms:modified xsi:type="dcterms:W3CDTF">2025-04-26T01:08:15Z</dcterms:modified>
</cp:coreProperties>
</file>