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0"/>
    <p:restoredTop sz="94578"/>
  </p:normalViewPr>
  <p:slideViewPr>
    <p:cSldViewPr snapToGrid="0">
      <p:cViewPr varScale="1">
        <p:scale>
          <a:sx n="210" d="100"/>
          <a:sy n="210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807C-FFDF-622E-B6F0-DD7FAEC24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A2FF0-C093-98C9-34CE-5A40BDA80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57CFC-92D3-72CE-26BE-592228CB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4D1AA-DA22-5C6E-88F6-ED829259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A5A0E-F13B-1C2F-CAD8-4CE61FEF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8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4DB6-6A09-18E6-0065-75B9C34B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B5D36-956E-486D-078C-3671DA8B1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4D0AD-01C8-7BAD-7A97-A53E09A5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8F18-BB44-CB9F-EEAE-014FB316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41B7-9770-A3DC-7340-EF4B1EB3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A576D-6676-FA60-BC59-0428700B8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233E7-20C3-5C95-DFB6-357B5725C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32E7C-3208-8E46-B459-674A305D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5DE61-BC0F-08BE-7436-3FC42825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F41F6-5728-8AC3-26D0-D822ACAB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7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341A-3CF9-7F22-31C2-FF053B0D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B5AC-919F-9493-B72D-C837BF795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2612-56FE-AC72-9AD6-4DB82D39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D83A8-33FD-4CCB-DF36-38EF9F4B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12CE-4B72-2EE8-9B72-DB9FB295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22DF-EF15-98A2-BCB1-7D1F7D19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4A284-AAA6-5035-D9B9-E1E9BB956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BC4C6-A3A3-7F27-6CFC-2E04A896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1D75D-EAF6-AE28-6035-1ADD323F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0943-8DB0-9F4D-86DA-B137D377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0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363F-06DE-A3F2-DE1B-861E167E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B2D9-AC2A-4E30-FBEA-430658944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E78B7-77A8-753F-B599-64FBF3E4C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4074C-2294-7068-8186-10BD5154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5F00-004D-4E82-EC9B-E8F230CC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D7C7E-6882-AE76-BC42-8CF28941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9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F15E-A306-90F0-9D53-FEA169D9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96431-69B0-1AA0-91BC-A8690A3DF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33819-7744-933B-D369-5A7DFB836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6EEDA-91E3-DF0D-D437-7D45A0F6E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A1DF0-21A1-B67B-66E1-770E734AF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26525-EA24-1DFC-D283-1CC1A169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626DF-3D92-0B98-22B7-0B697771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467D3-8C35-D11A-197F-0B6D2538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BE91-55CB-720D-1A00-7EE0CD34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98915-9C72-0A92-9506-5C4DFEEC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494EF-9270-A6AA-ACD4-329ED7E7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2BC9C-8BA7-94EE-A76E-4D993B10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2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4C744-DF46-7F70-7A47-82A4ED98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E7E61-E152-663D-AFE1-5FCFF436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75117-0CBD-6C55-D73A-08A8D13B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7A68-4B4D-3078-FC45-F3F3C557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6704-68EE-DB5C-F1A3-57D618BF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68976-0B08-486F-F158-F5430077B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7DAEA-7B5C-B090-8121-EBDEAE2D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AB20F-A066-89D9-C6C5-A8D0EA60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45C9-DD6E-96D1-C1FB-163B6848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4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4A9F-E35A-8866-364A-EF70E84D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CEDAA-CE03-9433-772E-B422BECE2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5972B-46CC-B215-82F9-7819ACDAF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BF815-946B-3CAB-7554-BA01E713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EE0F4-C7B8-3EB0-5DFC-F6AA2384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13FC-C145-A2B4-0A73-78668A5C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1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771FF-AE5A-80C3-2E52-DFD870E9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28287-77BF-DF18-0CF8-388E2BBA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E621-03D2-1B89-80C3-5D0D5EA7F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CA6FD-605E-624E-819A-5AEF303D7F38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A162C-E4EF-C213-069B-E034FE15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42D1-B00C-0058-1BC3-AEAABE367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1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12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643C9D4-EF9F-ED32-81B3-AF29F3272764}"/>
              </a:ext>
            </a:extLst>
          </p:cNvPr>
          <p:cNvGrpSpPr/>
          <p:nvPr/>
        </p:nvGrpSpPr>
        <p:grpSpPr>
          <a:xfrm>
            <a:off x="3262447" y="1364448"/>
            <a:ext cx="6184900" cy="3390900"/>
            <a:chOff x="3262447" y="1364448"/>
            <a:chExt cx="6184900" cy="3390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E39C0A-82AC-9539-C4B9-2F561646E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2447" y="1364448"/>
              <a:ext cx="6184900" cy="33909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B8735E-A992-C04F-1904-D0168862685C}"/>
                </a:ext>
              </a:extLst>
            </p:cNvPr>
            <p:cNvCxnSpPr>
              <a:cxnSpLocks/>
            </p:cNvCxnSpPr>
            <p:nvPr/>
          </p:nvCxnSpPr>
          <p:spPr>
            <a:xfrm>
              <a:off x="5790465" y="1413078"/>
              <a:ext cx="0" cy="3009026"/>
            </a:xfrm>
            <a:prstGeom prst="line">
              <a:avLst/>
            </a:prstGeom>
            <a:ln w="1905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BEABD70-E538-75F5-7366-1450355EE79C}"/>
                </a:ext>
              </a:extLst>
            </p:cNvPr>
            <p:cNvCxnSpPr>
              <a:cxnSpLocks/>
            </p:cNvCxnSpPr>
            <p:nvPr/>
          </p:nvCxnSpPr>
          <p:spPr>
            <a:xfrm>
              <a:off x="6899019" y="1413078"/>
              <a:ext cx="0" cy="3009026"/>
            </a:xfrm>
            <a:prstGeom prst="line">
              <a:avLst/>
            </a:prstGeom>
            <a:ln w="1905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D131E5-8ED0-9383-656D-5DFE689612FC}"/>
                </a:ext>
              </a:extLst>
            </p:cNvPr>
            <p:cNvSpPr txBox="1"/>
            <p:nvPr/>
          </p:nvSpPr>
          <p:spPr>
            <a:xfrm>
              <a:off x="4029881" y="3800340"/>
              <a:ext cx="1058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3F7715-D236-9E23-501F-02937A9D519C}"/>
                </a:ext>
              </a:extLst>
            </p:cNvPr>
            <p:cNvSpPr txBox="1"/>
            <p:nvPr/>
          </p:nvSpPr>
          <p:spPr>
            <a:xfrm>
              <a:off x="5849006" y="3800340"/>
              <a:ext cx="1058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B0471B-CD6C-8577-356D-DA0225D81B13}"/>
                </a:ext>
              </a:extLst>
            </p:cNvPr>
            <p:cNvSpPr txBox="1"/>
            <p:nvPr/>
          </p:nvSpPr>
          <p:spPr>
            <a:xfrm>
              <a:off x="7612325" y="3794077"/>
              <a:ext cx="1058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CB8059-8932-BA9A-7A11-A473BF2B50C0}"/>
                </a:ext>
              </a:extLst>
            </p:cNvPr>
            <p:cNvSpPr txBox="1"/>
            <p:nvPr/>
          </p:nvSpPr>
          <p:spPr>
            <a:xfrm>
              <a:off x="7692174" y="1857810"/>
              <a:ext cx="1171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Beam Direction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E2866A-3085-EF44-CAA1-F5EF4C32D940}"/>
                    </a:ext>
                  </a:extLst>
                </p:cNvPr>
                <p:cNvSpPr txBox="1"/>
                <p:nvPr/>
              </p:nvSpPr>
              <p:spPr>
                <a:xfrm>
                  <a:off x="4454100" y="3136001"/>
                  <a:ext cx="50469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𝑆𝑡𝑎𝑟𝑘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E2866A-3085-EF44-CAA1-F5EF4C32D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4100" y="3136001"/>
                  <a:ext cx="504690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7317" r="-243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9D52196-8703-0236-C1B0-E9E035BF6B3A}"/>
                    </a:ext>
                  </a:extLst>
                </p:cNvPr>
                <p:cNvSpPr txBox="1"/>
                <p:nvPr/>
              </p:nvSpPr>
              <p:spPr>
                <a:xfrm>
                  <a:off x="7445771" y="3136001"/>
                  <a:ext cx="30495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𝑛𝑟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9D52196-8703-0236-C1B0-E9E035BF6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5771" y="3136001"/>
                  <a:ext cx="304955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2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53FEB4-7385-F5A0-0C71-6E2D392FB3A3}"/>
                    </a:ext>
                  </a:extLst>
                </p:cNvPr>
                <p:cNvSpPr txBox="1"/>
                <p:nvPr/>
              </p:nvSpPr>
              <p:spPr>
                <a:xfrm>
                  <a:off x="6207709" y="3136001"/>
                  <a:ext cx="2943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53FEB4-7385-F5A0-0C71-6E2D392FB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709" y="3136001"/>
                  <a:ext cx="294376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2000" r="-4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B8F752A-86DA-C74E-4A1C-D3E3E9034368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37" y="2119420"/>
              <a:ext cx="98390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699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35860-EC23-C36F-1B60-7A77E5B16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22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FDB36-97CF-C247-5639-827D76A77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22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D8107-6749-39A9-D0AA-C24E70F6F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4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74C5A-9BE5-FF8B-304F-E9FD773DA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47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415A1-DD56-D95A-0EF8-D1CB0158D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781A35-58F0-5BA6-CED8-2824B6824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927" y="2044903"/>
            <a:ext cx="3161797" cy="172348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304DD12-6B64-D906-34E3-9D30D87C917A}"/>
              </a:ext>
            </a:extLst>
          </p:cNvPr>
          <p:cNvGrpSpPr/>
          <p:nvPr/>
        </p:nvGrpSpPr>
        <p:grpSpPr>
          <a:xfrm>
            <a:off x="2106607" y="925991"/>
            <a:ext cx="3397958" cy="4723884"/>
            <a:chOff x="2106607" y="925991"/>
            <a:chExt cx="3397958" cy="472388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515CC0-2092-E04A-6339-DD49582976C2}"/>
                </a:ext>
              </a:extLst>
            </p:cNvPr>
            <p:cNvGrpSpPr/>
            <p:nvPr/>
          </p:nvGrpSpPr>
          <p:grpSpPr>
            <a:xfrm>
              <a:off x="2342769" y="956944"/>
              <a:ext cx="3161796" cy="4692931"/>
              <a:chOff x="1628205" y="206046"/>
              <a:chExt cx="3161796" cy="469293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0D509A4-659A-66B2-7245-B54A51965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8205" y="3175488"/>
                <a:ext cx="3161796" cy="1723489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8AF1C94-BF75-3B0E-0102-779043F78E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b="13834"/>
              <a:stretch/>
            </p:blipFill>
            <p:spPr>
              <a:xfrm>
                <a:off x="1628206" y="1691780"/>
                <a:ext cx="3161795" cy="1485059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2104AA7-F7A1-2EA0-636B-A8670AED2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b="13834"/>
              <a:stretch/>
            </p:blipFill>
            <p:spPr>
              <a:xfrm>
                <a:off x="1628205" y="206046"/>
                <a:ext cx="3161795" cy="1485059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0C433C-4790-F276-280C-032C8F32F5DF}"/>
                </a:ext>
              </a:extLst>
            </p:cNvPr>
            <p:cNvSpPr txBox="1"/>
            <p:nvPr/>
          </p:nvSpPr>
          <p:spPr>
            <a:xfrm>
              <a:off x="2106607" y="925991"/>
              <a:ext cx="429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D05A76-D108-D74F-158B-3314C8B23300}"/>
                </a:ext>
              </a:extLst>
            </p:cNvPr>
            <p:cNvSpPr txBox="1"/>
            <p:nvPr/>
          </p:nvSpPr>
          <p:spPr>
            <a:xfrm>
              <a:off x="2106607" y="2409699"/>
              <a:ext cx="429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722DA3-91E3-DD1B-BA5A-F6FE5ACF3AF0}"/>
                </a:ext>
              </a:extLst>
            </p:cNvPr>
            <p:cNvSpPr txBox="1"/>
            <p:nvPr/>
          </p:nvSpPr>
          <p:spPr>
            <a:xfrm>
              <a:off x="2106607" y="3893407"/>
              <a:ext cx="429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093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BC7150D-69EA-567C-9CB9-839C9DC4DE0B}"/>
              </a:ext>
            </a:extLst>
          </p:cNvPr>
          <p:cNvSpPr txBox="1"/>
          <p:nvPr/>
        </p:nvSpPr>
        <p:spPr>
          <a:xfrm>
            <a:off x="2579697" y="230222"/>
            <a:ext cx="224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vs Simulated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05712A-9FBF-AF22-7EEC-D088DF9780B5}"/>
              </a:ext>
            </a:extLst>
          </p:cNvPr>
          <p:cNvGrpSpPr/>
          <p:nvPr/>
        </p:nvGrpSpPr>
        <p:grpSpPr>
          <a:xfrm>
            <a:off x="6105917" y="1078835"/>
            <a:ext cx="5643118" cy="4700330"/>
            <a:chOff x="1089062" y="545709"/>
            <a:chExt cx="6222499" cy="51829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39F8357-86F3-1634-4244-70C6A2D04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1593" b="21776"/>
            <a:stretch/>
          </p:blipFill>
          <p:spPr>
            <a:xfrm>
              <a:off x="1130687" y="2144045"/>
              <a:ext cx="4846219" cy="158622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50C6C33-5935-E8CD-24D2-BC377A62E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21776"/>
            <a:stretch/>
          </p:blipFill>
          <p:spPr>
            <a:xfrm>
              <a:off x="1198930" y="545709"/>
              <a:ext cx="6112631" cy="1586224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32C6EAA-A542-D825-4C0A-68A877A48401}"/>
                </a:ext>
              </a:extLst>
            </p:cNvPr>
            <p:cNvGrpSpPr/>
            <p:nvPr/>
          </p:nvGrpSpPr>
          <p:grpSpPr>
            <a:xfrm>
              <a:off x="1089062" y="3724213"/>
              <a:ext cx="4938656" cy="2004411"/>
              <a:chOff x="1089062" y="3966437"/>
              <a:chExt cx="4929468" cy="200068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400788F-708E-9303-5A09-0464B7840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7476" r="20675"/>
              <a:stretch/>
            </p:blipFill>
            <p:spPr>
              <a:xfrm>
                <a:off x="1089062" y="3966437"/>
                <a:ext cx="4929468" cy="2000682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518DC9B-8C04-C748-71CF-3116E915DE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8298" r="85271" b="91963"/>
              <a:stretch/>
            </p:blipFill>
            <p:spPr>
              <a:xfrm>
                <a:off x="1641075" y="4010664"/>
                <a:ext cx="357889" cy="155610"/>
              </a:xfrm>
              <a:prstGeom prst="rect">
                <a:avLst/>
              </a:prstGeom>
            </p:spPr>
          </p:pic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1028FA0-5510-13A1-2492-F8B1AC7A3ECE}"/>
              </a:ext>
            </a:extLst>
          </p:cNvPr>
          <p:cNvGrpSpPr/>
          <p:nvPr/>
        </p:nvGrpSpPr>
        <p:grpSpPr>
          <a:xfrm>
            <a:off x="1175299" y="876553"/>
            <a:ext cx="4968367" cy="4968367"/>
            <a:chOff x="1018079" y="876553"/>
            <a:chExt cx="4968367" cy="4968367"/>
          </a:xfrm>
        </p:grpSpPr>
        <p:pic>
          <p:nvPicPr>
            <p:cNvPr id="19" name="Picture 18" descr="A graph of different colors and numbers&#10;&#10;AI-generated content may be incorrect.">
              <a:extLst>
                <a:ext uri="{FF2B5EF4-FFF2-40B4-BE49-F238E27FC236}">
                  <a16:creationId xmlns:a16="http://schemas.microsoft.com/office/drawing/2014/main" id="{933E6184-5A34-1707-B90B-1158403AC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8079" y="876553"/>
              <a:ext cx="4968367" cy="4968367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DA51FE-B438-9345-59D8-317D08E758DB}"/>
                </a:ext>
              </a:extLst>
            </p:cNvPr>
            <p:cNvSpPr/>
            <p:nvPr/>
          </p:nvSpPr>
          <p:spPr>
            <a:xfrm>
              <a:off x="1108180" y="910134"/>
              <a:ext cx="224060" cy="205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881688-6360-676A-125A-1C87229BE475}"/>
                </a:ext>
              </a:extLst>
            </p:cNvPr>
            <p:cNvSpPr/>
            <p:nvPr/>
          </p:nvSpPr>
          <p:spPr>
            <a:xfrm>
              <a:off x="1077902" y="2387707"/>
              <a:ext cx="224060" cy="205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63626A-C0F2-0880-7195-0CA2B4C0E1A9}"/>
                </a:ext>
              </a:extLst>
            </p:cNvPr>
            <p:cNvSpPr/>
            <p:nvPr/>
          </p:nvSpPr>
          <p:spPr>
            <a:xfrm>
              <a:off x="1077902" y="3901614"/>
              <a:ext cx="224060" cy="2058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415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882C0-7C71-66D1-292E-EAC0D9496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BE2A76-646F-8905-921F-BF0475323347}"/>
              </a:ext>
            </a:extLst>
          </p:cNvPr>
          <p:cNvSpPr txBox="1"/>
          <p:nvPr/>
        </p:nvSpPr>
        <p:spPr>
          <a:xfrm>
            <a:off x="157445" y="72668"/>
            <a:ext cx="224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F0AB00-D54C-8E99-8B42-F2B8E2379987}"/>
              </a:ext>
            </a:extLst>
          </p:cNvPr>
          <p:cNvSpPr txBox="1"/>
          <p:nvPr/>
        </p:nvSpPr>
        <p:spPr>
          <a:xfrm>
            <a:off x="7097196" y="114996"/>
            <a:ext cx="2248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Analytic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37D02C-7628-19E1-0CE1-72A079C3572A}"/>
              </a:ext>
            </a:extLst>
          </p:cNvPr>
          <p:cNvGrpSpPr/>
          <p:nvPr/>
        </p:nvGrpSpPr>
        <p:grpSpPr>
          <a:xfrm>
            <a:off x="494831" y="735501"/>
            <a:ext cx="11202337" cy="5195027"/>
            <a:chOff x="324786" y="602277"/>
            <a:chExt cx="11202337" cy="519502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73B38FC-E153-9649-BE3E-EC6AD45B8E4B}"/>
                </a:ext>
              </a:extLst>
            </p:cNvPr>
            <p:cNvGrpSpPr/>
            <p:nvPr/>
          </p:nvGrpSpPr>
          <p:grpSpPr>
            <a:xfrm>
              <a:off x="5365131" y="602277"/>
              <a:ext cx="6161992" cy="5184005"/>
              <a:chOff x="5415943" y="662617"/>
              <a:chExt cx="6382718" cy="536969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C993659-2579-77D6-C727-D95747EFE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r="21497" b="21105"/>
              <a:stretch/>
            </p:blipFill>
            <p:spPr>
              <a:xfrm>
                <a:off x="5488611" y="662617"/>
                <a:ext cx="4955780" cy="1652260"/>
              </a:xfrm>
              <a:prstGeom prst="rect">
                <a:avLst/>
              </a:prstGeom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E91252A-2872-AAAC-94E1-7F19EE84B0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488611" y="3973307"/>
                <a:ext cx="4948322" cy="2059008"/>
                <a:chOff x="2467707" y="3839122"/>
                <a:chExt cx="4892557" cy="2035804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38D037F7-E3D1-B9F9-1D9C-1B34E80244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t="7899" r="21629"/>
                <a:stretch/>
              </p:blipFill>
              <p:spPr>
                <a:xfrm>
                  <a:off x="2467707" y="3839122"/>
                  <a:ext cx="4892557" cy="2035804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99C7EEB7-6F10-1F91-5EC5-FEDB5D5D18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l="8298" r="85271" b="91963"/>
                <a:stretch/>
              </p:blipFill>
              <p:spPr>
                <a:xfrm>
                  <a:off x="2913787" y="4022858"/>
                  <a:ext cx="358556" cy="155900"/>
                </a:xfrm>
                <a:prstGeom prst="rect">
                  <a:avLst/>
                </a:prstGeom>
              </p:spPr>
            </p:pic>
          </p:grp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D89C3906-FF37-ED81-0DB3-DF12D060A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b="20519"/>
              <a:stretch/>
            </p:blipFill>
            <p:spPr>
              <a:xfrm>
                <a:off x="5415943" y="2293428"/>
                <a:ext cx="6382718" cy="1688360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891C747-36E9-8DFA-1B0B-79F29655D19F}"/>
                </a:ext>
              </a:extLst>
            </p:cNvPr>
            <p:cNvGrpSpPr/>
            <p:nvPr/>
          </p:nvGrpSpPr>
          <p:grpSpPr>
            <a:xfrm>
              <a:off x="324786" y="602277"/>
              <a:ext cx="4938656" cy="5195027"/>
              <a:chOff x="1089062" y="545709"/>
              <a:chExt cx="4938656" cy="5195027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1F3812D-B3AA-C310-29BB-9D452D0A0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21593" b="21776"/>
              <a:stretch/>
            </p:blipFill>
            <p:spPr>
              <a:xfrm>
                <a:off x="1130687" y="2150101"/>
                <a:ext cx="4846219" cy="1586224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8B7E85A-B596-E205-2EDC-AFFFA5148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22825" b="21776"/>
              <a:stretch/>
            </p:blipFill>
            <p:spPr>
              <a:xfrm>
                <a:off x="1198930" y="545709"/>
                <a:ext cx="4717419" cy="1586224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71F9C5A-938C-CCE8-CC81-FB9E024355A9}"/>
                  </a:ext>
                </a:extLst>
              </p:cNvPr>
              <p:cNvGrpSpPr/>
              <p:nvPr/>
            </p:nvGrpSpPr>
            <p:grpSpPr>
              <a:xfrm>
                <a:off x="1089062" y="3736325"/>
                <a:ext cx="4938656" cy="2004411"/>
                <a:chOff x="1089062" y="3978527"/>
                <a:chExt cx="4929468" cy="2000682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B37A0898-36D5-DA6C-0EB9-6B7C25E385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t="7476" r="20675"/>
                <a:stretch/>
              </p:blipFill>
              <p:spPr>
                <a:xfrm>
                  <a:off x="1089062" y="3978527"/>
                  <a:ext cx="4929468" cy="2000682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88157B62-CED9-479B-398A-769AD2A1B1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l="8298" r="85271" b="91963"/>
                <a:stretch/>
              </p:blipFill>
              <p:spPr>
                <a:xfrm>
                  <a:off x="1641075" y="4010664"/>
                  <a:ext cx="357889" cy="15561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27843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1BEBC-818F-2FBE-0CA0-3D7193926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3C7ADE7-5811-9F4E-D59F-D6177267285C}"/>
              </a:ext>
            </a:extLst>
          </p:cNvPr>
          <p:cNvGrpSpPr/>
          <p:nvPr/>
        </p:nvGrpSpPr>
        <p:grpSpPr>
          <a:xfrm>
            <a:off x="1710294" y="1767993"/>
            <a:ext cx="8894577" cy="2846398"/>
            <a:chOff x="1710294" y="1767993"/>
            <a:chExt cx="8894577" cy="284639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D86EB9-504D-19A4-9E1F-23DAB9C6AC48}"/>
                </a:ext>
              </a:extLst>
            </p:cNvPr>
            <p:cNvGrpSpPr/>
            <p:nvPr/>
          </p:nvGrpSpPr>
          <p:grpSpPr>
            <a:xfrm>
              <a:off x="1710294" y="1767993"/>
              <a:ext cx="8894577" cy="2846398"/>
              <a:chOff x="414390" y="538699"/>
              <a:chExt cx="8894577" cy="284639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B29887D-FE3F-7453-0DAB-BC195EC1C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4390" y="538699"/>
                <a:ext cx="3233663" cy="2846398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4AC1BB5-45C3-ECB7-4D17-5447BB3D27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2469"/>
              <a:stretch/>
            </p:blipFill>
            <p:spPr>
              <a:xfrm>
                <a:off x="3648053" y="538699"/>
                <a:ext cx="2830457" cy="284639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9AFA83-B257-7DEB-AF61-FB04B05A13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2470"/>
              <a:stretch/>
            </p:blipFill>
            <p:spPr>
              <a:xfrm>
                <a:off x="6478510" y="538699"/>
                <a:ext cx="2830457" cy="2846398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CA50E39-95DB-485A-7332-DFD96B7876EC}"/>
                  </a:ext>
                </a:extLst>
              </p:cNvPr>
              <p:cNvSpPr/>
              <p:nvPr/>
            </p:nvSpPr>
            <p:spPr>
              <a:xfrm>
                <a:off x="6478510" y="3011438"/>
                <a:ext cx="224060" cy="2058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09560B6-CA99-CEFD-9A14-61BE5F619738}"/>
                  </a:ext>
                </a:extLst>
              </p:cNvPr>
              <p:cNvSpPr/>
              <p:nvPr/>
            </p:nvSpPr>
            <p:spPr>
              <a:xfrm>
                <a:off x="3648053" y="3019283"/>
                <a:ext cx="224060" cy="2058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DCE3C8-903D-C2B7-791E-0484D5BFA9F6}"/>
                </a:ext>
              </a:extLst>
            </p:cNvPr>
            <p:cNvSpPr txBox="1"/>
            <p:nvPr/>
          </p:nvSpPr>
          <p:spPr>
            <a:xfrm>
              <a:off x="4457992" y="1858557"/>
              <a:ext cx="429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C755A3-CB44-2E73-A8CA-E9A78AB34A04}"/>
                </a:ext>
              </a:extLst>
            </p:cNvPr>
            <p:cNvSpPr txBox="1"/>
            <p:nvPr/>
          </p:nvSpPr>
          <p:spPr>
            <a:xfrm>
              <a:off x="5055987" y="1858557"/>
              <a:ext cx="429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CDF418-C4D2-A0C3-38E7-F3BEB7DE7D5C}"/>
                </a:ext>
              </a:extLst>
            </p:cNvPr>
            <p:cNvSpPr txBox="1"/>
            <p:nvPr/>
          </p:nvSpPr>
          <p:spPr>
            <a:xfrm>
              <a:off x="7877359" y="1858557"/>
              <a:ext cx="4299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640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C3A1A-A5DE-534F-A137-EA11F5590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DB1DE-7C57-CE77-0528-82D9D01DFAAC}"/>
              </a:ext>
            </a:extLst>
          </p:cNvPr>
          <p:cNvSpPr txBox="1"/>
          <p:nvPr/>
        </p:nvSpPr>
        <p:spPr>
          <a:xfrm>
            <a:off x="7661379" y="776621"/>
            <a:ext cx="7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343547-29B0-CECA-CAC4-555010665DA4}"/>
              </a:ext>
            </a:extLst>
          </p:cNvPr>
          <p:cNvSpPr txBox="1"/>
          <p:nvPr/>
        </p:nvSpPr>
        <p:spPr>
          <a:xfrm>
            <a:off x="1963032" y="591955"/>
            <a:ext cx="120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EA3DF5-2B20-2648-01E0-3D8FE8C7C5F2}"/>
              </a:ext>
            </a:extLst>
          </p:cNvPr>
          <p:cNvSpPr txBox="1"/>
          <p:nvPr/>
        </p:nvSpPr>
        <p:spPr>
          <a:xfrm>
            <a:off x="4791011" y="678233"/>
            <a:ext cx="120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804F6ED-8698-17D8-05AE-0DC17BC80EEB}"/>
              </a:ext>
            </a:extLst>
          </p:cNvPr>
          <p:cNvGrpSpPr/>
          <p:nvPr/>
        </p:nvGrpSpPr>
        <p:grpSpPr>
          <a:xfrm>
            <a:off x="674995" y="1435096"/>
            <a:ext cx="9298626" cy="3415492"/>
            <a:chOff x="656828" y="1592543"/>
            <a:chExt cx="9298626" cy="34154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E3046E6-C236-134C-F191-8292BDBEF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1102"/>
            <a:stretch/>
          </p:blipFill>
          <p:spPr>
            <a:xfrm>
              <a:off x="6570357" y="1849966"/>
              <a:ext cx="3149640" cy="315806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3D930F5-6280-A99D-6151-E69196A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10175"/>
            <a:stretch/>
          </p:blipFill>
          <p:spPr>
            <a:xfrm>
              <a:off x="656828" y="1849966"/>
              <a:ext cx="3182441" cy="31580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E8772C-48AB-0BC4-6A5E-F1ED99BBE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1521" r="10175"/>
            <a:stretch/>
          </p:blipFill>
          <p:spPr>
            <a:xfrm>
              <a:off x="3827157" y="1849966"/>
              <a:ext cx="2774281" cy="315806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2373E2-C8C6-5E8C-FEFC-88F4224A8D49}"/>
                </a:ext>
              </a:extLst>
            </p:cNvPr>
            <p:cNvSpPr txBox="1"/>
            <p:nvPr/>
          </p:nvSpPr>
          <p:spPr>
            <a:xfrm>
              <a:off x="1205070" y="1949913"/>
              <a:ext cx="42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85929B-7F3A-9BE2-F9A5-93B6BB2CF259}"/>
                </a:ext>
              </a:extLst>
            </p:cNvPr>
            <p:cNvSpPr txBox="1"/>
            <p:nvPr/>
          </p:nvSpPr>
          <p:spPr>
            <a:xfrm>
              <a:off x="3957561" y="1949913"/>
              <a:ext cx="42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BD3CC7-B2D0-A358-F520-3D0338F4EECC}"/>
                </a:ext>
              </a:extLst>
            </p:cNvPr>
            <p:cNvSpPr txBox="1"/>
            <p:nvPr/>
          </p:nvSpPr>
          <p:spPr>
            <a:xfrm>
              <a:off x="6719730" y="1949913"/>
              <a:ext cx="42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092DBB-51BA-B6F8-4C08-F4A07541B727}"/>
                    </a:ext>
                  </a:extLst>
                </p:cNvPr>
                <p:cNvSpPr txBox="1"/>
                <p:nvPr/>
              </p:nvSpPr>
              <p:spPr>
                <a:xfrm>
                  <a:off x="9036156" y="1592543"/>
                  <a:ext cx="9192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[Hz]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5092DBB-51BA-B6F8-4C08-F4A07541B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6156" y="1592543"/>
                  <a:ext cx="919298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027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DF562-AE33-F091-2C4F-9C78BACA0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7503A9-486D-0049-C9E4-ECB42EF1129B}"/>
              </a:ext>
            </a:extLst>
          </p:cNvPr>
          <p:cNvSpPr txBox="1"/>
          <p:nvPr/>
        </p:nvSpPr>
        <p:spPr>
          <a:xfrm>
            <a:off x="4978736" y="591955"/>
            <a:ext cx="75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D2E2E-B030-4C2C-80C0-42834E072A14}"/>
              </a:ext>
            </a:extLst>
          </p:cNvPr>
          <p:cNvSpPr txBox="1"/>
          <p:nvPr/>
        </p:nvSpPr>
        <p:spPr>
          <a:xfrm>
            <a:off x="1963032" y="591955"/>
            <a:ext cx="1204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C53C2C-E611-15AB-4C50-F5059DDF4552}"/>
              </a:ext>
            </a:extLst>
          </p:cNvPr>
          <p:cNvGrpSpPr/>
          <p:nvPr/>
        </p:nvGrpSpPr>
        <p:grpSpPr>
          <a:xfrm>
            <a:off x="674995" y="1415520"/>
            <a:ext cx="6549371" cy="3435067"/>
            <a:chOff x="674995" y="1415520"/>
            <a:chExt cx="6549371" cy="343506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335D3A9-1EAF-4AA8-A418-7E4B25EEF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1757"/>
            <a:stretch/>
          </p:blipFill>
          <p:spPr>
            <a:xfrm>
              <a:off x="3857436" y="1692519"/>
              <a:ext cx="3126423" cy="315806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1E7EB5C-99CF-271D-7ACD-7B0BD3B66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10175"/>
            <a:stretch/>
          </p:blipFill>
          <p:spPr>
            <a:xfrm>
              <a:off x="674995" y="1692519"/>
              <a:ext cx="3182441" cy="315806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808D79-B0DA-9D89-A59F-CC3CA1185481}"/>
                </a:ext>
              </a:extLst>
            </p:cNvPr>
            <p:cNvSpPr txBox="1"/>
            <p:nvPr/>
          </p:nvSpPr>
          <p:spPr>
            <a:xfrm>
              <a:off x="1223237" y="1792466"/>
              <a:ext cx="42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BEDC22-A6E0-D181-B6F3-B1ACAB881A13}"/>
                </a:ext>
              </a:extLst>
            </p:cNvPr>
            <p:cNvSpPr txBox="1"/>
            <p:nvPr/>
          </p:nvSpPr>
          <p:spPr>
            <a:xfrm>
              <a:off x="3975728" y="1792466"/>
              <a:ext cx="429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5A40569-E1EC-E442-443D-F501D82FB600}"/>
                    </a:ext>
                  </a:extLst>
                </p:cNvPr>
                <p:cNvSpPr txBox="1"/>
                <p:nvPr/>
              </p:nvSpPr>
              <p:spPr>
                <a:xfrm>
                  <a:off x="6305068" y="1415520"/>
                  <a:ext cx="9192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</m:oMath>
                  </a14:m>
                  <a:r>
                    <a:rPr lang="en-US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[Hz]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5A40569-E1EC-E442-443D-F501D82FB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068" y="1415520"/>
                  <a:ext cx="919298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317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1F5BB-3EDC-51D3-29EA-61BDF0E03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52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022D9-641D-71A7-D7DC-3570C5E6F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33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68</Words>
  <Application>Microsoft Macintosh PowerPoint</Application>
  <PresentationFormat>Widescreen</PresentationFormat>
  <Paragraphs>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Xi</dc:creator>
  <cp:lastModifiedBy>Robert Xi</cp:lastModifiedBy>
  <cp:revision>4</cp:revision>
  <dcterms:created xsi:type="dcterms:W3CDTF">2025-04-25T03:42:17Z</dcterms:created>
  <dcterms:modified xsi:type="dcterms:W3CDTF">2025-04-27T21:23:38Z</dcterms:modified>
</cp:coreProperties>
</file>