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3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/>
    <p:restoredTop sz="94726"/>
  </p:normalViewPr>
  <p:slideViewPr>
    <p:cSldViewPr snapToGrid="0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22F0F-3346-4DD9-865C-37B58B3060B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04A95-F351-4F56-8F79-437B52938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31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78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F1E0-BF46-46BD-B479-BDB5548B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487E0-6045-41C6-A195-4DAB4295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1D602-6DD9-4C2E-BB1B-C3ED97A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BF032-97F7-4F33-A94B-EE2CF89A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78D43-B5A2-4E35-A1CF-020A22B2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2CD21-038C-487E-9F83-50984622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F12B8-1DF3-47F2-A8C7-BE516A50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FCCE4-6BFF-4629-A79C-26F125B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D6F9-F5E6-4D93-BA11-57518197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1511F-1F06-4533-9EA7-2D6D97D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DBA1D-2589-4BEA-A3C9-C8C66844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4F7B6-CEBA-44EB-889B-C88CBBA5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48954-B054-44BF-A290-06D51CB1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DFA1-CAA9-466E-9901-D464949B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A2DD-3B6B-428E-8752-D6E85666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9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9534" y="1196775"/>
            <a:ext cx="5201242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6110" y="4829300"/>
            <a:ext cx="6774858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26694" y="3496385"/>
            <a:ext cx="6755392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26691" y="2155152"/>
            <a:ext cx="8532005" cy="12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17762"/>
            <a:ext cx="12192000" cy="742"/>
            <a:chOff x="-1" y="1761975"/>
            <a:chExt cx="12188825" cy="742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49" y="-14942"/>
            <a:ext cx="2673411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1" y="6406188"/>
            <a:ext cx="12192000" cy="451813"/>
            <a:chOff x="-1" y="6406187"/>
            <a:chExt cx="12188825" cy="451813"/>
          </a:xfrm>
        </p:grpSpPr>
        <p:sp>
          <p:nvSpPr>
            <p:cNvPr id="20" name="Google Shape;20;p2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21;p2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5300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FF04-C7F8-462E-AE09-2D9094F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55090-2269-4B71-B499-29A22747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9AAA6-C3AC-4D90-A65D-393C5F37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2C17D-C72B-4590-8CB0-5DFD2676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12AD9-9362-4AF1-9FB4-B54295D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8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BD36D-0915-42B5-84F3-0ED986B3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1D280-259D-4606-AE6F-F4082B77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5C7D1-3E57-4E69-BB4C-02E1765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F055A-A66B-4492-B299-95E66282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1AA8F-F0AA-4835-AB68-5F98E13B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0598B-2978-4045-9B80-DB02F94B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0BA2E-3A11-4A83-AA8B-859B76F2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B4B3E-4CF0-4E9A-9982-A6F8B89CC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A00F2-EEBC-4890-BBCD-E3AB4E79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315A1-D96F-441B-A927-E9582CC9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92697-DDBA-499A-8E79-CC5B3C86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9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4D7F4-992F-4282-A71A-46A700D1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41A8F-8983-4519-BF72-8E188FE8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977D1-5EA9-4B7C-B65D-D3613FB9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DF0EBC-EB41-436B-97CA-9E556EFE8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A6E984-6520-415E-8B54-D96AB3D83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9F73A-CA06-40E7-9068-443202B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3CF5C-A09A-47A5-B71E-D1F4F129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6EF27-434B-4CAA-A35E-53E93BCB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9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C4C6-7BDD-4F9B-A1D1-1504231A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C625D0-1517-4984-9446-E6B86434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F5F6D-A54C-4796-9DB1-8DECC1B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80A99-F8CE-448D-9CD2-91F3FFB7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6521E2-B9BC-42D0-ACC5-862B5116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F064C-B106-4757-9165-F5479EC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3C6BE-B968-4B9D-9E9F-E9C9ED2E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3432F-FBC0-4905-A1B2-031922B3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A020-FF24-4EEE-9F29-1B8494CD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CC8AE-4540-4464-9C88-3CB5967B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C4BD7-779E-4423-818F-64161FF0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A2959-A6F2-42F9-BBE5-F57B568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57231-3158-45D9-8735-F82D1580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00EA-7C0E-43C1-8494-68A16825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5D0813-A18C-4B39-85EA-503739E5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20005-841C-4A26-B514-1D53CE4A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4B553-01CC-481C-8150-6A3F3F8D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E31A3-2616-4C3D-88BE-0D16268F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F7A58-75F6-4AD2-9CD6-19BBEBA9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4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A4A119-3FFA-43EA-BE46-2E196DA2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04874-8A3D-4C6F-A26B-DAC0A387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D2402-B714-4E16-B2D1-533F316C4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D717-FB18-4636-BA19-E836968467B5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7DD83-4B59-4339-9C54-217AD455A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1DC06-84A8-4C19-A229-930EDBA9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3C0E-DC43-4C92-9014-D9415A586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9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body" idx="1"/>
          </p:nvPr>
        </p:nvSpPr>
        <p:spPr>
          <a:xfrm>
            <a:off x="217642" y="4829300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SSW-690 - Spring 2019</a:t>
            </a:r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2"/>
          </p:nvPr>
        </p:nvSpPr>
        <p:spPr>
          <a:xfrm>
            <a:off x="227372" y="3153485"/>
            <a:ext cx="67536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Chris Boffa</a:t>
            </a:r>
            <a:endParaRPr/>
          </a:p>
          <a:p>
            <a:pPr marL="0" indent="0"/>
            <a:r>
              <a:rPr lang="en-US"/>
              <a:t>Zhe Sun</a:t>
            </a:r>
            <a:endParaRPr/>
          </a:p>
          <a:p>
            <a:pPr marL="0" indent="0"/>
            <a:r>
              <a:rPr lang="en-US"/>
              <a:t>Haoxuan Li</a:t>
            </a:r>
            <a:endParaRPr/>
          </a:p>
          <a:p>
            <a:pPr marL="0" indent="0"/>
            <a:r>
              <a:rPr lang="en-US"/>
              <a:t>Xueshi Wang</a:t>
            </a:r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3"/>
          </p:nvPr>
        </p:nvSpPr>
        <p:spPr>
          <a:xfrm>
            <a:off x="228221" y="2155152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/>
              <a:t>The Hobby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body" idx="2"/>
          </p:nvPr>
        </p:nvSpPr>
        <p:spPr>
          <a:xfrm>
            <a:off x="228221" y="2543884"/>
            <a:ext cx="7500204" cy="13288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 dirty="0"/>
              <a:t>This project will help the user to find a partner who has the same hobbies as them, offering them a chance to meet together and hold activities, and share their experiences and stories with other users.</a:t>
            </a:r>
            <a:endParaRPr i="0"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3"/>
          </p:nvPr>
        </p:nvSpPr>
        <p:spPr>
          <a:xfrm>
            <a:off x="228221" y="1626234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 dirty="0"/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81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body" idx="2"/>
          </p:nvPr>
        </p:nvSpPr>
        <p:spPr>
          <a:xfrm>
            <a:off x="137758" y="2655285"/>
            <a:ext cx="10234406" cy="29467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Uniform Interface</a:t>
            </a:r>
            <a:r>
              <a:rPr lang="en-US" i="0" dirty="0"/>
              <a:t> – Client / Server approach allows us to follow a uniform API for both a the web and mobile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Reliability</a:t>
            </a:r>
            <a:r>
              <a:rPr lang="en-US" i="0" dirty="0"/>
              <a:t> – The backend server can ben </a:t>
            </a:r>
            <a:r>
              <a:rPr lang="en-US" i="0" dirty="0" err="1"/>
              <a:t>cachable</a:t>
            </a:r>
            <a:r>
              <a:rPr lang="en-US" i="0" dirty="0"/>
              <a:t> and the system can be layered to remove the separation of concerns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Performance</a:t>
            </a:r>
            <a:r>
              <a:rPr lang="en-US" i="0" dirty="0"/>
              <a:t> – Allow the application to be used by many users in many different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Simplicity</a:t>
            </a:r>
            <a:r>
              <a:rPr lang="en-US" i="0" dirty="0"/>
              <a:t> – The front end can handle the view layer while the backend will be focused on object creation, read, update, and deletion.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i="0" dirty="0"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3"/>
          </p:nvPr>
        </p:nvSpPr>
        <p:spPr>
          <a:xfrm>
            <a:off x="217642" y="1617270"/>
            <a:ext cx="10665511" cy="707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/>
            <a:r>
              <a:rPr lang="en-US" dirty="0"/>
              <a:t>The Hobby App REST API Architecture 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60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6F5E6DAD-DD06-4A6C-BF75-3FE9EC516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" r="1" b="4934"/>
          <a:stretch/>
        </p:blipFill>
        <p:spPr>
          <a:xfrm>
            <a:off x="848588" y="1579107"/>
            <a:ext cx="8892571" cy="42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3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2100B190-B48D-4B39-AEB8-72EA4A16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61" y="1022458"/>
            <a:ext cx="7484255" cy="50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5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146</Words>
  <Application>Microsoft Macintosh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zhe</dc:creator>
  <cp:lastModifiedBy>Boffa, Christopher [ITSUS]</cp:lastModifiedBy>
  <cp:revision>6</cp:revision>
  <dcterms:created xsi:type="dcterms:W3CDTF">2019-02-12T01:29:07Z</dcterms:created>
  <dcterms:modified xsi:type="dcterms:W3CDTF">2019-02-13T00:41:35Z</dcterms:modified>
</cp:coreProperties>
</file>