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704740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704740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7047401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7047401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eddc7b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eddc7b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eddc7b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eddc7b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7704740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7704740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7047401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704740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4000"/>
            <a:ext cx="8520600" cy="25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Projeto Cifra de César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691950"/>
            <a:ext cx="4843800" cy="1451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highlight>
                  <a:srgbClr val="FFFF00"/>
                </a:highlight>
              </a:rPr>
              <a:t>6</a:t>
            </a:r>
            <a:r>
              <a:rPr b="1" lang="pt-BR">
                <a:solidFill>
                  <a:srgbClr val="000000"/>
                </a:solidFill>
                <a:highlight>
                  <a:srgbClr val="FFFF00"/>
                </a:highlight>
              </a:rPr>
              <a:t>_Roberta_Kelly</a:t>
            </a:r>
            <a:endParaRPr b="1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42000" y="1072875"/>
            <a:ext cx="789000" cy="63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71875"/>
            <a:ext cx="8520600" cy="572700"/>
          </a:xfrm>
          <a:prstGeom prst="rect">
            <a:avLst/>
          </a:prstGeom>
          <a:solidFill>
            <a:srgbClr val="FF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Panejamento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Interface de Usuário utilizando (HTML Semântico/CSS/JS Cipher.JS/DOM)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Imagem de Entrada, (html &lt;img&gt;&lt;figure&gt;)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Boas-vindas (html&lt;h2&gt;)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Tema do Site (hml &lt;h1&gt;)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Explicação sobre o tema e decifragem para o usuário (html &lt;h1&gt;)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Conteúdo do site com Biografia (html &lt;li&gt;)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Caixa de mensagem para o usuário escrever o nome onde poderá ser criptografado ou descriptografado utilizando a cifra de césar (html &lt;textarea&gt;)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Mostrar resultados (respostas criptografado e descriptografado ). (html&lt;textarea&gt;)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Botão de deslocamento em 4 posições.(html&lt;select&gt; &lt;option&gt;) (Index.Js offset,)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Botões de criptografar e descriptografar.(html&lt;button&gt;)(Index.Js getElementById, funticion ,addEventListener, preventDefault, valeu)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(Cipher.Js .Encode e Decode, for, let, if, var, charCodeat e formCharCode)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Link de acesso a outra plataforma (html&lt;a href&gt;target blank)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52400"/>
            <a:ext cx="8527724" cy="49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50" y="0"/>
            <a:ext cx="5734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</a:rPr>
              <a:t>•Quem são os principais usuários? 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Apreciadores da música brasileira, músicos, sambistas, pesquisadores da área músicas e interessados no assunto.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 u="sng"/>
              <a:t>•Quais são os objetivos do usuário em relação com o produtos ?</a:t>
            </a:r>
            <a:endParaRPr b="1" sz="18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Interface oferece ao usuário decifrar o nome de Mulheres Sambistas através da sua Biografia utilizando uma ferramenta de Criptografia e Descriptografia utilizando a Cifra de César contendo também um link de acesso para uma plataforma que oferece todos os Álbuns disponíveis para ouvir 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 u="sng"/>
              <a:t>•Como você acredita que o produto está resolvendo os problemas do usuário? </a:t>
            </a:r>
            <a:endParaRPr b="1" sz="18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usuário poderá testar seus conhecimentos e também conhecer um pouco mais da história de grande mulheres sambistas na tentativa de decifrar o nome da cada artista . 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20875" y="120875"/>
            <a:ext cx="8193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18175"/>
            <a:ext cx="8520600" cy="5727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Tema : Mulheres Sambistas</a:t>
            </a:r>
            <a:r>
              <a:rPr lang="pt-BR"/>
              <a:t>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2000">
                <a:solidFill>
                  <a:srgbClr val="000000"/>
                </a:solidFill>
              </a:rPr>
              <a:t>Essa Interface oferece ao usuário decifrar o nome de grandes Mulheres Sambistas através da sua Biografia, utilizando uma Ferramenta de Criptografia e Descriptografia com a Cifra de César  contendo também um link de acesso para uma plataforma onde o usuário pode ouvir toda a sua discografia.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510325" y="1273325"/>
            <a:ext cx="657900" cy="445500"/>
          </a:xfrm>
          <a:prstGeom prst="rightArrow">
            <a:avLst>
              <a:gd fmla="val 50000" name="adj1"/>
              <a:gd fmla="val 4789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25" y="3424525"/>
            <a:ext cx="1154951" cy="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      </a:t>
            </a:r>
            <a:r>
              <a:rPr b="1" lang="pt-BR"/>
              <a:t>Mulheres Sambistas</a:t>
            </a:r>
            <a:r>
              <a:rPr lang="pt-BR"/>
              <a:t>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9969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7011" r="0" t="2685"/>
          <a:stretch/>
        </p:blipFill>
        <p:spPr>
          <a:xfrm>
            <a:off x="4754050" y="1152475"/>
            <a:ext cx="42034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443175" y="537175"/>
            <a:ext cx="496800" cy="33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