
<file path=[Content_Types].xml><?xml version="1.0" encoding="utf-8"?>
<Types xmlns="http://schemas.openxmlformats.org/package/2006/content-types"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351" r:id="rId2"/>
    <p:sldId id="599" r:id="rId3"/>
    <p:sldId id="600" r:id="rId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99"/>
    <a:srgbClr val="339933"/>
    <a:srgbClr val="5DD5FF"/>
    <a:srgbClr val="008000"/>
    <a:srgbClr val="990000"/>
    <a:srgbClr val="003A1A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71" autoAdjust="0"/>
  </p:normalViewPr>
  <p:slideViewPr>
    <p:cSldViewPr>
      <p:cViewPr varScale="1">
        <p:scale>
          <a:sx n="101" d="100"/>
          <a:sy n="101" d="100"/>
        </p:scale>
        <p:origin x="294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D4C934-FEA0-426E-B081-61FE807EA637}" type="datetimeFigureOut">
              <a:rPr lang="pt-BR" smtClean="0"/>
              <a:t>07/03/2024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9DE88B-C5FB-4190-8CD8-D803F1201C5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9188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1pPr>
            <a:lvl2pPr marL="685817" indent="-263776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2pPr>
            <a:lvl3pPr marL="1055103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3pPr>
            <a:lvl4pPr marL="1477145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4pPr>
            <a:lvl5pPr marL="1899186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5pPr>
            <a:lvl6pPr marL="2321227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6pPr>
            <a:lvl7pPr marL="2743269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7pPr>
            <a:lvl8pPr marL="3165310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8pPr>
            <a:lvl9pPr marL="3587351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69E39C6-2BB3-417A-9157-04F5E7B7DC5B}" type="slidenum">
              <a:rPr lang="pt-BR" altLang="pt-BR" sz="1200"/>
              <a:pPr/>
              <a:t>2</a:t>
            </a:fld>
            <a:endParaRPr lang="pt-BR" altLang="pt-BR" sz="120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991" y="4342939"/>
            <a:ext cx="5030018" cy="4116005"/>
          </a:xfrm>
          <a:noFill/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1pPr>
            <a:lvl2pPr marL="685817" indent="-263776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2pPr>
            <a:lvl3pPr marL="1055103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3pPr>
            <a:lvl4pPr marL="1477145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4pPr>
            <a:lvl5pPr marL="1899186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5pPr>
            <a:lvl6pPr marL="2321227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6pPr>
            <a:lvl7pPr marL="2743269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7pPr>
            <a:lvl8pPr marL="3165310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8pPr>
            <a:lvl9pPr marL="3587351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69E39C6-2BB3-417A-9157-04F5E7B7DC5B}" type="slidenum">
              <a:rPr lang="pt-BR" altLang="pt-BR" sz="1200"/>
              <a:pPr/>
              <a:t>3</a:t>
            </a:fld>
            <a:endParaRPr lang="pt-BR" altLang="pt-BR" sz="120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991" y="4342939"/>
            <a:ext cx="5030018" cy="4116005"/>
          </a:xfrm>
          <a:noFill/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07/03/2024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87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07/03/2024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8449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07/03/2024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80038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9BAA9B-BD8B-47B1-B50F-9B043A5E6E7E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0566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07/03/2024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2847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07/03/2024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7330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07/03/2024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204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07/03/2024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2355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07/03/2024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2852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07/03/2024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5003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07/03/2024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722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07/03/2024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3404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tm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tm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 descr="Recorte de Tela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17" y="871"/>
            <a:ext cx="1876687" cy="543001"/>
          </a:xfrm>
          <a:prstGeom prst="rect">
            <a:avLst/>
          </a:prstGeom>
        </p:spPr>
      </p:pic>
      <p:pic>
        <p:nvPicPr>
          <p:cNvPr id="14" name="Imagem 13" descr="Recorte de Tela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42847"/>
            <a:ext cx="9144000" cy="215153"/>
          </a:xfrm>
          <a:prstGeom prst="rect">
            <a:avLst/>
          </a:prstGeom>
        </p:spPr>
      </p:pic>
      <p:sp>
        <p:nvSpPr>
          <p:cNvPr id="2" name="Retângulo 1"/>
          <p:cNvSpPr/>
          <p:nvPr/>
        </p:nvSpPr>
        <p:spPr>
          <a:xfrm>
            <a:off x="1979712" y="0"/>
            <a:ext cx="7129279" cy="5438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baseline="0" dirty="0">
                <a:solidFill>
                  <a:schemeClr val="tx1"/>
                </a:solidFill>
              </a:rPr>
              <a:t>GOVERNANÇA E QUALIDADE DE SOFTWARE</a:t>
            </a:r>
            <a:endParaRPr lang="pt-BR" sz="2400" b="1" dirty="0">
              <a:solidFill>
                <a:schemeClr val="tx1"/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6300191" y="6705364"/>
            <a:ext cx="2808799" cy="108012"/>
          </a:xfrm>
          <a:prstGeom prst="rect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bg1"/>
                </a:solidFill>
              </a:rPr>
              <a:t>Prof. Renato Jardim Parducci</a:t>
            </a:r>
          </a:p>
        </p:txBody>
      </p:sp>
    </p:spTree>
    <p:extLst>
      <p:ext uri="{BB962C8B-B14F-4D97-AF65-F5344CB8AC3E}">
        <p14:creationId xmlns:p14="http://schemas.microsoft.com/office/powerpoint/2010/main" val="1138645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de cantos arredondados 12"/>
          <p:cNvSpPr/>
          <p:nvPr/>
        </p:nvSpPr>
        <p:spPr>
          <a:xfrm>
            <a:off x="683568" y="2552834"/>
            <a:ext cx="7704856" cy="130821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/>
          <p:cNvSpPr txBox="1"/>
          <p:nvPr/>
        </p:nvSpPr>
        <p:spPr>
          <a:xfrm>
            <a:off x="755576" y="2721694"/>
            <a:ext cx="7488832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rgbClr val="FF0000"/>
                </a:solidFill>
                <a:highlight>
                  <a:srgbClr val="FFFF00"/>
                </a:highlight>
                <a:latin typeface="Calibri" panose="020F0502020204030204" pitchFamily="34" charset="0"/>
              </a:rPr>
              <a:t>Lista de exercícios e atividades complementares - </a:t>
            </a:r>
            <a:r>
              <a:rPr lang="pt-BR" sz="1800" dirty="0">
                <a:highlight>
                  <a:srgbClr val="FFFF00"/>
                </a:highlight>
                <a:latin typeface="Calibri" panose="020F0502020204030204" pitchFamily="34" charset="0"/>
              </a:rPr>
              <a:t>AULA: </a:t>
            </a:r>
          </a:p>
          <a:p>
            <a:r>
              <a:rPr lang="pt-BR" b="1" dirty="0">
                <a:highlight>
                  <a:srgbClr val="FFFF00"/>
                </a:highlight>
                <a:latin typeface="Calibri" panose="020F0502020204030204" pitchFamily="34" charset="0"/>
              </a:rPr>
              <a:t>4 </a:t>
            </a:r>
            <a:r>
              <a:rPr lang="pt-BR" sz="1800" b="1" dirty="0">
                <a:highlight>
                  <a:srgbClr val="FFFF00"/>
                </a:highlight>
                <a:latin typeface="Calibri" panose="020F0502020204030204" pitchFamily="34" charset="0"/>
              </a:rPr>
              <a:t>– GERENCIAMENTO DO CONTEÚDO SOBRE REGRAS DE TRABALHO E RESULTADOS DE PROJETOS DE SOFTWARE</a:t>
            </a:r>
            <a:endParaRPr lang="pt-BR" b="1" dirty="0">
              <a:highlight>
                <a:srgbClr val="FFFF00"/>
              </a:highlight>
              <a:latin typeface="Calibri" panose="020F0502020204030204" pitchFamily="34" charset="0"/>
            </a:endParaRPr>
          </a:p>
        </p:txBody>
      </p:sp>
      <p:sp>
        <p:nvSpPr>
          <p:cNvPr id="15" name="Retângulo de cantos arredondados 14"/>
          <p:cNvSpPr/>
          <p:nvPr/>
        </p:nvSpPr>
        <p:spPr>
          <a:xfrm>
            <a:off x="683568" y="4293096"/>
            <a:ext cx="7704856" cy="144016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/>
          <p:cNvSpPr txBox="1"/>
          <p:nvPr/>
        </p:nvSpPr>
        <p:spPr>
          <a:xfrm>
            <a:off x="753249" y="4510861"/>
            <a:ext cx="2954655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1800" dirty="0">
                <a:latin typeface="Calibri" panose="020F0502020204030204" pitchFamily="34" charset="0"/>
              </a:rPr>
              <a:t>PROFESSOR: </a:t>
            </a:r>
          </a:p>
          <a:p>
            <a:r>
              <a:rPr lang="pt-BR" sz="1800" b="1" dirty="0">
                <a:latin typeface="Calibri" panose="020F0502020204030204" pitchFamily="34" charset="0"/>
              </a:rPr>
              <a:t>RENATO JARDIM PARDUCCI	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720276" y="5301208"/>
            <a:ext cx="3064878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1400" dirty="0"/>
              <a:t>PROFRENATO.PARDUCCI@FIAP.COM.BR</a:t>
            </a:r>
          </a:p>
        </p:txBody>
      </p:sp>
      <p:sp>
        <p:nvSpPr>
          <p:cNvPr id="11" name="Retângulo de cantos arredondados 10"/>
          <p:cNvSpPr/>
          <p:nvPr/>
        </p:nvSpPr>
        <p:spPr>
          <a:xfrm>
            <a:off x="683568" y="908721"/>
            <a:ext cx="7704856" cy="1224136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735997" y="1052736"/>
            <a:ext cx="7469161" cy="92333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1800" dirty="0">
                <a:latin typeface="Calibri" panose="020F0502020204030204" pitchFamily="34" charset="0"/>
              </a:rPr>
              <a:t>DISCIPLINA:   </a:t>
            </a:r>
            <a:r>
              <a:rPr lang="it-IT" b="1" dirty="0"/>
              <a:t>PROJETO DE SISTEMAS APLICADO AS MELHORES PRÁTICAS EM </a:t>
            </a:r>
          </a:p>
          <a:p>
            <a:r>
              <a:rPr lang="it-IT" b="1" dirty="0"/>
              <a:t>QUALIDADE DE SOFTWARE E GOVERNANÇA DE TI</a:t>
            </a:r>
            <a:endParaRPr lang="pt-BR" b="1"/>
          </a:p>
          <a:p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555303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tângulo de cantos arredondados 1"/>
          <p:cNvSpPr>
            <a:spLocks noChangeArrowheads="1"/>
          </p:cNvSpPr>
          <p:nvPr/>
        </p:nvSpPr>
        <p:spPr bwMode="auto">
          <a:xfrm>
            <a:off x="2268538" y="2908300"/>
            <a:ext cx="4895850" cy="2033588"/>
          </a:xfrm>
          <a:prstGeom prst="roundRect">
            <a:avLst>
              <a:gd name="adj" fmla="val 16667"/>
            </a:avLst>
          </a:prstGeom>
          <a:solidFill>
            <a:srgbClr val="C0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pt-BR" altLang="pt-BR" b="1" dirty="0">
                <a:solidFill>
                  <a:schemeClr val="bg1"/>
                </a:solidFill>
              </a:rPr>
              <a:t>ATIVIDADES COMPLEMENTARES</a:t>
            </a:r>
          </a:p>
        </p:txBody>
      </p:sp>
    </p:spTree>
    <p:extLst>
      <p:ext uri="{BB962C8B-B14F-4D97-AF65-F5344CB8AC3E}">
        <p14:creationId xmlns:p14="http://schemas.microsoft.com/office/powerpoint/2010/main" val="3844544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23528" y="861204"/>
            <a:ext cx="856895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chemeClr val="bg1"/>
                </a:solidFill>
              </a:rPr>
              <a:t>Tente reproduzir os seguintes passos para operar o  GIT HUB:</a:t>
            </a:r>
          </a:p>
          <a:p>
            <a:endParaRPr lang="pt-BR" dirty="0">
              <a:solidFill>
                <a:schemeClr val="bg1"/>
              </a:solidFill>
            </a:endParaRPr>
          </a:p>
          <a:p>
            <a:r>
              <a:rPr lang="pt-BR" dirty="0">
                <a:solidFill>
                  <a:schemeClr val="bg1"/>
                </a:solidFill>
              </a:rPr>
              <a:t>1º) Selecione um conjunto de arquivos  nos diretórios do seu computador para administrar com GIT HUB.  Busque um arquivo fonte SQL, um JAVA e um .DOC.</a:t>
            </a:r>
          </a:p>
          <a:p>
            <a:r>
              <a:rPr lang="pt-BR" dirty="0">
                <a:solidFill>
                  <a:schemeClr val="bg1"/>
                </a:solidFill>
              </a:rPr>
              <a:t>2º) Crie um projeto no GIT HUB com pastas separadas para fontes de aplicação e para documentos auxiliares.</a:t>
            </a:r>
          </a:p>
          <a:p>
            <a:r>
              <a:rPr lang="pt-BR" dirty="0">
                <a:solidFill>
                  <a:schemeClr val="bg1"/>
                </a:solidFill>
              </a:rPr>
              <a:t>3º) Suba o .DOC na área de documentos auxiliares e os outros arquivos na área de fontes de aplicação, usando uma </a:t>
            </a:r>
            <a:r>
              <a:rPr lang="pt-BR" dirty="0" err="1">
                <a:solidFill>
                  <a:schemeClr val="bg1"/>
                </a:solidFill>
              </a:rPr>
              <a:t>Branch</a:t>
            </a:r>
            <a:r>
              <a:rPr lang="pt-BR" dirty="0">
                <a:solidFill>
                  <a:schemeClr val="bg1"/>
                </a:solidFill>
              </a:rPr>
              <a:t> de manutenção</a:t>
            </a:r>
          </a:p>
          <a:p>
            <a:r>
              <a:rPr lang="pt-BR" dirty="0">
                <a:solidFill>
                  <a:schemeClr val="bg1"/>
                </a:solidFill>
              </a:rPr>
              <a:t>4º)  Abra o arquivo .SQL, edite, aprove e republique na Master. Repita o processo com o .JAVA.</a:t>
            </a:r>
          </a:p>
          <a:p>
            <a:r>
              <a:rPr lang="pt-BR" dirty="0">
                <a:solidFill>
                  <a:schemeClr val="bg1"/>
                </a:solidFill>
              </a:rPr>
              <a:t>5º) Faça download do .DOC para manutenção, usando uma </a:t>
            </a:r>
            <a:r>
              <a:rPr lang="pt-BR" dirty="0" err="1">
                <a:solidFill>
                  <a:schemeClr val="bg1"/>
                </a:solidFill>
              </a:rPr>
              <a:t>Branch</a:t>
            </a:r>
            <a:r>
              <a:rPr lang="pt-BR" dirty="0">
                <a:solidFill>
                  <a:schemeClr val="bg1"/>
                </a:solidFill>
              </a:rPr>
              <a:t>. Edite o arquivo usando o MS-Word e devolva ao GIT por upload.</a:t>
            </a:r>
          </a:p>
          <a:p>
            <a:r>
              <a:rPr lang="pt-BR" dirty="0">
                <a:solidFill>
                  <a:schemeClr val="bg1"/>
                </a:solidFill>
              </a:rPr>
              <a:t>6º) Confira o histórico de versões dos arquivos.</a:t>
            </a:r>
          </a:p>
          <a:p>
            <a:r>
              <a:rPr lang="pt-BR" dirty="0">
                <a:solidFill>
                  <a:schemeClr val="bg1"/>
                </a:solidFill>
              </a:rPr>
              <a:t>7º) Recupere a versão anterior do .SQL.</a:t>
            </a:r>
          </a:p>
          <a:p>
            <a:endParaRPr lang="pt-BR" dirty="0">
              <a:solidFill>
                <a:schemeClr val="bg1"/>
              </a:solidFill>
            </a:endParaRPr>
          </a:p>
          <a:p>
            <a:r>
              <a:rPr lang="pt-BR" dirty="0">
                <a:solidFill>
                  <a:schemeClr val="bg1"/>
                </a:solidFill>
              </a:rPr>
              <a:t>Tire suas dúvidas com o professor.</a:t>
            </a:r>
          </a:p>
        </p:txBody>
      </p:sp>
    </p:spTree>
    <p:extLst>
      <p:ext uri="{BB962C8B-B14F-4D97-AF65-F5344CB8AC3E}">
        <p14:creationId xmlns:p14="http://schemas.microsoft.com/office/powerpoint/2010/main" val="46948812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ala de Cinza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227</Words>
  <Application>Microsoft Office PowerPoint</Application>
  <PresentationFormat>On-screen Show (4:3)</PresentationFormat>
  <Paragraphs>21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Times New Roman</vt:lpstr>
      <vt:lpstr>Tema do Office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Renato</dc:creator>
  <cp:lastModifiedBy>Logon PF Fiap</cp:lastModifiedBy>
  <cp:revision>598</cp:revision>
  <cp:lastPrinted>2014-02-05T13:48:47Z</cp:lastPrinted>
  <dcterms:created xsi:type="dcterms:W3CDTF">2013-08-12T12:40:06Z</dcterms:created>
  <dcterms:modified xsi:type="dcterms:W3CDTF">2024-03-07T23:48:32Z</dcterms:modified>
</cp:coreProperties>
</file>