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4" r:id="rId4"/>
    <p:sldId id="259" r:id="rId5"/>
  </p:sldIdLst>
  <p:sldSz cx="14630400" cy="8229600"/>
  <p:notesSz cx="8229600" cy="146304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  <p:embeddedFont>
      <p:font typeface="Roboto Slab" pitchFamily="2" charset="0"/>
      <p:regular r:id="rId11"/>
      <p:bold r:id="rId12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19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EDE0D-AB34-A0E4-F354-797440A24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F04E5-9888-CB7D-2634-E394969A8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6196C-B072-CCF8-32E6-427408051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6316B-9AFA-845C-3367-F1CE7640D6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2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92808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Gerenciador de Consultas Médicas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384833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Este sistema simplifica o agendamento e o gerenciamento de consultas médicas, proporcionando uma experiência eficiente e </a:t>
            </a:r>
            <a:r>
              <a:rPr lang="en-US" sz="175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organizada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para </a:t>
            </a:r>
            <a:r>
              <a:rPr lang="en-US" sz="175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pacientes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756440" y="5736550"/>
            <a:ext cx="134850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4801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Integrantes: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7378" y="1962270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587222" y="19245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Laís</a:t>
            </a: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Medeiros;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610094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443424" y="5991582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851C6E58-C941-F805-B179-547BA2D43E0A}"/>
              </a:ext>
            </a:extLst>
          </p:cNvPr>
          <p:cNvSpPr/>
          <p:nvPr/>
        </p:nvSpPr>
        <p:spPr>
          <a:xfrm>
            <a:off x="6280190" y="2434649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EE82EC27-8705-1D7F-76BA-9E4260178D46}"/>
              </a:ext>
            </a:extLst>
          </p:cNvPr>
          <p:cNvSpPr/>
          <p:nvPr/>
        </p:nvSpPr>
        <p:spPr>
          <a:xfrm>
            <a:off x="6580034" y="23969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Letícia Medeiros;</a:t>
            </a:r>
            <a:endParaRPr lang="en-US" sz="2200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5BD18B0B-9FF1-E791-9A5B-4E55845691F4}"/>
              </a:ext>
            </a:extLst>
          </p:cNvPr>
          <p:cNvSpPr/>
          <p:nvPr/>
        </p:nvSpPr>
        <p:spPr>
          <a:xfrm>
            <a:off x="6287378" y="2929103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17835CF3-B3C2-8384-B65D-BA937D89980B}"/>
              </a:ext>
            </a:extLst>
          </p:cNvPr>
          <p:cNvSpPr/>
          <p:nvPr/>
        </p:nvSpPr>
        <p:spPr>
          <a:xfrm>
            <a:off x="6587222" y="2891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Roberta Sued.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3447C-37CE-F210-75BA-A3475ADAC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C8A2E68B-FBA4-941B-29B6-2ABD66E2099F}"/>
              </a:ext>
            </a:extLst>
          </p:cNvPr>
          <p:cNvSpPr/>
          <p:nvPr/>
        </p:nvSpPr>
        <p:spPr>
          <a:xfrm>
            <a:off x="5440953" y="312705"/>
            <a:ext cx="8823176" cy="1194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Cadastro de Pacientes e Login</a:t>
            </a: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58695042-8F94-964A-3E56-668B3D9E2249}"/>
              </a:ext>
            </a:extLst>
          </p:cNvPr>
          <p:cNvSpPr/>
          <p:nvPr/>
        </p:nvSpPr>
        <p:spPr>
          <a:xfrm>
            <a:off x="6053376" y="18759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86AF9CC-21AA-28A1-D38F-89DE932FC66E}"/>
              </a:ext>
            </a:extLst>
          </p:cNvPr>
          <p:cNvSpPr/>
          <p:nvPr/>
        </p:nvSpPr>
        <p:spPr>
          <a:xfrm>
            <a:off x="6238399" y="1960942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7779A57-F3EF-6CC8-F4AC-804BE3DC8009}"/>
              </a:ext>
            </a:extLst>
          </p:cNvPr>
          <p:cNvSpPr/>
          <p:nvPr/>
        </p:nvSpPr>
        <p:spPr>
          <a:xfrm>
            <a:off x="6790492" y="1875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Criar</a:t>
            </a: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en-US" sz="2200" dirty="0" err="1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Cadastro</a:t>
            </a:r>
            <a:endParaRPr lang="en-US" sz="2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5BA360E6-0AC9-30F9-2885-67B8DF95D9ED}"/>
              </a:ext>
            </a:extLst>
          </p:cNvPr>
          <p:cNvSpPr/>
          <p:nvPr/>
        </p:nvSpPr>
        <p:spPr>
          <a:xfrm>
            <a:off x="6790492" y="236635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Os pacientes criam contas com seus dados pessoais, garantindo segurança e acesso personalizado.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BD6F1319-9C3A-1FC9-C164-C0CE4CE3D685}"/>
              </a:ext>
            </a:extLst>
          </p:cNvPr>
          <p:cNvSpPr/>
          <p:nvPr/>
        </p:nvSpPr>
        <p:spPr>
          <a:xfrm>
            <a:off x="9945053" y="18759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3D096D62-C7B7-CC36-42F9-206747625B95}"/>
              </a:ext>
            </a:extLst>
          </p:cNvPr>
          <p:cNvSpPr/>
          <p:nvPr/>
        </p:nvSpPr>
        <p:spPr>
          <a:xfrm>
            <a:off x="10106263" y="1960942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6EBA3891-9FFA-CC34-6F3B-5792F9663F8A}"/>
              </a:ext>
            </a:extLst>
          </p:cNvPr>
          <p:cNvSpPr/>
          <p:nvPr/>
        </p:nvSpPr>
        <p:spPr>
          <a:xfrm>
            <a:off x="10682169" y="1875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Login Seguro</a:t>
            </a:r>
            <a:endParaRPr lang="en-US" sz="22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A937BB33-B13A-A429-D5FD-515FDC7964D8}"/>
              </a:ext>
            </a:extLst>
          </p:cNvPr>
          <p:cNvSpPr/>
          <p:nvPr/>
        </p:nvSpPr>
        <p:spPr>
          <a:xfrm>
            <a:off x="10682169" y="2366350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acesso à plataforma é restrito através de credenciais únicas, protegendo informações confidenciais.</a:t>
            </a:r>
            <a:endParaRPr lang="en-US" sz="17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7260F965-67EF-27CF-69B0-0F5EDFFA67A8}"/>
              </a:ext>
            </a:extLst>
          </p:cNvPr>
          <p:cNvSpPr/>
          <p:nvPr/>
        </p:nvSpPr>
        <p:spPr>
          <a:xfrm>
            <a:off x="6443424" y="5991582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F20C752-D9BD-2EDA-E8C2-BD13D5B4B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71" y="164468"/>
            <a:ext cx="4330600" cy="792129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BBF6C76-2267-C4E5-E021-F5308F36F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685" y="4885604"/>
            <a:ext cx="2835234" cy="32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5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15417" y="2971323"/>
            <a:ext cx="84406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Seleção de Tipo e Especialidade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415417" y="4269343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3F4652"/>
          </a:solidFill>
          <a:ln/>
        </p:spPr>
      </p:sp>
      <p:sp>
        <p:nvSpPr>
          <p:cNvPr id="5" name="Text 2"/>
          <p:cNvSpPr/>
          <p:nvPr/>
        </p:nvSpPr>
        <p:spPr>
          <a:xfrm>
            <a:off x="642231" y="44961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Tipo de Consulta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2231" y="4986575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paciente escolhe entre </a:t>
            </a:r>
            <a:r>
              <a:rPr lang="en-US" sz="175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consultas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médicas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 </a:t>
            </a:r>
            <a:r>
              <a:rPr lang="en-US" sz="175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exames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863899" y="4269343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3F4652"/>
          </a:solidFill>
          <a:ln/>
        </p:spPr>
      </p:sp>
      <p:sp>
        <p:nvSpPr>
          <p:cNvPr id="8" name="Text 5"/>
          <p:cNvSpPr/>
          <p:nvPr/>
        </p:nvSpPr>
        <p:spPr>
          <a:xfrm>
            <a:off x="5090713" y="44961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Especialidade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090713" y="4986575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sistema oferece uma ampla gama de especialidades, desde clínica geral até cardiologia, dermatologia e outras.</a:t>
            </a:r>
            <a:endParaRPr lang="en-US" sz="175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1692B64-F1A5-0518-AEF0-FE061567B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949" y="3121572"/>
            <a:ext cx="4543033" cy="45316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121</Words>
  <Application>Microsoft Office PowerPoint</Application>
  <PresentationFormat>Personalizar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Roboto Slab</vt:lpstr>
      <vt:lpstr>Roboto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Letícia Gonçalves</cp:lastModifiedBy>
  <cp:revision>2</cp:revision>
  <dcterms:created xsi:type="dcterms:W3CDTF">2024-11-22T23:09:08Z</dcterms:created>
  <dcterms:modified xsi:type="dcterms:W3CDTF">2024-11-22T23:30:10Z</dcterms:modified>
</cp:coreProperties>
</file>