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9300706" y="176597"/>
            <a:ext cx="259626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Progetto Basi di dati 2 2020/2021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  <a:endParaRPr sz="5400" b="1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  <a:endParaRPr sz="5400" b="1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Google Shape;1140;p32">
            <a:extLst>
              <a:ext uri="{FF2B5EF4-FFF2-40B4-BE49-F238E27FC236}">
                <a16:creationId xmlns:a16="http://schemas.microsoft.com/office/drawing/2014/main" id="{71AACFFF-7154-429E-B3BE-54CB586888F3}"/>
              </a:ext>
            </a:extLst>
          </p:cNvPr>
          <p:cNvSpPr txBox="1"/>
          <p:nvPr/>
        </p:nvSpPr>
        <p:spPr>
          <a:xfrm>
            <a:off x="295025" y="176597"/>
            <a:ext cx="2570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Università degli studi di Salerno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" name="Google Shape;1141;p32">
            <a:extLst>
              <a:ext uri="{FF2B5EF4-FFF2-40B4-BE49-F238E27FC236}">
                <a16:creationId xmlns:a16="http://schemas.microsoft.com/office/drawing/2014/main" id="{28DB4FD9-8836-43F6-8D69-10FDE665DB18}"/>
              </a:ext>
            </a:extLst>
          </p:cNvPr>
          <p:cNvSpPr txBox="1"/>
          <p:nvPr/>
        </p:nvSpPr>
        <p:spPr>
          <a:xfrm>
            <a:off x="524525" y="419747"/>
            <a:ext cx="195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Dipartimento di Informatica</a:t>
            </a:r>
            <a:endParaRPr sz="10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1097548-8485-4306-98DE-95CC3B7E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76" y="71822"/>
            <a:ext cx="693646" cy="6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35ABF2EC-59B5-4941-A21C-21ACC062F870}"/>
              </a:ext>
            </a:extLst>
          </p:cNvPr>
          <p:cNvSpPr txBox="1">
            <a:spLocks/>
          </p:cNvSpPr>
          <p:nvPr/>
        </p:nvSpPr>
        <p:spPr>
          <a:xfrm>
            <a:off x="2662225" y="279256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Risultato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6B39CD-42B1-448A-AE38-15C9BCAF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644" y="1843774"/>
            <a:ext cx="10068712" cy="4185392"/>
          </a:xfrm>
          <a:prstGeom prst="rect">
            <a:avLst/>
          </a:prstGeom>
          <a:effectLst>
            <a:outerShdw blurRad="88900" dist="508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40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6F3A4969-D09D-4A61-9B24-3174DB420E39}"/>
              </a:ext>
            </a:extLst>
          </p:cNvPr>
          <p:cNvSpPr txBox="1">
            <a:spLocks/>
          </p:cNvSpPr>
          <p:nvPr/>
        </p:nvSpPr>
        <p:spPr>
          <a:xfrm>
            <a:off x="2662224" y="279256"/>
            <a:ext cx="703228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personalizzata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2C3647-2C59-4555-AA97-A9F57B2C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" y="1569068"/>
            <a:ext cx="7576530" cy="4556675"/>
          </a:xfrm>
          <a:prstGeom prst="rect">
            <a:avLst/>
          </a:prstGeom>
          <a:effectLst>
            <a:outerShdw blurRad="101600" dist="38100" algn="ctr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Google Shape;1683;p41">
            <a:extLst>
              <a:ext uri="{FF2B5EF4-FFF2-40B4-BE49-F238E27FC236}">
                <a16:creationId xmlns:a16="http://schemas.microsoft.com/office/drawing/2014/main" id="{DFBCB429-5B32-445C-87D6-FFAB5840DAE8}"/>
              </a:ext>
            </a:extLst>
          </p:cNvPr>
          <p:cNvCxnSpPr>
            <a:cxnSpLocks/>
          </p:cNvCxnSpPr>
          <p:nvPr/>
        </p:nvCxnSpPr>
        <p:spPr>
          <a:xfrm>
            <a:off x="8014997" y="2171263"/>
            <a:ext cx="1978089" cy="0"/>
          </a:xfrm>
          <a:prstGeom prst="straightConnector1">
            <a:avLst/>
          </a:prstGeom>
          <a:noFill/>
          <a:ln w="9525" cap="flat" cmpd="sng">
            <a:solidFill>
              <a:srgbClr val="0000A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676;p41">
            <a:extLst>
              <a:ext uri="{FF2B5EF4-FFF2-40B4-BE49-F238E27FC236}">
                <a16:creationId xmlns:a16="http://schemas.microsoft.com/office/drawing/2014/main" id="{0E4A88DB-0E69-433F-9A7E-29C2269CE384}"/>
              </a:ext>
            </a:extLst>
          </p:cNvPr>
          <p:cNvSpPr txBox="1"/>
          <p:nvPr/>
        </p:nvSpPr>
        <p:spPr>
          <a:xfrm>
            <a:off x="10059508" y="1860463"/>
            <a:ext cx="1382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Selezione del </a:t>
            </a:r>
            <a:r>
              <a:rPr lang="en" b="1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mese</a:t>
            </a:r>
            <a:r>
              <a:rPr lang="en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.</a:t>
            </a:r>
            <a:endParaRPr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9;p34">
            <a:extLst>
              <a:ext uri="{FF2B5EF4-FFF2-40B4-BE49-F238E27FC236}">
                <a16:creationId xmlns:a16="http://schemas.microsoft.com/office/drawing/2014/main" id="{E4129318-C381-4283-B1BF-AC0AA48E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4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Dataset scelto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F43CD5F-DE82-4FC4-9005-E739A9D418E4}"/>
              </a:ext>
            </a:extLst>
          </p:cNvPr>
          <p:cNvSpPr txBox="1">
            <a:spLocks/>
          </p:cNvSpPr>
          <p:nvPr/>
        </p:nvSpPr>
        <p:spPr>
          <a:xfrm>
            <a:off x="2740095" y="2181119"/>
            <a:ext cx="2647279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Composto da: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E51C3E54-1B2D-4E3A-A96F-E4A01AA1C8BE}"/>
              </a:ext>
            </a:extLst>
          </p:cNvPr>
          <p:cNvSpPr txBox="1">
            <a:spLocks/>
          </p:cNvSpPr>
          <p:nvPr/>
        </p:nvSpPr>
        <p:spPr>
          <a:xfrm>
            <a:off x="2740094" y="269188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Tutte le tratte percorse dalle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shared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bike a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F3A551E-0BA2-47EB-8AC8-2D4C43B91CB8}"/>
              </a:ext>
            </a:extLst>
          </p:cNvPr>
          <p:cNvSpPr txBox="1">
            <a:spLocks/>
          </p:cNvSpPr>
          <p:nvPr/>
        </p:nvSpPr>
        <p:spPr>
          <a:xfrm>
            <a:off x="2740094" y="3653973"/>
            <a:ext cx="3203506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Merge dei datasets: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3F5DB5B0-0843-409D-A31C-DD101DA92349}"/>
              </a:ext>
            </a:extLst>
          </p:cNvPr>
          <p:cNvSpPr txBox="1">
            <a:spLocks/>
          </p:cNvSpPr>
          <p:nvPr/>
        </p:nvSpPr>
        <p:spPr>
          <a:xfrm>
            <a:off x="2409911" y="3893285"/>
            <a:ext cx="7041997" cy="604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it-IT" sz="2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2" name="Google Shape;1210;p34">
            <a:extLst>
              <a:ext uri="{FF2B5EF4-FFF2-40B4-BE49-F238E27FC236}">
                <a16:creationId xmlns:a16="http://schemas.microsoft.com/office/drawing/2014/main" id="{702B29DE-466F-484A-94A4-B62CF8DE4875}"/>
              </a:ext>
            </a:extLst>
          </p:cNvPr>
          <p:cNvSpPr txBox="1">
            <a:spLocks/>
          </p:cNvSpPr>
          <p:nvPr/>
        </p:nvSpPr>
        <p:spPr>
          <a:xfrm>
            <a:off x="2740092" y="4149879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Alcuni mesi contenevano più di 600.000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5DB8B0-D1A0-4C05-996E-FBB32224BEE0}"/>
              </a:ext>
            </a:extLst>
          </p:cNvPr>
          <p:cNvSpPr txBox="1"/>
          <p:nvPr/>
        </p:nvSpPr>
        <p:spPr>
          <a:xfrm>
            <a:off x="2740092" y="5395043"/>
            <a:ext cx="64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0000AB"/>
                </a:solidFill>
                <a:latin typeface="Lato"/>
              </a:rPr>
              <a:t>https://www.kaggle.com/misoagrawal/divvy-bike-share</a:t>
            </a:r>
          </a:p>
        </p:txBody>
      </p:sp>
    </p:spTree>
    <p:extLst>
      <p:ext uri="{BB962C8B-B14F-4D97-AF65-F5344CB8AC3E}">
        <p14:creationId xmlns:p14="http://schemas.microsoft.com/office/powerpoint/2010/main" val="30278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2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Dataset finale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1377304" y="1781960"/>
            <a:ext cx="9769493" cy="1011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Dopo la fase di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formatting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cleaning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del dataset, ogni </a:t>
            </a:r>
            <a:r>
              <a:rPr lang="it-IT" sz="2400" b="1" dirty="0">
                <a:solidFill>
                  <a:srgbClr val="0000AB"/>
                </a:solidFill>
                <a:latin typeface="Lato"/>
              </a:rPr>
              <a:t>documento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00" y="3114760"/>
            <a:ext cx="3961905" cy="2923809"/>
          </a:xfrm>
          <a:prstGeom prst="rect">
            <a:avLst/>
          </a:prstGeom>
          <a:effectLst>
            <a:outerShdw blurRad="165100" dist="38100" algn="ctr" rotWithShape="0">
              <a:srgbClr val="000000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5010539"/>
            <a:ext cx="1310063" cy="131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 software.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Tecnologie utilizzate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ect">
            <a:avLst/>
          </a:prstGeom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pulizia del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01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02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03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04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1147315" y="222949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AB"/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5239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per bike </a:t>
            </a:r>
            <a:r>
              <a:rPr lang="it-IT" sz="5400" b="1" dirty="0" err="1">
                <a:solidFill>
                  <a:srgbClr val="0000AB"/>
                </a:solidFill>
                <a:latin typeface="Lato"/>
              </a:rPr>
              <a:t>type</a:t>
            </a:r>
            <a:endParaRPr lang="it-IT"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1396945" y="2194075"/>
            <a:ext cx="1763485" cy="497836"/>
          </a:xfrm>
          <a:prstGeom prst="rect">
            <a:avLst/>
          </a:prstGeom>
          <a:noFill/>
          <a:ln w="38100">
            <a:solidFill>
              <a:srgbClr val="000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88BDF-80E2-44C6-978A-B72CE4B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9" y="3225517"/>
            <a:ext cx="3322502" cy="2795210"/>
          </a:xfrm>
          <a:prstGeom prst="rect">
            <a:avLst/>
          </a:prstGeom>
          <a:effectLst>
            <a:outerShdw blurRad="50800" dist="25400" algn="ctr" rotWithShape="0">
              <a:srgbClr val="000000">
                <a:alpha val="85000"/>
              </a:srgbClr>
            </a:outerShdw>
          </a:effectLst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D97574-624D-477D-A22E-A6769CB3F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69" y="3743805"/>
            <a:ext cx="6206892" cy="1846354"/>
          </a:xfrm>
          <a:prstGeom prst="rect">
            <a:avLst/>
          </a:prstGeom>
          <a:effectLst>
            <a:outerShdw blurRad="88900" dist="38100" algn="ctr" rotWithShape="0">
              <a:srgbClr val="000000">
                <a:alpha val="91000"/>
              </a:srgbClr>
            </a:outerShdw>
          </a:effectLst>
        </p:spPr>
      </p:pic>
      <p:sp>
        <p:nvSpPr>
          <p:cNvPr id="10" name="Google Shape;1635;p39">
            <a:extLst>
              <a:ext uri="{FF2B5EF4-FFF2-40B4-BE49-F238E27FC236}">
                <a16:creationId xmlns:a16="http://schemas.microsoft.com/office/drawing/2014/main" id="{2201471E-5A0F-4CAA-908D-F9D789566359}"/>
              </a:ext>
            </a:extLst>
          </p:cNvPr>
          <p:cNvSpPr txBox="1">
            <a:spLocks/>
          </p:cNvSpPr>
          <p:nvPr/>
        </p:nvSpPr>
        <p:spPr>
          <a:xfrm>
            <a:off x="7267031" y="2229494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AB"/>
                </a:solidFill>
                <a:latin typeface="Lato"/>
              </a:rPr>
              <a:t>Back-end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4F39D7-EE1E-4A3F-8549-D02AE3E7EA95}"/>
              </a:ext>
            </a:extLst>
          </p:cNvPr>
          <p:cNvSpPr/>
          <p:nvPr/>
        </p:nvSpPr>
        <p:spPr>
          <a:xfrm>
            <a:off x="7516661" y="2194076"/>
            <a:ext cx="1763485" cy="497836"/>
          </a:xfrm>
          <a:prstGeom prst="rect">
            <a:avLst/>
          </a:prstGeom>
          <a:noFill/>
          <a:ln w="38100">
            <a:solidFill>
              <a:srgbClr val="000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Google Shape;1640;p39">
            <a:extLst>
              <a:ext uri="{FF2B5EF4-FFF2-40B4-BE49-F238E27FC236}">
                <a16:creationId xmlns:a16="http://schemas.microsoft.com/office/drawing/2014/main" id="{B15FE29D-86A5-4A15-866A-C71664FAEFF2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3160431" y="2442994"/>
            <a:ext cx="4356231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AB"/>
            </a:solidFill>
            <a:prstDash val="lg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35ABF2EC-59B5-4941-A21C-21ACC062F870}"/>
              </a:ext>
            </a:extLst>
          </p:cNvPr>
          <p:cNvSpPr txBox="1">
            <a:spLocks/>
          </p:cNvSpPr>
          <p:nvPr/>
        </p:nvSpPr>
        <p:spPr>
          <a:xfrm>
            <a:off x="2662225" y="279256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Risultato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36B39CD-42B1-448A-AE38-15C9BCAF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3" y="1843774"/>
            <a:ext cx="10068714" cy="4185392"/>
          </a:xfrm>
          <a:prstGeom prst="rect">
            <a:avLst/>
          </a:prstGeom>
          <a:effectLst>
            <a:outerShdw blurRad="88900" dist="508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62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1780481" y="2229494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AB"/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256298" y="269855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2030111" y="2194076"/>
            <a:ext cx="1763485" cy="497836"/>
          </a:xfrm>
          <a:prstGeom prst="rect">
            <a:avLst/>
          </a:prstGeom>
          <a:noFill/>
          <a:ln w="38100">
            <a:solidFill>
              <a:srgbClr val="000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88BDF-80E2-44C6-978A-B72CE4B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63" y="3090104"/>
            <a:ext cx="3924173" cy="2978712"/>
          </a:xfrm>
          <a:prstGeom prst="rect">
            <a:avLst/>
          </a:prstGeom>
          <a:effectLst>
            <a:outerShdw blurRad="50800" dist="25400" algn="ctr" rotWithShape="0">
              <a:srgbClr val="000000">
                <a:alpha val="8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1D97574-624D-477D-A22E-A6769CB3F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0098" y="3090104"/>
            <a:ext cx="5416660" cy="3066034"/>
          </a:xfrm>
          <a:prstGeom prst="rect">
            <a:avLst/>
          </a:prstGeom>
          <a:effectLst>
            <a:outerShdw blurRad="88900" dist="38100" algn="ctr" rotWithShape="0">
              <a:srgbClr val="000000">
                <a:alpha val="91000"/>
              </a:srgbClr>
            </a:outerShdw>
          </a:effectLst>
        </p:spPr>
      </p:pic>
      <p:sp>
        <p:nvSpPr>
          <p:cNvPr id="10" name="Google Shape;1635;p39">
            <a:extLst>
              <a:ext uri="{FF2B5EF4-FFF2-40B4-BE49-F238E27FC236}">
                <a16:creationId xmlns:a16="http://schemas.microsoft.com/office/drawing/2014/main" id="{2201471E-5A0F-4CAA-908D-F9D789566359}"/>
              </a:ext>
            </a:extLst>
          </p:cNvPr>
          <p:cNvSpPr txBox="1">
            <a:spLocks/>
          </p:cNvSpPr>
          <p:nvPr/>
        </p:nvSpPr>
        <p:spPr>
          <a:xfrm>
            <a:off x="7419431" y="2229494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AB"/>
                </a:solidFill>
                <a:latin typeface="Lato"/>
              </a:rPr>
              <a:t>Back-end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4F39D7-EE1E-4A3F-8549-D02AE3E7EA95}"/>
              </a:ext>
            </a:extLst>
          </p:cNvPr>
          <p:cNvSpPr/>
          <p:nvPr/>
        </p:nvSpPr>
        <p:spPr>
          <a:xfrm>
            <a:off x="7669061" y="2194076"/>
            <a:ext cx="1763485" cy="497836"/>
          </a:xfrm>
          <a:prstGeom prst="rect">
            <a:avLst/>
          </a:prstGeom>
          <a:noFill/>
          <a:ln w="38100">
            <a:solidFill>
              <a:srgbClr val="000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Google Shape;1640;p39">
            <a:extLst>
              <a:ext uri="{FF2B5EF4-FFF2-40B4-BE49-F238E27FC236}">
                <a16:creationId xmlns:a16="http://schemas.microsoft.com/office/drawing/2014/main" id="{B15FE29D-86A5-4A15-866A-C71664FAEFF2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3793597" y="2442994"/>
            <a:ext cx="3875465" cy="12700"/>
          </a:xfrm>
          <a:prstGeom prst="bentConnector3">
            <a:avLst>
              <a:gd name="adj1" fmla="val 100003"/>
            </a:avLst>
          </a:prstGeom>
          <a:noFill/>
          <a:ln w="38100" cap="flat" cmpd="sng">
            <a:solidFill>
              <a:srgbClr val="0000AB"/>
            </a:solidFill>
            <a:prstDash val="lg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273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259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Dataset scelto</vt:lpstr>
      <vt:lpstr>Dataset finale</vt:lpstr>
      <vt:lpstr>Tecnologie utilizzate</vt:lpstr>
      <vt:lpstr>01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21</cp:revision>
  <dcterms:created xsi:type="dcterms:W3CDTF">2021-07-13T10:41:14Z</dcterms:created>
  <dcterms:modified xsi:type="dcterms:W3CDTF">2021-07-13T20:50:16Z</dcterms:modified>
</cp:coreProperties>
</file>