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900"/>
    <a:srgbClr val="FFA90D"/>
    <a:srgbClr val="00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35C19-58EE-4D0D-9DA9-FB2FD22F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B9CD67-497B-432C-BF2E-8FD38CFB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7E21D9-CA55-422F-911B-1999A204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5CB1F-2C5F-4AA4-B176-D3AE5D99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35A60C-4C09-4511-8635-E8AECB6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20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950A5-0CAB-4279-A11F-04AF4A01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2BE38B-139C-4225-9196-E65172D3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6F97FC-8F21-429F-9DE7-A3CA72BC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156A5A-D3A9-4043-87B5-5EBBA543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247EB-2010-45B0-B507-431CCD7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89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B8F2E0B-0563-460A-9071-EF45E16AD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FCAB80-1229-4DD2-9EE2-5C9CFEBA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3F303-38BB-4693-A3E0-76CE3C19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CC9F58-223C-44F7-AE8C-69605C8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43828-6560-491A-84FF-6292B3BB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0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92767-AF38-4870-890F-C0AA71B8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F77A4-DD73-4D7E-A335-ACCEF3DE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4181BE-C615-4400-97B8-69FC77BE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9C00A-3C5A-4570-B79D-94AC2D7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4FE0D3-5954-4160-950B-523D10FB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E10ED-885B-49E5-ACC8-31C2C0F0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8521E6-A517-4ACF-B50F-C80C3D1D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CA4EE1-EB99-4848-BF3B-4BFE57F9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3EC93-B260-44E1-AC6C-1B09633C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776AD-0805-4385-8CAD-AC77451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3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D6F1F-108B-4454-B130-23CBA037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1521EF-9060-4A22-88F8-72BA2126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8FB416-9435-4753-A22C-89CE09E9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1362E8-559D-472E-9ACC-D155D411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733BE5-7680-4B97-A895-89D1813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C8D277-B9E6-4D16-B413-87F67115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8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9B5FD-DBE5-4401-B794-C826269B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6DD144-2749-4AEB-A3B3-2A65478D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AA4394-76EB-43CF-B3F1-E3E0A284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6AB92-2547-43B7-9116-EFCD9FB8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7F115F-3F32-4808-A11E-C6B0833A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E07C72-0CEC-492B-908F-CFA2F1E4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EEC703-EEC5-4F4C-95B6-C4FCA43D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F120AD-36E3-4A49-95E4-B77E035E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5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0BF7F-EA3B-420A-84A6-54576D75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654D9B7-FD1A-418C-86DB-D00B0705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7F092C-0F7E-497A-B834-8AF7435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8D6DA0-FC33-427F-BCCC-F359635E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76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BF0E54-1A9E-40B5-AFE0-1BD60D7C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567F24-5B9B-4583-AA56-E9F37C4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BC317E-D2E8-40AE-B51E-9E790DC1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8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E60B5-D6AD-4E2B-ACF8-264FA06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1A2C1-AE9C-4827-AF25-E214334C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466CA7-7C12-46EC-A0AC-36FC5363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755E39-A67D-4028-9A29-77526A8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55037-AFC1-4349-89C7-B2E8301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4CFA4D-1588-43BD-B92C-2076686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3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1DEDA-9D2D-4A10-9D17-DC227B63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50F19A-47D6-48AB-B6F2-F2E9B015E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3ED89-F4AB-4980-8B05-53B3EB52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2ED687-2601-41A8-A317-C21D3B02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DE3770-8A74-487A-B604-F380A32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02E539-EF8F-4F7B-89FA-E19E7266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12AF10-891E-4B4F-80C5-E84D93B7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64C3A2-4310-4C5A-9DBD-BDF71BDA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5DF8A-CB3C-424A-96CC-EB310C64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769F-E151-44AC-BEDF-94AE7E6C1F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68FC7-2D85-46A6-9977-F5CD4539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EC360-EDFE-414C-AA50-6F67D93A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D5D0-5A49-4614-BC72-A2E7AE5A2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 descr="Immagine che contiene strada, esterni, parcheggiato, via&#10;&#10;Descrizione generata automaticamente">
            <a:extLst>
              <a:ext uri="{FF2B5EF4-FFF2-40B4-BE49-F238E27FC236}">
                <a16:creationId xmlns:a16="http://schemas.microsoft.com/office/drawing/2014/main" id="{272BB902-E09D-40A1-99E8-11099152E9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8000"/>
                    </a14:imgEffect>
                    <a14:imgEffect>
                      <a14:saturation sat="176000"/>
                    </a14:imgEffect>
                    <a14:imgEffect>
                      <a14:brightnessContrast bright="-42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90" y="-214604"/>
            <a:ext cx="12341290" cy="7242729"/>
          </a:xfrm>
          <a:prstGeom prst="rect">
            <a:avLst/>
          </a:prstGeom>
        </p:spPr>
      </p:pic>
      <p:sp>
        <p:nvSpPr>
          <p:cNvPr id="11" name="Google Shape;857;p32">
            <a:extLst>
              <a:ext uri="{FF2B5EF4-FFF2-40B4-BE49-F238E27FC236}">
                <a16:creationId xmlns:a16="http://schemas.microsoft.com/office/drawing/2014/main" id="{074BE2A2-B3DA-4B71-9FF1-AA965B21DDC6}"/>
              </a:ext>
            </a:extLst>
          </p:cNvPr>
          <p:cNvSpPr txBox="1"/>
          <p:nvPr/>
        </p:nvSpPr>
        <p:spPr>
          <a:xfrm>
            <a:off x="304277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FFC000"/>
                </a:solidFill>
                <a:latin typeface="Josefin Sans"/>
                <a:ea typeface="Josefin Sans"/>
                <a:cs typeface="Josefin Sans"/>
                <a:sym typeface="Josefin Sans"/>
              </a:rPr>
              <a:t>Professori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Risi Michele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Tortora Genoveffa</a:t>
            </a:r>
            <a:endParaRPr lang="it-IT"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858;p32">
            <a:extLst>
              <a:ext uri="{FF2B5EF4-FFF2-40B4-BE49-F238E27FC236}">
                <a16:creationId xmlns:a16="http://schemas.microsoft.com/office/drawing/2014/main" id="{B49A28A1-68DD-4C82-A618-A692A9A5B9B8}"/>
              </a:ext>
            </a:extLst>
          </p:cNvPr>
          <p:cNvSpPr txBox="1"/>
          <p:nvPr/>
        </p:nvSpPr>
        <p:spPr>
          <a:xfrm>
            <a:off x="7211889" y="5251757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FFC000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Barberis Emanuele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Robertazzi Gennaro Alessio</a:t>
            </a:r>
            <a:endParaRPr lang="it-IT" sz="2400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859;p32">
            <a:extLst>
              <a:ext uri="{FF2B5EF4-FFF2-40B4-BE49-F238E27FC236}">
                <a16:creationId xmlns:a16="http://schemas.microsoft.com/office/drawing/2014/main" id="{B604FC86-0C68-4AD4-B2D8-E3C6838BE833}"/>
              </a:ext>
            </a:extLst>
          </p:cNvPr>
          <p:cNvSpPr txBox="1"/>
          <p:nvPr/>
        </p:nvSpPr>
        <p:spPr>
          <a:xfrm>
            <a:off x="4196353" y="4075513"/>
            <a:ext cx="3799290" cy="64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C00000"/>
                </a:solidFill>
                <a:latin typeface="Lato"/>
                <a:ea typeface="Josefin Sans"/>
                <a:cs typeface="Josefin Sans"/>
                <a:sym typeface="Josefin Sans"/>
              </a:rPr>
              <a:t>Progetto Basi di Dati 2 </a:t>
            </a:r>
            <a:br>
              <a:rPr lang="it-IT" b="1" dirty="0">
                <a:solidFill>
                  <a:srgbClr val="C00000"/>
                </a:solidFill>
                <a:latin typeface="Lato"/>
                <a:ea typeface="Josefin Sans"/>
                <a:cs typeface="Josefin Sans"/>
                <a:sym typeface="Josefin Sans"/>
              </a:rPr>
            </a:br>
            <a:r>
              <a:rPr lang="it-IT" b="1" dirty="0">
                <a:solidFill>
                  <a:srgbClr val="C00000"/>
                </a:solidFill>
                <a:latin typeface="Lato"/>
                <a:ea typeface="Josefin Sans"/>
                <a:cs typeface="Josefin Sans"/>
                <a:sym typeface="Josefin Sans"/>
              </a:rPr>
              <a:t>A.A. 2020/2021</a:t>
            </a:r>
          </a:p>
        </p:txBody>
      </p:sp>
      <p:sp>
        <p:nvSpPr>
          <p:cNvPr id="14" name="Google Shape;1138;p32">
            <a:extLst>
              <a:ext uri="{FF2B5EF4-FFF2-40B4-BE49-F238E27FC236}">
                <a16:creationId xmlns:a16="http://schemas.microsoft.com/office/drawing/2014/main" id="{F934D071-8B19-446D-A6AC-0B5F40D103E1}"/>
              </a:ext>
            </a:extLst>
          </p:cNvPr>
          <p:cNvSpPr txBox="1"/>
          <p:nvPr/>
        </p:nvSpPr>
        <p:spPr>
          <a:xfrm>
            <a:off x="2577998" y="2672299"/>
            <a:ext cx="7036001" cy="151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rgbClr val="FFC000"/>
                </a:solidFill>
                <a:latin typeface="Lato"/>
                <a:ea typeface="Lilita One"/>
                <a:cs typeface="Lilita One"/>
                <a:sym typeface="Lilita One"/>
              </a:rPr>
              <a:t>Sharing Bike Chicago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rgbClr val="FFC000"/>
                </a:solidFill>
                <a:latin typeface="Lato"/>
                <a:ea typeface="Lilita One"/>
                <a:cs typeface="Lilita One"/>
                <a:sym typeface="Lilita One"/>
              </a:rPr>
              <a:t> (2020)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5F2220-0A2C-4E5E-88FE-D2FDEF4B8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11" y="189979"/>
            <a:ext cx="6295292" cy="12995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D0F828-8C6F-4B88-BDE5-CC1DD971D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7" y="82402"/>
            <a:ext cx="1047150" cy="10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0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443641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Personalizzata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0" y="1372805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32" y="-718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3F0CAD3-80C8-47EC-BF9D-B74660FD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52" y="2040092"/>
            <a:ext cx="7652085" cy="4606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84C0C46-335E-4E94-BE57-5D5EE1712237}"/>
              </a:ext>
            </a:extLst>
          </p:cNvPr>
          <p:cNvCxnSpPr/>
          <p:nvPr/>
        </p:nvCxnSpPr>
        <p:spPr>
          <a:xfrm>
            <a:off x="7877437" y="2698376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7DB6A29-48BA-4A34-9486-524FE0C33E64}"/>
              </a:ext>
            </a:extLst>
          </p:cNvPr>
          <p:cNvCxnSpPr/>
          <p:nvPr/>
        </p:nvCxnSpPr>
        <p:spPr>
          <a:xfrm>
            <a:off x="7877437" y="3128682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78376E-AB3A-4E81-8BC3-D60399B8BE32}"/>
              </a:ext>
            </a:extLst>
          </p:cNvPr>
          <p:cNvCxnSpPr/>
          <p:nvPr/>
        </p:nvCxnSpPr>
        <p:spPr>
          <a:xfrm>
            <a:off x="7877437" y="3429000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452BCF6-A6AF-458B-8F84-BE0D18CCEFED}"/>
              </a:ext>
            </a:extLst>
          </p:cNvPr>
          <p:cNvCxnSpPr/>
          <p:nvPr/>
        </p:nvCxnSpPr>
        <p:spPr>
          <a:xfrm>
            <a:off x="7877437" y="3608294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7536739-548A-43BD-8B20-6A3F5810EE33}"/>
              </a:ext>
            </a:extLst>
          </p:cNvPr>
          <p:cNvCxnSpPr/>
          <p:nvPr/>
        </p:nvCxnSpPr>
        <p:spPr>
          <a:xfrm>
            <a:off x="7877437" y="3939989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DE3F722-A3CA-4E0F-8231-22948082F658}"/>
              </a:ext>
            </a:extLst>
          </p:cNvPr>
          <p:cNvCxnSpPr/>
          <p:nvPr/>
        </p:nvCxnSpPr>
        <p:spPr>
          <a:xfrm>
            <a:off x="7877437" y="4321075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0961C9B-A963-424F-AE52-38568A375482}"/>
              </a:ext>
            </a:extLst>
          </p:cNvPr>
          <p:cNvCxnSpPr/>
          <p:nvPr/>
        </p:nvCxnSpPr>
        <p:spPr>
          <a:xfrm>
            <a:off x="7877437" y="4706557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9F7764E-5879-408F-BFA1-3D4FD66C58C0}"/>
              </a:ext>
            </a:extLst>
          </p:cNvPr>
          <p:cNvCxnSpPr/>
          <p:nvPr/>
        </p:nvCxnSpPr>
        <p:spPr>
          <a:xfrm>
            <a:off x="7877437" y="5127898"/>
            <a:ext cx="19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5CA248C-88CD-4F5E-9E8E-7DADB2A76603}"/>
              </a:ext>
            </a:extLst>
          </p:cNvPr>
          <p:cNvSpPr txBox="1"/>
          <p:nvPr/>
        </p:nvSpPr>
        <p:spPr>
          <a:xfrm>
            <a:off x="9843247" y="2534788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/>
              <a:t>mese</a:t>
            </a:r>
            <a:endParaRPr lang="it-IT" sz="14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54C2EBB-C01F-4DF6-9085-DA01BAC04E64}"/>
              </a:ext>
            </a:extLst>
          </p:cNvPr>
          <p:cNvSpPr txBox="1"/>
          <p:nvPr/>
        </p:nvSpPr>
        <p:spPr>
          <a:xfrm>
            <a:off x="9843247" y="2981894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/>
              <a:t>mese</a:t>
            </a:r>
            <a:endParaRPr lang="it-IT" sz="14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8B9B920-0EC9-4250-90E6-D25B4FB8EBAA}"/>
              </a:ext>
            </a:extLst>
          </p:cNvPr>
          <p:cNvSpPr txBox="1"/>
          <p:nvPr/>
        </p:nvSpPr>
        <p:spPr>
          <a:xfrm>
            <a:off x="9843247" y="3260553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/>
              <a:t>da un </a:t>
            </a:r>
            <a:r>
              <a:rPr lang="en-US" sz="1400" b="1" dirty="0" err="1"/>
              <a:t>ora</a:t>
            </a:r>
            <a:endParaRPr lang="it-IT" sz="1400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41F4632-2E4C-492D-882A-A8F233F14BFF}"/>
              </a:ext>
            </a:extLst>
          </p:cNvPr>
          <p:cNvSpPr txBox="1"/>
          <p:nvPr/>
        </p:nvSpPr>
        <p:spPr>
          <a:xfrm>
            <a:off x="9843246" y="3442319"/>
            <a:ext cx="212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/>
              <a:t>ad una </a:t>
            </a:r>
            <a:r>
              <a:rPr lang="en-US" sz="1400" b="1" dirty="0" err="1"/>
              <a:t>certa</a:t>
            </a:r>
            <a:r>
              <a:rPr lang="en-US" sz="1400" b="1" dirty="0"/>
              <a:t> </a:t>
            </a:r>
            <a:r>
              <a:rPr lang="en-US" sz="1400" b="1" dirty="0" err="1"/>
              <a:t>ora</a:t>
            </a:r>
            <a:endParaRPr lang="it-IT" sz="14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5922D0B-8F01-44BF-AD7A-BED4C57095E9}"/>
              </a:ext>
            </a:extLst>
          </p:cNvPr>
          <p:cNvSpPr txBox="1"/>
          <p:nvPr/>
        </p:nvSpPr>
        <p:spPr>
          <a:xfrm>
            <a:off x="9843247" y="3747623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Selezione</a:t>
            </a:r>
            <a:r>
              <a:rPr lang="en-US" sz="1400" dirty="0"/>
              <a:t> </a:t>
            </a:r>
            <a:r>
              <a:rPr lang="en-US" sz="1400" b="1" dirty="0" err="1"/>
              <a:t>stazione</a:t>
            </a:r>
            <a:r>
              <a:rPr lang="en-US" sz="1400" b="1" dirty="0"/>
              <a:t> </a:t>
            </a:r>
            <a:r>
              <a:rPr lang="en-US" sz="1400" b="1" dirty="0" err="1"/>
              <a:t>inizio</a:t>
            </a:r>
            <a:endParaRPr lang="it-IT" sz="1400" b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BA55950-C535-4FFC-9BA0-69ECEBAF8814}"/>
              </a:ext>
            </a:extLst>
          </p:cNvPr>
          <p:cNvSpPr txBox="1"/>
          <p:nvPr/>
        </p:nvSpPr>
        <p:spPr>
          <a:xfrm>
            <a:off x="9843247" y="4131328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 err="1"/>
              <a:t>stazione</a:t>
            </a:r>
            <a:r>
              <a:rPr lang="en-US" sz="1400" b="1" dirty="0"/>
              <a:t> fine</a:t>
            </a:r>
            <a:endParaRPr lang="it-IT" sz="1400" b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D8AC13F-4790-4F94-91CC-3525E5DB08BD}"/>
              </a:ext>
            </a:extLst>
          </p:cNvPr>
          <p:cNvSpPr txBox="1"/>
          <p:nvPr/>
        </p:nvSpPr>
        <p:spPr>
          <a:xfrm>
            <a:off x="9843247" y="4507113"/>
            <a:ext cx="196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 err="1"/>
              <a:t>tipo</a:t>
            </a:r>
            <a:r>
              <a:rPr lang="en-US" sz="1400" b="1" dirty="0"/>
              <a:t> </a:t>
            </a:r>
            <a:r>
              <a:rPr lang="en-US" sz="1400" b="1" dirty="0" err="1"/>
              <a:t>bici</a:t>
            </a:r>
            <a:endParaRPr lang="it-IT" sz="14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30A126F-4273-4008-AE3E-1AFC0D9A4F8D}"/>
              </a:ext>
            </a:extLst>
          </p:cNvPr>
          <p:cNvSpPr txBox="1"/>
          <p:nvPr/>
        </p:nvSpPr>
        <p:spPr>
          <a:xfrm>
            <a:off x="9843247" y="4938150"/>
            <a:ext cx="196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Seleziona</a:t>
            </a:r>
            <a:r>
              <a:rPr lang="en-US" sz="1400" dirty="0"/>
              <a:t> </a:t>
            </a:r>
            <a:r>
              <a:rPr lang="en-US" sz="1400" b="1" dirty="0" err="1"/>
              <a:t>tipologia</a:t>
            </a:r>
            <a:r>
              <a:rPr lang="en-US" sz="1400" b="1" dirty="0"/>
              <a:t> </a:t>
            </a:r>
            <a:r>
              <a:rPr lang="en-US" sz="1400" b="1" dirty="0" err="1"/>
              <a:t>utente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0050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443641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Aggregazione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0" y="1372805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6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443641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165684" y="339197"/>
            <a:ext cx="7364091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Aggregazione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0" y="1372805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3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29914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Ricerca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26372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A53E8F-3733-4141-9D7E-3B1C6002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947" y="2197389"/>
            <a:ext cx="5374105" cy="40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7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29914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Ricerca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26372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1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29914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Ricerca per mese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26372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3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29914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26372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3F06430-B1CE-4048-8CC4-652922E3A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76" y="2357503"/>
            <a:ext cx="5341395" cy="42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8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29914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26372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3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32398" y="1299140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1355555" y="237666"/>
            <a:ext cx="898434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Grafici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4982027" y="1263722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763;p49">
            <a:extLst>
              <a:ext uri="{FF2B5EF4-FFF2-40B4-BE49-F238E27FC236}">
                <a16:creationId xmlns:a16="http://schemas.microsoft.com/office/drawing/2014/main" id="{0EA3FFEF-CF66-453F-AAE9-B0BAB345D2CC}"/>
              </a:ext>
            </a:extLst>
          </p:cNvPr>
          <p:cNvGrpSpPr/>
          <p:nvPr/>
        </p:nvGrpSpPr>
        <p:grpSpPr>
          <a:xfrm>
            <a:off x="375416" y="1249558"/>
            <a:ext cx="3791871" cy="3739537"/>
            <a:chOff x="4087120" y="2021335"/>
            <a:chExt cx="2123889" cy="2650246"/>
          </a:xfrm>
        </p:grpSpPr>
        <p:sp>
          <p:nvSpPr>
            <p:cNvPr id="30" name="Google Shape;1764;p49">
              <a:extLst>
                <a:ext uri="{FF2B5EF4-FFF2-40B4-BE49-F238E27FC236}">
                  <a16:creationId xmlns:a16="http://schemas.microsoft.com/office/drawing/2014/main" id="{C10B9047-BAE7-45E2-9361-54041B3324F6}"/>
                </a:ext>
              </a:extLst>
            </p:cNvPr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5;p49">
              <a:extLst>
                <a:ext uri="{FF2B5EF4-FFF2-40B4-BE49-F238E27FC236}">
                  <a16:creationId xmlns:a16="http://schemas.microsoft.com/office/drawing/2014/main" id="{EDC3D6DA-7579-4520-BE67-1D056FA801AA}"/>
                </a:ext>
              </a:extLst>
            </p:cNvPr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66;p49">
              <a:extLst>
                <a:ext uri="{FF2B5EF4-FFF2-40B4-BE49-F238E27FC236}">
                  <a16:creationId xmlns:a16="http://schemas.microsoft.com/office/drawing/2014/main" id="{39432A88-E5EF-4879-8451-4C9BFC031F9D}"/>
                </a:ext>
              </a:extLst>
            </p:cNvPr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7;p49">
              <a:extLst>
                <a:ext uri="{FF2B5EF4-FFF2-40B4-BE49-F238E27FC236}">
                  <a16:creationId xmlns:a16="http://schemas.microsoft.com/office/drawing/2014/main" id="{0C175369-3728-4160-A613-6C785FFB2476}"/>
                </a:ext>
              </a:extLst>
            </p:cNvPr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8;p49">
              <a:extLst>
                <a:ext uri="{FF2B5EF4-FFF2-40B4-BE49-F238E27FC236}">
                  <a16:creationId xmlns:a16="http://schemas.microsoft.com/office/drawing/2014/main" id="{16BFAD37-E41B-4638-A9DB-102483614A45}"/>
                </a:ext>
              </a:extLst>
            </p:cNvPr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9;p49">
              <a:extLst>
                <a:ext uri="{FF2B5EF4-FFF2-40B4-BE49-F238E27FC236}">
                  <a16:creationId xmlns:a16="http://schemas.microsoft.com/office/drawing/2014/main" id="{A1590213-4C00-4C33-B4E6-C565ADE0236C}"/>
                </a:ext>
              </a:extLst>
            </p:cNvPr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70;p49">
              <a:extLst>
                <a:ext uri="{FF2B5EF4-FFF2-40B4-BE49-F238E27FC236}">
                  <a16:creationId xmlns:a16="http://schemas.microsoft.com/office/drawing/2014/main" id="{89D3A3D3-0E7C-4B1F-A227-2BA0EC2BDE11}"/>
                </a:ext>
              </a:extLst>
            </p:cNvPr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71;p49">
              <a:extLst>
                <a:ext uri="{FF2B5EF4-FFF2-40B4-BE49-F238E27FC236}">
                  <a16:creationId xmlns:a16="http://schemas.microsoft.com/office/drawing/2014/main" id="{F728EB0A-A100-42ED-995A-90176241F296}"/>
                </a:ext>
              </a:extLst>
            </p:cNvPr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72;p49">
              <a:extLst>
                <a:ext uri="{FF2B5EF4-FFF2-40B4-BE49-F238E27FC236}">
                  <a16:creationId xmlns:a16="http://schemas.microsoft.com/office/drawing/2014/main" id="{946DA91F-3FAC-40CC-9D47-01E19018D785}"/>
                </a:ext>
              </a:extLst>
            </p:cNvPr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73;p49">
              <a:extLst>
                <a:ext uri="{FF2B5EF4-FFF2-40B4-BE49-F238E27FC236}">
                  <a16:creationId xmlns:a16="http://schemas.microsoft.com/office/drawing/2014/main" id="{93A07CE9-1307-4DB8-ACE2-029ECA561D1C}"/>
                </a:ext>
              </a:extLst>
            </p:cNvPr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74;p49">
              <a:extLst>
                <a:ext uri="{FF2B5EF4-FFF2-40B4-BE49-F238E27FC236}">
                  <a16:creationId xmlns:a16="http://schemas.microsoft.com/office/drawing/2014/main" id="{F02F0E38-1696-4FF9-8E7D-FF10BBABCA45}"/>
                </a:ext>
              </a:extLst>
            </p:cNvPr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75;p49">
              <a:extLst>
                <a:ext uri="{FF2B5EF4-FFF2-40B4-BE49-F238E27FC236}">
                  <a16:creationId xmlns:a16="http://schemas.microsoft.com/office/drawing/2014/main" id="{7AF6031B-35A4-47A0-90C1-789323A8F425}"/>
                </a:ext>
              </a:extLst>
            </p:cNvPr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76;p49">
              <a:extLst>
                <a:ext uri="{FF2B5EF4-FFF2-40B4-BE49-F238E27FC236}">
                  <a16:creationId xmlns:a16="http://schemas.microsoft.com/office/drawing/2014/main" id="{6504380F-3D1F-4816-B7AD-A15FCD26BDF3}"/>
                </a:ext>
              </a:extLst>
            </p:cNvPr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77;p49">
              <a:extLst>
                <a:ext uri="{FF2B5EF4-FFF2-40B4-BE49-F238E27FC236}">
                  <a16:creationId xmlns:a16="http://schemas.microsoft.com/office/drawing/2014/main" id="{061F6AA0-1C05-47EA-A82E-202C5B0E3C71}"/>
                </a:ext>
              </a:extLst>
            </p:cNvPr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78;p49">
              <a:extLst>
                <a:ext uri="{FF2B5EF4-FFF2-40B4-BE49-F238E27FC236}">
                  <a16:creationId xmlns:a16="http://schemas.microsoft.com/office/drawing/2014/main" id="{85FC4F28-4981-4AFB-8A21-F24751F66D4A}"/>
                </a:ext>
              </a:extLst>
            </p:cNvPr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79;p49">
              <a:extLst>
                <a:ext uri="{FF2B5EF4-FFF2-40B4-BE49-F238E27FC236}">
                  <a16:creationId xmlns:a16="http://schemas.microsoft.com/office/drawing/2014/main" id="{13E83ADA-7286-49D2-B5B0-20BA6D189912}"/>
                </a:ext>
              </a:extLst>
            </p:cNvPr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80;p49">
              <a:extLst>
                <a:ext uri="{FF2B5EF4-FFF2-40B4-BE49-F238E27FC236}">
                  <a16:creationId xmlns:a16="http://schemas.microsoft.com/office/drawing/2014/main" id="{CFB50554-B4E9-4B73-BC15-05572D9763EA}"/>
                </a:ext>
              </a:extLst>
            </p:cNvPr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81;p49">
              <a:extLst>
                <a:ext uri="{FF2B5EF4-FFF2-40B4-BE49-F238E27FC236}">
                  <a16:creationId xmlns:a16="http://schemas.microsoft.com/office/drawing/2014/main" id="{F614379A-7DF8-4367-BAB4-40A25855BF10}"/>
                </a:ext>
              </a:extLst>
            </p:cNvPr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82;p49">
              <a:extLst>
                <a:ext uri="{FF2B5EF4-FFF2-40B4-BE49-F238E27FC236}">
                  <a16:creationId xmlns:a16="http://schemas.microsoft.com/office/drawing/2014/main" id="{CD6B992A-1BAA-45A6-8208-132A5878C0E2}"/>
                </a:ext>
              </a:extLst>
            </p:cNvPr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83;p49">
              <a:extLst>
                <a:ext uri="{FF2B5EF4-FFF2-40B4-BE49-F238E27FC236}">
                  <a16:creationId xmlns:a16="http://schemas.microsoft.com/office/drawing/2014/main" id="{90F38EC5-E825-4E45-BD53-37B86809F915}"/>
                </a:ext>
              </a:extLst>
            </p:cNvPr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84;p49">
              <a:extLst>
                <a:ext uri="{FF2B5EF4-FFF2-40B4-BE49-F238E27FC236}">
                  <a16:creationId xmlns:a16="http://schemas.microsoft.com/office/drawing/2014/main" id="{94256559-DD4F-4F66-B959-DCA8753AF4F7}"/>
                </a:ext>
              </a:extLst>
            </p:cNvPr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85;p49">
              <a:extLst>
                <a:ext uri="{FF2B5EF4-FFF2-40B4-BE49-F238E27FC236}">
                  <a16:creationId xmlns:a16="http://schemas.microsoft.com/office/drawing/2014/main" id="{7B5B1B33-C2D7-4552-A59D-D46C35A79AF2}"/>
                </a:ext>
              </a:extLst>
            </p:cNvPr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86;p49">
              <a:extLst>
                <a:ext uri="{FF2B5EF4-FFF2-40B4-BE49-F238E27FC236}">
                  <a16:creationId xmlns:a16="http://schemas.microsoft.com/office/drawing/2014/main" id="{9A3FCF17-C12F-4D5D-8FA5-46E10F479685}"/>
                </a:ext>
              </a:extLst>
            </p:cNvPr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87;p49">
              <a:extLst>
                <a:ext uri="{FF2B5EF4-FFF2-40B4-BE49-F238E27FC236}">
                  <a16:creationId xmlns:a16="http://schemas.microsoft.com/office/drawing/2014/main" id="{FD2A0E19-D20B-40BE-8994-BBCA2BAE29F4}"/>
                </a:ext>
              </a:extLst>
            </p:cNvPr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88;p49">
              <a:extLst>
                <a:ext uri="{FF2B5EF4-FFF2-40B4-BE49-F238E27FC236}">
                  <a16:creationId xmlns:a16="http://schemas.microsoft.com/office/drawing/2014/main" id="{810BCDB9-8577-4BBF-BA0E-04448931C814}"/>
                </a:ext>
              </a:extLst>
            </p:cNvPr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89;p49">
              <a:extLst>
                <a:ext uri="{FF2B5EF4-FFF2-40B4-BE49-F238E27FC236}">
                  <a16:creationId xmlns:a16="http://schemas.microsoft.com/office/drawing/2014/main" id="{25968E45-9011-49EE-87AB-9D037DA103D5}"/>
                </a:ext>
              </a:extLst>
            </p:cNvPr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90;p49">
              <a:extLst>
                <a:ext uri="{FF2B5EF4-FFF2-40B4-BE49-F238E27FC236}">
                  <a16:creationId xmlns:a16="http://schemas.microsoft.com/office/drawing/2014/main" id="{3F6BA5F4-B545-45C1-A742-532E35BCF8A9}"/>
                </a:ext>
              </a:extLst>
            </p:cNvPr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91;p49">
              <a:extLst>
                <a:ext uri="{FF2B5EF4-FFF2-40B4-BE49-F238E27FC236}">
                  <a16:creationId xmlns:a16="http://schemas.microsoft.com/office/drawing/2014/main" id="{89F9AAA4-0EC1-4E82-97A3-A51FF94E99F3}"/>
                </a:ext>
              </a:extLst>
            </p:cNvPr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92;p49">
              <a:extLst>
                <a:ext uri="{FF2B5EF4-FFF2-40B4-BE49-F238E27FC236}">
                  <a16:creationId xmlns:a16="http://schemas.microsoft.com/office/drawing/2014/main" id="{89C126A8-3644-4C85-9382-A7F489BE4D40}"/>
                </a:ext>
              </a:extLst>
            </p:cNvPr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93;p49">
              <a:extLst>
                <a:ext uri="{FF2B5EF4-FFF2-40B4-BE49-F238E27FC236}">
                  <a16:creationId xmlns:a16="http://schemas.microsoft.com/office/drawing/2014/main" id="{C59434C1-DA47-4FFA-9137-C5CCA01A61B5}"/>
                </a:ext>
              </a:extLst>
            </p:cNvPr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94;p49">
              <a:extLst>
                <a:ext uri="{FF2B5EF4-FFF2-40B4-BE49-F238E27FC236}">
                  <a16:creationId xmlns:a16="http://schemas.microsoft.com/office/drawing/2014/main" id="{6C8743A9-D39B-43D2-8447-B11DEA40DCAA}"/>
                </a:ext>
              </a:extLst>
            </p:cNvPr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95;p49">
              <a:extLst>
                <a:ext uri="{FF2B5EF4-FFF2-40B4-BE49-F238E27FC236}">
                  <a16:creationId xmlns:a16="http://schemas.microsoft.com/office/drawing/2014/main" id="{92327298-FF68-43FD-A54E-CE4A0AC96CC6}"/>
                </a:ext>
              </a:extLst>
            </p:cNvPr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96;p49">
              <a:extLst>
                <a:ext uri="{FF2B5EF4-FFF2-40B4-BE49-F238E27FC236}">
                  <a16:creationId xmlns:a16="http://schemas.microsoft.com/office/drawing/2014/main" id="{3E578F06-4830-45F1-A497-E1032A94B4D9}"/>
                </a:ext>
              </a:extLst>
            </p:cNvPr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97;p49">
              <a:extLst>
                <a:ext uri="{FF2B5EF4-FFF2-40B4-BE49-F238E27FC236}">
                  <a16:creationId xmlns:a16="http://schemas.microsoft.com/office/drawing/2014/main" id="{C1F53B58-5D60-4079-BECC-A3D60EBFBDF5}"/>
                </a:ext>
              </a:extLst>
            </p:cNvPr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98;p49">
              <a:extLst>
                <a:ext uri="{FF2B5EF4-FFF2-40B4-BE49-F238E27FC236}">
                  <a16:creationId xmlns:a16="http://schemas.microsoft.com/office/drawing/2014/main" id="{60D244DB-75CF-42DF-BD5D-C13502026B81}"/>
                </a:ext>
              </a:extLst>
            </p:cNvPr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99;p49">
              <a:extLst>
                <a:ext uri="{FF2B5EF4-FFF2-40B4-BE49-F238E27FC236}">
                  <a16:creationId xmlns:a16="http://schemas.microsoft.com/office/drawing/2014/main" id="{DD9CE9CA-27EA-47C6-B6F1-B863CBFA0B40}"/>
                </a:ext>
              </a:extLst>
            </p:cNvPr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00;p49">
              <a:extLst>
                <a:ext uri="{FF2B5EF4-FFF2-40B4-BE49-F238E27FC236}">
                  <a16:creationId xmlns:a16="http://schemas.microsoft.com/office/drawing/2014/main" id="{ACD17C54-7C9A-4765-AE96-F083EEE76594}"/>
                </a:ext>
              </a:extLst>
            </p:cNvPr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01;p49">
              <a:extLst>
                <a:ext uri="{FF2B5EF4-FFF2-40B4-BE49-F238E27FC236}">
                  <a16:creationId xmlns:a16="http://schemas.microsoft.com/office/drawing/2014/main" id="{79C0DE31-7753-4D47-809E-8CF89754955E}"/>
                </a:ext>
              </a:extLst>
            </p:cNvPr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2;p49">
              <a:extLst>
                <a:ext uri="{FF2B5EF4-FFF2-40B4-BE49-F238E27FC236}">
                  <a16:creationId xmlns:a16="http://schemas.microsoft.com/office/drawing/2014/main" id="{51892E5B-12B9-45C4-970F-19873211F527}"/>
                </a:ext>
              </a:extLst>
            </p:cNvPr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3;p49">
              <a:extLst>
                <a:ext uri="{FF2B5EF4-FFF2-40B4-BE49-F238E27FC236}">
                  <a16:creationId xmlns:a16="http://schemas.microsoft.com/office/drawing/2014/main" id="{5B08E866-B9C0-420B-B1AB-99A2B077A489}"/>
                </a:ext>
              </a:extLst>
            </p:cNvPr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04;p49">
              <a:extLst>
                <a:ext uri="{FF2B5EF4-FFF2-40B4-BE49-F238E27FC236}">
                  <a16:creationId xmlns:a16="http://schemas.microsoft.com/office/drawing/2014/main" id="{8C39ED2C-123B-41A0-8C5F-E82EFBEEB15A}"/>
                </a:ext>
              </a:extLst>
            </p:cNvPr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05;p49">
              <a:extLst>
                <a:ext uri="{FF2B5EF4-FFF2-40B4-BE49-F238E27FC236}">
                  <a16:creationId xmlns:a16="http://schemas.microsoft.com/office/drawing/2014/main" id="{D257A16A-86C0-44A3-92B0-C200A13A3EA8}"/>
                </a:ext>
              </a:extLst>
            </p:cNvPr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06;p49">
              <a:extLst>
                <a:ext uri="{FF2B5EF4-FFF2-40B4-BE49-F238E27FC236}">
                  <a16:creationId xmlns:a16="http://schemas.microsoft.com/office/drawing/2014/main" id="{8EC0F12D-AE32-482F-A060-84EA5EC74C01}"/>
                </a:ext>
              </a:extLst>
            </p:cNvPr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07;p49">
              <a:extLst>
                <a:ext uri="{FF2B5EF4-FFF2-40B4-BE49-F238E27FC236}">
                  <a16:creationId xmlns:a16="http://schemas.microsoft.com/office/drawing/2014/main" id="{CDE19D1F-158D-4C5F-86D9-B63B0281DCEA}"/>
                </a:ext>
              </a:extLst>
            </p:cNvPr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08;p49">
              <a:extLst>
                <a:ext uri="{FF2B5EF4-FFF2-40B4-BE49-F238E27FC236}">
                  <a16:creationId xmlns:a16="http://schemas.microsoft.com/office/drawing/2014/main" id="{2A56457C-650B-4E13-959A-A87193450074}"/>
                </a:ext>
              </a:extLst>
            </p:cNvPr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09;p49">
              <a:extLst>
                <a:ext uri="{FF2B5EF4-FFF2-40B4-BE49-F238E27FC236}">
                  <a16:creationId xmlns:a16="http://schemas.microsoft.com/office/drawing/2014/main" id="{9E22CEAA-AAB8-4290-B273-497FDBF7130C}"/>
                </a:ext>
              </a:extLst>
            </p:cNvPr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10;p49">
              <a:extLst>
                <a:ext uri="{FF2B5EF4-FFF2-40B4-BE49-F238E27FC236}">
                  <a16:creationId xmlns:a16="http://schemas.microsoft.com/office/drawing/2014/main" id="{00E84EB3-2267-4A98-9F85-98FBAE44BC6D}"/>
                </a:ext>
              </a:extLst>
            </p:cNvPr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1;p49">
              <a:extLst>
                <a:ext uri="{FF2B5EF4-FFF2-40B4-BE49-F238E27FC236}">
                  <a16:creationId xmlns:a16="http://schemas.microsoft.com/office/drawing/2014/main" id="{5CD2C96B-231E-4132-AB17-1FE6ECB9FDC6}"/>
                </a:ext>
              </a:extLst>
            </p:cNvPr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12;p49">
              <a:extLst>
                <a:ext uri="{FF2B5EF4-FFF2-40B4-BE49-F238E27FC236}">
                  <a16:creationId xmlns:a16="http://schemas.microsoft.com/office/drawing/2014/main" id="{BCC4119B-BD78-42BE-87C7-0E8D5039AEA6}"/>
                </a:ext>
              </a:extLst>
            </p:cNvPr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13;p49">
              <a:extLst>
                <a:ext uri="{FF2B5EF4-FFF2-40B4-BE49-F238E27FC236}">
                  <a16:creationId xmlns:a16="http://schemas.microsoft.com/office/drawing/2014/main" id="{3C1A7F98-D7AD-4272-8271-23C12054B02B}"/>
                </a:ext>
              </a:extLst>
            </p:cNvPr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14;p49">
              <a:extLst>
                <a:ext uri="{FF2B5EF4-FFF2-40B4-BE49-F238E27FC236}">
                  <a16:creationId xmlns:a16="http://schemas.microsoft.com/office/drawing/2014/main" id="{EB018A2B-6420-4133-A582-21E30A818C31}"/>
                </a:ext>
              </a:extLst>
            </p:cNvPr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15;p49">
              <a:extLst>
                <a:ext uri="{FF2B5EF4-FFF2-40B4-BE49-F238E27FC236}">
                  <a16:creationId xmlns:a16="http://schemas.microsoft.com/office/drawing/2014/main" id="{45AB2207-EA00-4D2A-8F17-CEA800F6D2E8}"/>
                </a:ext>
              </a:extLst>
            </p:cNvPr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16;p49">
              <a:extLst>
                <a:ext uri="{FF2B5EF4-FFF2-40B4-BE49-F238E27FC236}">
                  <a16:creationId xmlns:a16="http://schemas.microsoft.com/office/drawing/2014/main" id="{A8042E61-9932-488B-9AFF-3704F9A32BC4}"/>
                </a:ext>
              </a:extLst>
            </p:cNvPr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17;p49">
              <a:extLst>
                <a:ext uri="{FF2B5EF4-FFF2-40B4-BE49-F238E27FC236}">
                  <a16:creationId xmlns:a16="http://schemas.microsoft.com/office/drawing/2014/main" id="{7BF8F452-2C34-481D-8BCD-A413575E9202}"/>
                </a:ext>
              </a:extLst>
            </p:cNvPr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18;p49">
              <a:extLst>
                <a:ext uri="{FF2B5EF4-FFF2-40B4-BE49-F238E27FC236}">
                  <a16:creationId xmlns:a16="http://schemas.microsoft.com/office/drawing/2014/main" id="{790FA49D-10E2-4111-BE33-146939ABB397}"/>
                </a:ext>
              </a:extLst>
            </p:cNvPr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19;p49">
              <a:extLst>
                <a:ext uri="{FF2B5EF4-FFF2-40B4-BE49-F238E27FC236}">
                  <a16:creationId xmlns:a16="http://schemas.microsoft.com/office/drawing/2014/main" id="{58261327-593F-44BD-9BF7-9966A0BF05B2}"/>
                </a:ext>
              </a:extLst>
            </p:cNvPr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20;p49">
              <a:extLst>
                <a:ext uri="{FF2B5EF4-FFF2-40B4-BE49-F238E27FC236}">
                  <a16:creationId xmlns:a16="http://schemas.microsoft.com/office/drawing/2014/main" id="{F8EC9990-D29B-4D12-A23F-AF04FDF3476B}"/>
                </a:ext>
              </a:extLst>
            </p:cNvPr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21;p49">
              <a:extLst>
                <a:ext uri="{FF2B5EF4-FFF2-40B4-BE49-F238E27FC236}">
                  <a16:creationId xmlns:a16="http://schemas.microsoft.com/office/drawing/2014/main" id="{ED4938C7-4E80-4203-BFB7-5C51962E9A76}"/>
                </a:ext>
              </a:extLst>
            </p:cNvPr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22;p49">
              <a:extLst>
                <a:ext uri="{FF2B5EF4-FFF2-40B4-BE49-F238E27FC236}">
                  <a16:creationId xmlns:a16="http://schemas.microsoft.com/office/drawing/2014/main" id="{3DDE1832-E8ED-469C-98E0-B7101320B9D7}"/>
                </a:ext>
              </a:extLst>
            </p:cNvPr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23;p49">
              <a:extLst>
                <a:ext uri="{FF2B5EF4-FFF2-40B4-BE49-F238E27FC236}">
                  <a16:creationId xmlns:a16="http://schemas.microsoft.com/office/drawing/2014/main" id="{E8849C17-9AD8-4E7A-A425-F784B43A5DCD}"/>
                </a:ext>
              </a:extLst>
            </p:cNvPr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24;p49">
              <a:extLst>
                <a:ext uri="{FF2B5EF4-FFF2-40B4-BE49-F238E27FC236}">
                  <a16:creationId xmlns:a16="http://schemas.microsoft.com/office/drawing/2014/main" id="{32CC9DD8-4011-4903-B0ED-7894072A7DEF}"/>
                </a:ext>
              </a:extLst>
            </p:cNvPr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25;p49">
              <a:extLst>
                <a:ext uri="{FF2B5EF4-FFF2-40B4-BE49-F238E27FC236}">
                  <a16:creationId xmlns:a16="http://schemas.microsoft.com/office/drawing/2014/main" id="{B5BAD068-476F-4E69-91D6-AC0D5407CC99}"/>
                </a:ext>
              </a:extLst>
            </p:cNvPr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26;p49">
              <a:extLst>
                <a:ext uri="{FF2B5EF4-FFF2-40B4-BE49-F238E27FC236}">
                  <a16:creationId xmlns:a16="http://schemas.microsoft.com/office/drawing/2014/main" id="{5C1F2AA9-5E40-4D50-9ACE-41198892CA58}"/>
                </a:ext>
              </a:extLst>
            </p:cNvPr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27;p49">
              <a:extLst>
                <a:ext uri="{FF2B5EF4-FFF2-40B4-BE49-F238E27FC236}">
                  <a16:creationId xmlns:a16="http://schemas.microsoft.com/office/drawing/2014/main" id="{0285B446-C915-40DC-9F65-D54639B29BE4}"/>
                </a:ext>
              </a:extLst>
            </p:cNvPr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28;p49">
              <a:extLst>
                <a:ext uri="{FF2B5EF4-FFF2-40B4-BE49-F238E27FC236}">
                  <a16:creationId xmlns:a16="http://schemas.microsoft.com/office/drawing/2014/main" id="{03B4055E-B793-47D5-9639-4ABB2086FCD3}"/>
                </a:ext>
              </a:extLst>
            </p:cNvPr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29;p49">
              <a:extLst>
                <a:ext uri="{FF2B5EF4-FFF2-40B4-BE49-F238E27FC236}">
                  <a16:creationId xmlns:a16="http://schemas.microsoft.com/office/drawing/2014/main" id="{F450EA02-94E4-4F18-BC37-DE36D9EFBC5B}"/>
                </a:ext>
              </a:extLst>
            </p:cNvPr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30;p49">
              <a:extLst>
                <a:ext uri="{FF2B5EF4-FFF2-40B4-BE49-F238E27FC236}">
                  <a16:creationId xmlns:a16="http://schemas.microsoft.com/office/drawing/2014/main" id="{08E3B79C-B39F-4F39-8B4B-49D76FBC25EA}"/>
                </a:ext>
              </a:extLst>
            </p:cNvPr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31;p49">
              <a:extLst>
                <a:ext uri="{FF2B5EF4-FFF2-40B4-BE49-F238E27FC236}">
                  <a16:creationId xmlns:a16="http://schemas.microsoft.com/office/drawing/2014/main" id="{EFA3F571-0E66-406F-A623-D6CD76A7AAF4}"/>
                </a:ext>
              </a:extLst>
            </p:cNvPr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32;p49">
              <a:extLst>
                <a:ext uri="{FF2B5EF4-FFF2-40B4-BE49-F238E27FC236}">
                  <a16:creationId xmlns:a16="http://schemas.microsoft.com/office/drawing/2014/main" id="{C4C9BF22-A353-463E-919C-9F541CC28089}"/>
                </a:ext>
              </a:extLst>
            </p:cNvPr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33;p49">
              <a:extLst>
                <a:ext uri="{FF2B5EF4-FFF2-40B4-BE49-F238E27FC236}">
                  <a16:creationId xmlns:a16="http://schemas.microsoft.com/office/drawing/2014/main" id="{4A957DED-BC45-4E66-9D2D-BF99D010EC33}"/>
                </a:ext>
              </a:extLst>
            </p:cNvPr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34;p49">
              <a:extLst>
                <a:ext uri="{FF2B5EF4-FFF2-40B4-BE49-F238E27FC236}">
                  <a16:creationId xmlns:a16="http://schemas.microsoft.com/office/drawing/2014/main" id="{D1C36697-2589-4ED9-A6C1-28CB2BDDC5CA}"/>
                </a:ext>
              </a:extLst>
            </p:cNvPr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35;p49">
              <a:extLst>
                <a:ext uri="{FF2B5EF4-FFF2-40B4-BE49-F238E27FC236}">
                  <a16:creationId xmlns:a16="http://schemas.microsoft.com/office/drawing/2014/main" id="{684306D6-86F1-4435-8B83-D95AC237BD4B}"/>
                </a:ext>
              </a:extLst>
            </p:cNvPr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36;p49">
              <a:extLst>
                <a:ext uri="{FF2B5EF4-FFF2-40B4-BE49-F238E27FC236}">
                  <a16:creationId xmlns:a16="http://schemas.microsoft.com/office/drawing/2014/main" id="{C037BC5F-07E7-4AF1-AFE5-5CE50C0B8D60}"/>
                </a:ext>
              </a:extLst>
            </p:cNvPr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37;p49">
              <a:extLst>
                <a:ext uri="{FF2B5EF4-FFF2-40B4-BE49-F238E27FC236}">
                  <a16:creationId xmlns:a16="http://schemas.microsoft.com/office/drawing/2014/main" id="{8306B2FA-1DE8-45ED-BC8A-22E338B884EB}"/>
                </a:ext>
              </a:extLst>
            </p:cNvPr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38;p49">
              <a:extLst>
                <a:ext uri="{FF2B5EF4-FFF2-40B4-BE49-F238E27FC236}">
                  <a16:creationId xmlns:a16="http://schemas.microsoft.com/office/drawing/2014/main" id="{59C39944-74AE-43CA-996C-C320ED2358FB}"/>
                </a:ext>
              </a:extLst>
            </p:cNvPr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39;p49">
              <a:extLst>
                <a:ext uri="{FF2B5EF4-FFF2-40B4-BE49-F238E27FC236}">
                  <a16:creationId xmlns:a16="http://schemas.microsoft.com/office/drawing/2014/main" id="{A24282EA-8A73-46B6-BE13-E91807157690}"/>
                </a:ext>
              </a:extLst>
            </p:cNvPr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40;p49">
              <a:extLst>
                <a:ext uri="{FF2B5EF4-FFF2-40B4-BE49-F238E27FC236}">
                  <a16:creationId xmlns:a16="http://schemas.microsoft.com/office/drawing/2014/main" id="{3BD329F2-2430-49ED-BFA8-F70627C92F2E}"/>
                </a:ext>
              </a:extLst>
            </p:cNvPr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41;p49">
              <a:extLst>
                <a:ext uri="{FF2B5EF4-FFF2-40B4-BE49-F238E27FC236}">
                  <a16:creationId xmlns:a16="http://schemas.microsoft.com/office/drawing/2014/main" id="{8CA7B557-1A46-472B-9346-2F900E7E84A9}"/>
                </a:ext>
              </a:extLst>
            </p:cNvPr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42;p49">
              <a:extLst>
                <a:ext uri="{FF2B5EF4-FFF2-40B4-BE49-F238E27FC236}">
                  <a16:creationId xmlns:a16="http://schemas.microsoft.com/office/drawing/2014/main" id="{EB0F1FA1-2880-4E17-B9E5-D9A51A9BF3E9}"/>
                </a:ext>
              </a:extLst>
            </p:cNvPr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43;p49">
              <a:extLst>
                <a:ext uri="{FF2B5EF4-FFF2-40B4-BE49-F238E27FC236}">
                  <a16:creationId xmlns:a16="http://schemas.microsoft.com/office/drawing/2014/main" id="{8FEB7B15-B4F1-4F5D-AAEC-96613F83BD42}"/>
                </a:ext>
              </a:extLst>
            </p:cNvPr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44;p49">
              <a:extLst>
                <a:ext uri="{FF2B5EF4-FFF2-40B4-BE49-F238E27FC236}">
                  <a16:creationId xmlns:a16="http://schemas.microsoft.com/office/drawing/2014/main" id="{DE094AA1-73FB-4470-B9F7-61A1159067DB}"/>
                </a:ext>
              </a:extLst>
            </p:cNvPr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45;p49">
              <a:extLst>
                <a:ext uri="{FF2B5EF4-FFF2-40B4-BE49-F238E27FC236}">
                  <a16:creationId xmlns:a16="http://schemas.microsoft.com/office/drawing/2014/main" id="{A702B0DF-F28E-47B9-AB5F-EF060DEE6BF2}"/>
                </a:ext>
              </a:extLst>
            </p:cNvPr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46;p49">
              <a:extLst>
                <a:ext uri="{FF2B5EF4-FFF2-40B4-BE49-F238E27FC236}">
                  <a16:creationId xmlns:a16="http://schemas.microsoft.com/office/drawing/2014/main" id="{F51E6769-5C0E-4E3C-B6DB-5A7E102CE90C}"/>
                </a:ext>
              </a:extLst>
            </p:cNvPr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47;p49">
              <a:extLst>
                <a:ext uri="{FF2B5EF4-FFF2-40B4-BE49-F238E27FC236}">
                  <a16:creationId xmlns:a16="http://schemas.microsoft.com/office/drawing/2014/main" id="{1BAC977F-E6F4-4809-B8CF-9219D7D3B6C4}"/>
                </a:ext>
              </a:extLst>
            </p:cNvPr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48;p49">
              <a:extLst>
                <a:ext uri="{FF2B5EF4-FFF2-40B4-BE49-F238E27FC236}">
                  <a16:creationId xmlns:a16="http://schemas.microsoft.com/office/drawing/2014/main" id="{09CC7A4F-B32D-4C95-976B-58BCFAC1192D}"/>
                </a:ext>
              </a:extLst>
            </p:cNvPr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49;p49">
              <a:extLst>
                <a:ext uri="{FF2B5EF4-FFF2-40B4-BE49-F238E27FC236}">
                  <a16:creationId xmlns:a16="http://schemas.microsoft.com/office/drawing/2014/main" id="{2518F084-E993-4083-BF9B-4B1B303AF57B}"/>
                </a:ext>
              </a:extLst>
            </p:cNvPr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50;p49">
              <a:extLst>
                <a:ext uri="{FF2B5EF4-FFF2-40B4-BE49-F238E27FC236}">
                  <a16:creationId xmlns:a16="http://schemas.microsoft.com/office/drawing/2014/main" id="{A6CF35D8-9A53-42BB-89ED-652FD1427F7C}"/>
                </a:ext>
              </a:extLst>
            </p:cNvPr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51;p49">
              <a:extLst>
                <a:ext uri="{FF2B5EF4-FFF2-40B4-BE49-F238E27FC236}">
                  <a16:creationId xmlns:a16="http://schemas.microsoft.com/office/drawing/2014/main" id="{C7BCBAFA-A241-483A-B089-24304CE60C5F}"/>
                </a:ext>
              </a:extLst>
            </p:cNvPr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52;p49">
              <a:extLst>
                <a:ext uri="{FF2B5EF4-FFF2-40B4-BE49-F238E27FC236}">
                  <a16:creationId xmlns:a16="http://schemas.microsoft.com/office/drawing/2014/main" id="{8A6B571F-FD17-438D-ACF5-BFFF7494977A}"/>
                </a:ext>
              </a:extLst>
            </p:cNvPr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53;p49">
              <a:extLst>
                <a:ext uri="{FF2B5EF4-FFF2-40B4-BE49-F238E27FC236}">
                  <a16:creationId xmlns:a16="http://schemas.microsoft.com/office/drawing/2014/main" id="{2FD7A0EC-3E27-4247-A0A2-AC87712715B0}"/>
                </a:ext>
              </a:extLst>
            </p:cNvPr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54;p49">
              <a:extLst>
                <a:ext uri="{FF2B5EF4-FFF2-40B4-BE49-F238E27FC236}">
                  <a16:creationId xmlns:a16="http://schemas.microsoft.com/office/drawing/2014/main" id="{1C6A4591-03D0-4862-AE08-69805E4B17A1}"/>
                </a:ext>
              </a:extLst>
            </p:cNvPr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55;p49">
              <a:extLst>
                <a:ext uri="{FF2B5EF4-FFF2-40B4-BE49-F238E27FC236}">
                  <a16:creationId xmlns:a16="http://schemas.microsoft.com/office/drawing/2014/main" id="{324AEFD0-B267-49D9-A8D2-496C5311A039}"/>
                </a:ext>
              </a:extLst>
            </p:cNvPr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56;p49">
              <a:extLst>
                <a:ext uri="{FF2B5EF4-FFF2-40B4-BE49-F238E27FC236}">
                  <a16:creationId xmlns:a16="http://schemas.microsoft.com/office/drawing/2014/main" id="{C1AD4D37-D094-4ED1-A712-C9060561F7FD}"/>
                </a:ext>
              </a:extLst>
            </p:cNvPr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57;p49">
              <a:extLst>
                <a:ext uri="{FF2B5EF4-FFF2-40B4-BE49-F238E27FC236}">
                  <a16:creationId xmlns:a16="http://schemas.microsoft.com/office/drawing/2014/main" id="{A182DB92-701C-493E-B2F6-3401D256B526}"/>
                </a:ext>
              </a:extLst>
            </p:cNvPr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58;p49">
              <a:extLst>
                <a:ext uri="{FF2B5EF4-FFF2-40B4-BE49-F238E27FC236}">
                  <a16:creationId xmlns:a16="http://schemas.microsoft.com/office/drawing/2014/main" id="{76592E96-18A7-4595-962E-C9192DA23889}"/>
                </a:ext>
              </a:extLst>
            </p:cNvPr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859;p49">
            <a:extLst>
              <a:ext uri="{FF2B5EF4-FFF2-40B4-BE49-F238E27FC236}">
                <a16:creationId xmlns:a16="http://schemas.microsoft.com/office/drawing/2014/main" id="{017AC966-6301-4780-A8A7-83C91C1F0CF0}"/>
              </a:ext>
            </a:extLst>
          </p:cNvPr>
          <p:cNvGrpSpPr/>
          <p:nvPr/>
        </p:nvGrpSpPr>
        <p:grpSpPr>
          <a:xfrm>
            <a:off x="9741799" y="3912121"/>
            <a:ext cx="2294716" cy="2635055"/>
            <a:chOff x="5882689" y="2014348"/>
            <a:chExt cx="2294716" cy="2635055"/>
          </a:xfrm>
        </p:grpSpPr>
        <p:sp>
          <p:nvSpPr>
            <p:cNvPr id="16" name="Google Shape;1860;p49">
              <a:extLst>
                <a:ext uri="{FF2B5EF4-FFF2-40B4-BE49-F238E27FC236}">
                  <a16:creationId xmlns:a16="http://schemas.microsoft.com/office/drawing/2014/main" id="{9E9DC2A6-9253-464C-8C88-53FE2FC2805D}"/>
                </a:ext>
              </a:extLst>
            </p:cNvPr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61;p49">
              <a:extLst>
                <a:ext uri="{FF2B5EF4-FFF2-40B4-BE49-F238E27FC236}">
                  <a16:creationId xmlns:a16="http://schemas.microsoft.com/office/drawing/2014/main" id="{E26CCA0D-6F50-492E-9D4D-14F912B7939A}"/>
                </a:ext>
              </a:extLst>
            </p:cNvPr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62;p49">
              <a:extLst>
                <a:ext uri="{FF2B5EF4-FFF2-40B4-BE49-F238E27FC236}">
                  <a16:creationId xmlns:a16="http://schemas.microsoft.com/office/drawing/2014/main" id="{3BE46AA9-CF97-4AD3-8DAC-4CB8487E119A}"/>
                </a:ext>
              </a:extLst>
            </p:cNvPr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63;p49">
              <a:extLst>
                <a:ext uri="{FF2B5EF4-FFF2-40B4-BE49-F238E27FC236}">
                  <a16:creationId xmlns:a16="http://schemas.microsoft.com/office/drawing/2014/main" id="{125112A2-9E1C-4172-84D3-86C0085F15D8}"/>
                </a:ext>
              </a:extLst>
            </p:cNvPr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64;p49">
              <a:extLst>
                <a:ext uri="{FF2B5EF4-FFF2-40B4-BE49-F238E27FC236}">
                  <a16:creationId xmlns:a16="http://schemas.microsoft.com/office/drawing/2014/main" id="{64AE1310-5186-47D0-9C31-FDF732A82B66}"/>
                </a:ext>
              </a:extLst>
            </p:cNvPr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65;p49">
              <a:extLst>
                <a:ext uri="{FF2B5EF4-FFF2-40B4-BE49-F238E27FC236}">
                  <a16:creationId xmlns:a16="http://schemas.microsoft.com/office/drawing/2014/main" id="{80ED0B68-F047-47F0-AE71-C24ADE7DE62B}"/>
                </a:ext>
              </a:extLst>
            </p:cNvPr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66;p49">
              <a:extLst>
                <a:ext uri="{FF2B5EF4-FFF2-40B4-BE49-F238E27FC236}">
                  <a16:creationId xmlns:a16="http://schemas.microsoft.com/office/drawing/2014/main" id="{7E68E766-C118-40A3-8A8C-3BA598C94458}"/>
                </a:ext>
              </a:extLst>
            </p:cNvPr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67;p49">
              <a:extLst>
                <a:ext uri="{FF2B5EF4-FFF2-40B4-BE49-F238E27FC236}">
                  <a16:creationId xmlns:a16="http://schemas.microsoft.com/office/drawing/2014/main" id="{ABDE879E-ED93-4F80-AACF-7C0D15E80D91}"/>
                </a:ext>
              </a:extLst>
            </p:cNvPr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68;p49">
              <a:extLst>
                <a:ext uri="{FF2B5EF4-FFF2-40B4-BE49-F238E27FC236}">
                  <a16:creationId xmlns:a16="http://schemas.microsoft.com/office/drawing/2014/main" id="{81AB7626-281F-4D8B-BC95-C646036986A7}"/>
                </a:ext>
              </a:extLst>
            </p:cNvPr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69;p49">
              <a:extLst>
                <a:ext uri="{FF2B5EF4-FFF2-40B4-BE49-F238E27FC236}">
                  <a16:creationId xmlns:a16="http://schemas.microsoft.com/office/drawing/2014/main" id="{251F66A5-A0CC-4A4E-A501-CAF1A96D24C7}"/>
                </a:ext>
              </a:extLst>
            </p:cNvPr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70;p49">
              <a:extLst>
                <a:ext uri="{FF2B5EF4-FFF2-40B4-BE49-F238E27FC236}">
                  <a16:creationId xmlns:a16="http://schemas.microsoft.com/office/drawing/2014/main" id="{32F93C52-3B91-421D-89F4-603D4067E537}"/>
                </a:ext>
              </a:extLst>
            </p:cNvPr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71;p49">
              <a:extLst>
                <a:ext uri="{FF2B5EF4-FFF2-40B4-BE49-F238E27FC236}">
                  <a16:creationId xmlns:a16="http://schemas.microsoft.com/office/drawing/2014/main" id="{BEC3EEF6-2992-46E1-AF04-C54F7490F461}"/>
                </a:ext>
              </a:extLst>
            </p:cNvPr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72;p49">
              <a:extLst>
                <a:ext uri="{FF2B5EF4-FFF2-40B4-BE49-F238E27FC236}">
                  <a16:creationId xmlns:a16="http://schemas.microsoft.com/office/drawing/2014/main" id="{25106890-9C7C-4740-99B5-AA323CB7AEAA}"/>
                </a:ext>
              </a:extLst>
            </p:cNvPr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858;p32">
            <a:extLst>
              <a:ext uri="{FF2B5EF4-FFF2-40B4-BE49-F238E27FC236}">
                <a16:creationId xmlns:a16="http://schemas.microsoft.com/office/drawing/2014/main" id="{B49A28A1-68DD-4C82-A618-A692A9A5B9B8}"/>
              </a:ext>
            </a:extLst>
          </p:cNvPr>
          <p:cNvSpPr txBox="1"/>
          <p:nvPr/>
        </p:nvSpPr>
        <p:spPr>
          <a:xfrm>
            <a:off x="3849007" y="5431016"/>
            <a:ext cx="4344696" cy="177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C000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Barberis Emanuele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Robertazzi Gennaro Alessio</a:t>
            </a:r>
          </a:p>
        </p:txBody>
      </p:sp>
      <p:sp>
        <p:nvSpPr>
          <p:cNvPr id="14" name="Google Shape;1138;p32">
            <a:extLst>
              <a:ext uri="{FF2B5EF4-FFF2-40B4-BE49-F238E27FC236}">
                <a16:creationId xmlns:a16="http://schemas.microsoft.com/office/drawing/2014/main" id="{F934D071-8B19-446D-A6AC-0B5F40D103E1}"/>
              </a:ext>
            </a:extLst>
          </p:cNvPr>
          <p:cNvSpPr txBox="1"/>
          <p:nvPr/>
        </p:nvSpPr>
        <p:spPr>
          <a:xfrm>
            <a:off x="2530504" y="2103035"/>
            <a:ext cx="7036001" cy="151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5400" b="1" dirty="0">
              <a:solidFill>
                <a:srgbClr val="FFC000"/>
              </a:solidFill>
              <a:latin typeface="Lato"/>
              <a:ea typeface="Lilita One"/>
              <a:cs typeface="Lilita One"/>
              <a:sym typeface="Lilita On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rgbClr val="C00000"/>
                </a:solidFill>
                <a:latin typeface="Lato"/>
                <a:ea typeface="Lilita One"/>
                <a:cs typeface="Lilita One"/>
                <a:sym typeface="Lilita One"/>
              </a:rPr>
              <a:t>FINE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5F2220-0A2C-4E5E-88FE-D2FDEF4B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11" y="189979"/>
            <a:ext cx="6295292" cy="12995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D0F828-8C6F-4B88-BDE5-CC1DD971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7" y="82402"/>
            <a:ext cx="1047150" cy="104715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68E61B-25D3-43B2-88EC-56C5398BB3F0}"/>
              </a:ext>
            </a:extLst>
          </p:cNvPr>
          <p:cNvSpPr txBox="1"/>
          <p:nvPr/>
        </p:nvSpPr>
        <p:spPr>
          <a:xfrm>
            <a:off x="2577997" y="3912121"/>
            <a:ext cx="7691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Lato"/>
              </a:rPr>
              <a:t>GRAZIE PER L’ATTENZIONE!</a:t>
            </a:r>
            <a:endParaRPr lang="it-IT" sz="4000" b="1" dirty="0">
              <a:solidFill>
                <a:srgbClr val="FFC000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9312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circuito, elettronico&#10;&#10;Descrizione generata automaticamente">
            <a:extLst>
              <a:ext uri="{FF2B5EF4-FFF2-40B4-BE49-F238E27FC236}">
                <a16:creationId xmlns:a16="http://schemas.microsoft.com/office/drawing/2014/main" id="{96986757-A79C-4476-9DCE-9A22D55C0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r="5952"/>
          <a:stretch/>
        </p:blipFill>
        <p:spPr>
          <a:xfrm>
            <a:off x="8403429" y="2415196"/>
            <a:ext cx="3579753" cy="3720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Google Shape;1209;p34">
            <a:extLst>
              <a:ext uri="{FF2B5EF4-FFF2-40B4-BE49-F238E27FC236}">
                <a16:creationId xmlns:a16="http://schemas.microsoft.com/office/drawing/2014/main" id="{10627410-48F8-4886-9B52-8A0A3B5E1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6740" y="265417"/>
            <a:ext cx="11018520" cy="14344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5400" b="1" dirty="0" err="1">
                <a:latin typeface="Lato"/>
              </a:rPr>
              <a:t>Scelta</a:t>
            </a:r>
            <a:r>
              <a:rPr lang="en-US" sz="5400" b="1" dirty="0">
                <a:latin typeface="Lato"/>
              </a:rPr>
              <a:t> del Dataset</a:t>
            </a: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210;p34">
            <a:extLst>
              <a:ext uri="{FF2B5EF4-FFF2-40B4-BE49-F238E27FC236}">
                <a16:creationId xmlns:a16="http://schemas.microsoft.com/office/drawing/2014/main" id="{648E7C75-8EE7-4627-9453-35D447F7910C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rgbClr val="FFC000"/>
                </a:solidFill>
                <a:latin typeface="Lato"/>
              </a:rPr>
              <a:t>Overview:</a:t>
            </a:r>
          </a:p>
        </p:txBody>
      </p:sp>
      <p:sp>
        <p:nvSpPr>
          <p:cNvPr id="9" name="Google Shape;1210;p34">
            <a:extLst>
              <a:ext uri="{FF2B5EF4-FFF2-40B4-BE49-F238E27FC236}">
                <a16:creationId xmlns:a16="http://schemas.microsoft.com/office/drawing/2014/main" id="{8C9EE23F-8319-49A4-8E7E-65DBDFC49553}"/>
              </a:ext>
            </a:extLst>
          </p:cNvPr>
          <p:cNvSpPr txBox="1">
            <a:spLocks/>
          </p:cNvSpPr>
          <p:nvPr/>
        </p:nvSpPr>
        <p:spPr>
          <a:xfrm>
            <a:off x="572493" y="2514613"/>
            <a:ext cx="7041997" cy="7371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Composto da tutte le tratte percorse dalle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shared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 bike nella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citta’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 di Chicago nell’anno 2020.</a:t>
            </a:r>
          </a:p>
        </p:txBody>
      </p:sp>
      <p:sp>
        <p:nvSpPr>
          <p:cNvPr id="10" name="Google Shape;1210;p34">
            <a:extLst>
              <a:ext uri="{FF2B5EF4-FFF2-40B4-BE49-F238E27FC236}">
                <a16:creationId xmlns:a16="http://schemas.microsoft.com/office/drawing/2014/main" id="{06F569C8-B1C1-4457-B515-141A3AF1BE06}"/>
              </a:ext>
            </a:extLst>
          </p:cNvPr>
          <p:cNvSpPr txBox="1">
            <a:spLocks/>
          </p:cNvSpPr>
          <p:nvPr/>
        </p:nvSpPr>
        <p:spPr>
          <a:xfrm>
            <a:off x="521180" y="3919242"/>
            <a:ext cx="4173912" cy="529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b="1" dirty="0">
                <a:solidFill>
                  <a:srgbClr val="FFC000"/>
                </a:solidFill>
                <a:latin typeface="Lato"/>
              </a:rPr>
              <a:t>Operazioni </a:t>
            </a:r>
            <a:r>
              <a:rPr lang="it-IT" sz="2400" b="1" dirty="0" err="1">
                <a:solidFill>
                  <a:srgbClr val="FFC000"/>
                </a:solidFill>
                <a:latin typeface="Lato"/>
              </a:rPr>
              <a:t>premilinari</a:t>
            </a:r>
            <a:r>
              <a:rPr lang="it-IT" sz="2400" b="1" dirty="0">
                <a:solidFill>
                  <a:srgbClr val="FFC000"/>
                </a:solidFill>
                <a:latin typeface="Lato"/>
              </a:rPr>
              <a:t>:</a:t>
            </a:r>
          </a:p>
        </p:txBody>
      </p:sp>
      <p:sp>
        <p:nvSpPr>
          <p:cNvPr id="11" name="Google Shape;1210;p34">
            <a:extLst>
              <a:ext uri="{FF2B5EF4-FFF2-40B4-BE49-F238E27FC236}">
                <a16:creationId xmlns:a16="http://schemas.microsoft.com/office/drawing/2014/main" id="{50B7D7C2-2B07-469C-8DF2-78DC6D8E5294}"/>
              </a:ext>
            </a:extLst>
          </p:cNvPr>
          <p:cNvSpPr txBox="1">
            <a:spLocks/>
          </p:cNvSpPr>
          <p:nvPr/>
        </p:nvSpPr>
        <p:spPr>
          <a:xfrm>
            <a:off x="521178" y="4415148"/>
            <a:ext cx="7676482" cy="11732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Merge: Alcuni mesi contenevano più di 600.000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rows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. Il dataset è stato reso omogeneo prendendo 10.000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rows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 per ogni mese, per un totale di 120.000 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rows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3B52E4-6E5F-491F-8D9D-F4C6B8012066}"/>
              </a:ext>
            </a:extLst>
          </p:cNvPr>
          <p:cNvSpPr txBox="1"/>
          <p:nvPr/>
        </p:nvSpPr>
        <p:spPr>
          <a:xfrm>
            <a:off x="459632" y="6216466"/>
            <a:ext cx="645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1400" b="1" i="1" u="sng" dirty="0">
                <a:solidFill>
                  <a:srgbClr val="C00000"/>
                </a:solidFill>
                <a:latin typeface="Lato"/>
              </a:rPr>
              <a:t>https://www.kaggle.com/misoagrawal/divvy-bike-share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8BFC6DE2-8940-48F0-897D-D8582017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64" y="64581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209;p34">
            <a:extLst>
              <a:ext uri="{FF2B5EF4-FFF2-40B4-BE49-F238E27FC236}">
                <a16:creationId xmlns:a16="http://schemas.microsoft.com/office/drawing/2014/main" id="{10627410-48F8-4886-9B52-8A0A3B5E1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finale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210;p34">
            <a:extLst>
              <a:ext uri="{FF2B5EF4-FFF2-40B4-BE49-F238E27FC236}">
                <a16:creationId xmlns:a16="http://schemas.microsoft.com/office/drawing/2014/main" id="{216CC580-83BA-48D3-9E0A-C56C423DC337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1600"/>
              </a:spcAft>
            </a:pPr>
            <a:r>
              <a:rPr lang="en-US" sz="2200"/>
              <a:t>Dopo la fase di formatting e cleaning del dataset, ogni </a:t>
            </a:r>
            <a:r>
              <a:rPr lang="en-US" sz="2200" b="1"/>
              <a:t>documento</a:t>
            </a:r>
            <a:r>
              <a:rPr lang="en-US" sz="2200"/>
              <a:t> è composto dai seguenti parametri: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EF5430-6DC3-48F6-B4AB-15A2D9894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14694"/>
            <a:ext cx="5458968" cy="4028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466C29E-80EA-402C-90D9-C0CC427CE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507;p36" descr="Brand Resources | MongoDB">
            <a:extLst>
              <a:ext uri="{FF2B5EF4-FFF2-40B4-BE49-F238E27FC236}">
                <a16:creationId xmlns:a16="http://schemas.microsoft.com/office/drawing/2014/main" id="{84DCC747-342B-4B55-AFCA-9D1FBF1C4A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0712" y="3696742"/>
            <a:ext cx="2979956" cy="803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oogle Shape;1508;p36" descr="Java Logo | Java programming, Java tutorial, Java programming language">
            <a:extLst>
              <a:ext uri="{FF2B5EF4-FFF2-40B4-BE49-F238E27FC236}">
                <a16:creationId xmlns:a16="http://schemas.microsoft.com/office/drawing/2014/main" id="{7D131B5D-5D27-4685-9C58-5E52FA3287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912" y="4986009"/>
            <a:ext cx="1310063" cy="131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1509;p36">
            <a:extLst>
              <a:ext uri="{FF2B5EF4-FFF2-40B4-BE49-F238E27FC236}">
                <a16:creationId xmlns:a16="http://schemas.microsoft.com/office/drawing/2014/main" id="{22EADF88-7481-4468-BB7F-F425E90FD99E}"/>
              </a:ext>
            </a:extLst>
          </p:cNvPr>
          <p:cNvSpPr txBox="1"/>
          <p:nvPr/>
        </p:nvSpPr>
        <p:spPr>
          <a:xfrm>
            <a:off x="6780537" y="3728740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0000"/>
                </a:solidFill>
                <a:latin typeface="Lato"/>
                <a:ea typeface="Josefin Sans"/>
                <a:cs typeface="Josefin Sans"/>
                <a:sym typeface="Josefin Sans"/>
              </a:rPr>
              <a:t>DBMS </a:t>
            </a:r>
            <a:r>
              <a:rPr lang="en" sz="1600" dirty="0">
                <a:solidFill>
                  <a:srgbClr val="FF0000"/>
                </a:solidFill>
                <a:latin typeface="Lato"/>
                <a:ea typeface="Josefin Sans"/>
                <a:cs typeface="Josefin Sans"/>
                <a:sym typeface="Josefin Sans"/>
              </a:rPr>
              <a:t>non relazionale orientato ai documenti utilizzato per lavorare sul dataset.</a:t>
            </a:r>
            <a:endParaRPr sz="1600" dirty="0">
              <a:solidFill>
                <a:srgbClr val="FF0000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Google Shape;1510;p36">
            <a:extLst>
              <a:ext uri="{FF2B5EF4-FFF2-40B4-BE49-F238E27FC236}">
                <a16:creationId xmlns:a16="http://schemas.microsoft.com/office/drawing/2014/main" id="{43E0658D-7F77-4591-8681-6D52033E944A}"/>
              </a:ext>
            </a:extLst>
          </p:cNvPr>
          <p:cNvSpPr txBox="1"/>
          <p:nvPr/>
        </p:nvSpPr>
        <p:spPr>
          <a:xfrm>
            <a:off x="3260712" y="5205736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C000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lo sviluppo dell’interfaccia e le operazioni sul database</a:t>
            </a:r>
            <a:endParaRPr sz="1600" dirty="0">
              <a:solidFill>
                <a:srgbClr val="FFC000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1209;p34">
            <a:extLst>
              <a:ext uri="{FF2B5EF4-FFF2-40B4-BE49-F238E27FC236}">
                <a16:creationId xmlns:a16="http://schemas.microsoft.com/office/drawing/2014/main" id="{2E430F4C-8A71-4D43-AF7F-1778B2F7C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966" y="561928"/>
            <a:ext cx="7815292" cy="1011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Tecnologie utilizzate</a:t>
            </a:r>
            <a:endParaRPr sz="5400" b="1" dirty="0">
              <a:solidFill>
                <a:schemeClr val="tx1">
                  <a:lumMod val="85000"/>
                  <a:lumOff val="15000"/>
                </a:schemeClr>
              </a:solidFill>
              <a:latin typeface="Lato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652F79E-7859-47AD-B341-20171740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0" y="2024579"/>
            <a:ext cx="1879054" cy="1211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Google Shape;1509;p36">
            <a:extLst>
              <a:ext uri="{FF2B5EF4-FFF2-40B4-BE49-F238E27FC236}">
                <a16:creationId xmlns:a16="http://schemas.microsoft.com/office/drawing/2014/main" id="{ADC0EC26-A251-45C5-A3D9-AAD73775B3B8}"/>
              </a:ext>
            </a:extLst>
          </p:cNvPr>
          <p:cNvSpPr txBox="1"/>
          <p:nvPr/>
        </p:nvSpPr>
        <p:spPr>
          <a:xfrm>
            <a:off x="3305900" y="2069914"/>
            <a:ext cx="30219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C000"/>
                </a:solidFill>
                <a:latin typeface="Lato"/>
                <a:ea typeface="Josefin Sans"/>
                <a:cs typeface="Josefin Sans"/>
                <a:sym typeface="Josefin Sans"/>
              </a:rPr>
              <a:t>Linguaggio di programmazione utilizzato per la formattazione del dataset attraverso il modulo pandas</a:t>
            </a:r>
            <a:endParaRPr sz="1600" dirty="0">
              <a:solidFill>
                <a:srgbClr val="FFC000"/>
              </a:solidFill>
              <a:latin typeface="Lato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5DD310E-4CAD-4642-96CD-60F048CDD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6;p37">
            <a:extLst>
              <a:ext uri="{FF2B5EF4-FFF2-40B4-BE49-F238E27FC236}">
                <a16:creationId xmlns:a16="http://schemas.microsoft.com/office/drawing/2014/main" id="{C81C3A70-6DD3-416A-A01A-8AEB6EA74D77}"/>
              </a:ext>
            </a:extLst>
          </p:cNvPr>
          <p:cNvSpPr txBox="1">
            <a:spLocks/>
          </p:cNvSpPr>
          <p:nvPr/>
        </p:nvSpPr>
        <p:spPr>
          <a:xfrm>
            <a:off x="1850597" y="1929468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FFC000"/>
                </a:solidFill>
                <a:latin typeface="Lato"/>
              </a:rPr>
              <a:t>Ricerca per tipo di bicicletta:</a:t>
            </a:r>
          </a:p>
        </p:txBody>
      </p:sp>
      <p:sp>
        <p:nvSpPr>
          <p:cNvPr id="5" name="Google Shape;1517;p37">
            <a:extLst>
              <a:ext uri="{FF2B5EF4-FFF2-40B4-BE49-F238E27FC236}">
                <a16:creationId xmlns:a16="http://schemas.microsoft.com/office/drawing/2014/main" id="{0AB23EB4-0A00-4E58-965C-F5BB9EA4A51A}"/>
              </a:ext>
            </a:extLst>
          </p:cNvPr>
          <p:cNvSpPr txBox="1">
            <a:spLocks/>
          </p:cNvSpPr>
          <p:nvPr/>
        </p:nvSpPr>
        <p:spPr>
          <a:xfrm>
            <a:off x="1905950" y="2511658"/>
            <a:ext cx="2866571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Viene effettuata una ricerca in base al tipo di bicicletta, potendo scegliere sia il giorno sia il mese.</a:t>
            </a:r>
          </a:p>
        </p:txBody>
      </p:sp>
      <p:sp>
        <p:nvSpPr>
          <p:cNvPr id="6" name="Google Shape;1518;p37">
            <a:extLst>
              <a:ext uri="{FF2B5EF4-FFF2-40B4-BE49-F238E27FC236}">
                <a16:creationId xmlns:a16="http://schemas.microsoft.com/office/drawing/2014/main" id="{D3EE7665-8F70-427E-971D-E7BF4B475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700" y="2024725"/>
            <a:ext cx="743250" cy="48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C000"/>
                </a:solidFill>
                <a:latin typeface="Lato"/>
              </a:rPr>
              <a:t>01</a:t>
            </a:r>
            <a:endParaRPr lang="en" sz="1800" b="1" dirty="0">
              <a:solidFill>
                <a:srgbClr val="FFC000"/>
              </a:solidFill>
              <a:latin typeface="Lato"/>
            </a:endParaRPr>
          </a:p>
        </p:txBody>
      </p:sp>
      <p:sp>
        <p:nvSpPr>
          <p:cNvPr id="7" name="Google Shape;1515;p37">
            <a:extLst>
              <a:ext uri="{FF2B5EF4-FFF2-40B4-BE49-F238E27FC236}">
                <a16:creationId xmlns:a16="http://schemas.microsoft.com/office/drawing/2014/main" id="{712056DB-7C92-46CB-A727-A1CA5AC650B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Query implementate</a:t>
            </a:r>
          </a:p>
        </p:txBody>
      </p:sp>
      <p:sp>
        <p:nvSpPr>
          <p:cNvPr id="8" name="Google Shape;1516;p37">
            <a:extLst>
              <a:ext uri="{FF2B5EF4-FFF2-40B4-BE49-F238E27FC236}">
                <a16:creationId xmlns:a16="http://schemas.microsoft.com/office/drawing/2014/main" id="{9CD57F80-2359-42AE-905B-D3C30E372B6E}"/>
              </a:ext>
            </a:extLst>
          </p:cNvPr>
          <p:cNvSpPr txBox="1">
            <a:spLocks/>
          </p:cNvSpPr>
          <p:nvPr/>
        </p:nvSpPr>
        <p:spPr>
          <a:xfrm>
            <a:off x="7474834" y="1929468"/>
            <a:ext cx="3065352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C00000"/>
                </a:solidFill>
                <a:latin typeface="Lato"/>
              </a:rPr>
              <a:t>Ricerca per mese:</a:t>
            </a:r>
          </a:p>
        </p:txBody>
      </p:sp>
      <p:sp>
        <p:nvSpPr>
          <p:cNvPr id="9" name="Google Shape;1517;p37">
            <a:extLst>
              <a:ext uri="{FF2B5EF4-FFF2-40B4-BE49-F238E27FC236}">
                <a16:creationId xmlns:a16="http://schemas.microsoft.com/office/drawing/2014/main" id="{649314EA-B80C-4CE7-8E97-FC3E3243224E}"/>
              </a:ext>
            </a:extLst>
          </p:cNvPr>
          <p:cNvSpPr txBox="1">
            <a:spLocks/>
          </p:cNvSpPr>
          <p:nvPr/>
        </p:nvSpPr>
        <p:spPr>
          <a:xfrm>
            <a:off x="7474834" y="2399624"/>
            <a:ext cx="3459391" cy="1183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Viene effettuata una ricerca in base al mese, potendo scegliere tra le corse effettuate da un utente membership o casual.</a:t>
            </a:r>
          </a:p>
        </p:txBody>
      </p:sp>
      <p:sp>
        <p:nvSpPr>
          <p:cNvPr id="10" name="Google Shape;1518;p37">
            <a:extLst>
              <a:ext uri="{FF2B5EF4-FFF2-40B4-BE49-F238E27FC236}">
                <a16:creationId xmlns:a16="http://schemas.microsoft.com/office/drawing/2014/main" id="{FA7096BA-459A-4947-9619-A21E00CCAA17}"/>
              </a:ext>
            </a:extLst>
          </p:cNvPr>
          <p:cNvSpPr txBox="1">
            <a:spLocks/>
          </p:cNvSpPr>
          <p:nvPr/>
        </p:nvSpPr>
        <p:spPr>
          <a:xfrm>
            <a:off x="6786937" y="2024725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C00000"/>
                </a:solidFill>
                <a:latin typeface="Lato"/>
              </a:rPr>
              <a:t>02</a:t>
            </a:r>
            <a:endParaRPr lang="en" sz="1800" b="1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11" name="Google Shape;1516;p37">
            <a:extLst>
              <a:ext uri="{FF2B5EF4-FFF2-40B4-BE49-F238E27FC236}">
                <a16:creationId xmlns:a16="http://schemas.microsoft.com/office/drawing/2014/main" id="{A96A2FBD-7DEA-4372-B1C5-2F3F747B3BC6}"/>
              </a:ext>
            </a:extLst>
          </p:cNvPr>
          <p:cNvSpPr txBox="1">
            <a:spLocks/>
          </p:cNvSpPr>
          <p:nvPr/>
        </p:nvSpPr>
        <p:spPr>
          <a:xfrm>
            <a:off x="1850597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C00000"/>
                </a:solidFill>
                <a:latin typeface="Lato"/>
              </a:rPr>
              <a:t>Query personalizzata:</a:t>
            </a:r>
          </a:p>
        </p:txBody>
      </p:sp>
      <p:sp>
        <p:nvSpPr>
          <p:cNvPr id="12" name="Google Shape;1517;p37">
            <a:extLst>
              <a:ext uri="{FF2B5EF4-FFF2-40B4-BE49-F238E27FC236}">
                <a16:creationId xmlns:a16="http://schemas.microsoft.com/office/drawing/2014/main" id="{1AC6D6AC-D4A5-44A6-A599-45609DED0B92}"/>
              </a:ext>
            </a:extLst>
          </p:cNvPr>
          <p:cNvSpPr txBox="1">
            <a:spLocks/>
          </p:cNvSpPr>
          <p:nvPr/>
        </p:nvSpPr>
        <p:spPr>
          <a:xfrm>
            <a:off x="1905951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Permette di effettuare una ricerca facendo selezionare all’utente i tipi di dati da ricercare.</a:t>
            </a:r>
          </a:p>
        </p:txBody>
      </p:sp>
      <p:sp>
        <p:nvSpPr>
          <p:cNvPr id="13" name="Google Shape;1518;p37">
            <a:extLst>
              <a:ext uri="{FF2B5EF4-FFF2-40B4-BE49-F238E27FC236}">
                <a16:creationId xmlns:a16="http://schemas.microsoft.com/office/drawing/2014/main" id="{7B5DA41C-0CCF-4E06-BD25-540184F321A2}"/>
              </a:ext>
            </a:extLst>
          </p:cNvPr>
          <p:cNvSpPr txBox="1">
            <a:spLocks/>
          </p:cNvSpPr>
          <p:nvPr/>
        </p:nvSpPr>
        <p:spPr>
          <a:xfrm>
            <a:off x="1162700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C00000"/>
                </a:solidFill>
                <a:latin typeface="Lato"/>
              </a:rPr>
              <a:t>03</a:t>
            </a:r>
            <a:endParaRPr lang="en" sz="1800" b="1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15" name="Google Shape;1516;p37">
            <a:extLst>
              <a:ext uri="{FF2B5EF4-FFF2-40B4-BE49-F238E27FC236}">
                <a16:creationId xmlns:a16="http://schemas.microsoft.com/office/drawing/2014/main" id="{DEFF25C7-AAED-4671-8727-6164C9C57BCC}"/>
              </a:ext>
            </a:extLst>
          </p:cNvPr>
          <p:cNvSpPr txBox="1">
            <a:spLocks/>
          </p:cNvSpPr>
          <p:nvPr/>
        </p:nvSpPr>
        <p:spPr>
          <a:xfrm>
            <a:off x="7474834" y="4107700"/>
            <a:ext cx="3660970" cy="694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b="1" dirty="0">
                <a:solidFill>
                  <a:srgbClr val="FFC000"/>
                </a:solidFill>
                <a:latin typeface="Lato"/>
              </a:rPr>
              <a:t>Visualizzazione Grafici:</a:t>
            </a:r>
          </a:p>
        </p:txBody>
      </p:sp>
      <p:sp>
        <p:nvSpPr>
          <p:cNvPr id="16" name="Google Shape;1517;p37">
            <a:extLst>
              <a:ext uri="{FF2B5EF4-FFF2-40B4-BE49-F238E27FC236}">
                <a16:creationId xmlns:a16="http://schemas.microsoft.com/office/drawing/2014/main" id="{6C390D8E-1EBE-4452-AFF2-017BA7359202}"/>
              </a:ext>
            </a:extLst>
          </p:cNvPr>
          <p:cNvSpPr txBox="1">
            <a:spLocks/>
          </p:cNvSpPr>
          <p:nvPr/>
        </p:nvSpPr>
        <p:spPr>
          <a:xfrm>
            <a:off x="7530188" y="4689890"/>
            <a:ext cx="3001610" cy="1071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 che permette la visualizzazione di grafici riguardanti i dati presenti nel dataset.</a:t>
            </a:r>
          </a:p>
        </p:txBody>
      </p:sp>
      <p:sp>
        <p:nvSpPr>
          <p:cNvPr id="17" name="Google Shape;1518;p37">
            <a:extLst>
              <a:ext uri="{FF2B5EF4-FFF2-40B4-BE49-F238E27FC236}">
                <a16:creationId xmlns:a16="http://schemas.microsoft.com/office/drawing/2014/main" id="{0A0E4647-9458-40A7-BC66-F32AD8BCAC10}"/>
              </a:ext>
            </a:extLst>
          </p:cNvPr>
          <p:cNvSpPr txBox="1">
            <a:spLocks/>
          </p:cNvSpPr>
          <p:nvPr/>
        </p:nvSpPr>
        <p:spPr>
          <a:xfrm>
            <a:off x="6786937" y="4202957"/>
            <a:ext cx="743250" cy="4869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" sz="2400" b="1" dirty="0">
                <a:solidFill>
                  <a:srgbClr val="FFC000"/>
                </a:solidFill>
                <a:latin typeface="Lato"/>
              </a:rPr>
              <a:t>04</a:t>
            </a:r>
            <a:endParaRPr lang="en" sz="1800" b="1" dirty="0">
              <a:solidFill>
                <a:srgbClr val="FFC000"/>
              </a:solidFill>
              <a:latin typeface="Lato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E2517C8-46AA-435B-92CE-83F137F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7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5;p37">
            <a:extLst>
              <a:ext uri="{FF2B5EF4-FFF2-40B4-BE49-F238E27FC236}">
                <a16:creationId xmlns:a16="http://schemas.microsoft.com/office/drawing/2014/main" id="{B870A965-165D-4F03-9386-3EC732288032}"/>
              </a:ext>
            </a:extLst>
          </p:cNvPr>
          <p:cNvSpPr txBox="1">
            <a:spLocks/>
          </p:cNvSpPr>
          <p:nvPr/>
        </p:nvSpPr>
        <p:spPr>
          <a:xfrm>
            <a:off x="2631013" y="292544"/>
            <a:ext cx="6929973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Starter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07C238-AFEE-41F6-B480-292EDF804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86" y="1866123"/>
            <a:ext cx="6146225" cy="4121956"/>
          </a:xfrm>
          <a:prstGeom prst="rect">
            <a:avLst/>
          </a:prstGeom>
          <a:effectLst>
            <a:outerShdw blurRad="76200" dist="50800" algn="ctr" rotWithShape="0">
              <a:srgbClr val="000000">
                <a:alpha val="55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2080861-32B0-4E9C-9EC1-C43AB79A1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2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Front-end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bike </a:t>
            </a:r>
            <a:r>
              <a:rPr lang="it-IT" sz="5400" b="1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type</a:t>
            </a:r>
            <a:endParaRPr lang="it-IT" sz="5400" b="1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88BDF-80E2-44C6-978A-B72CE4B05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45" y="2519137"/>
            <a:ext cx="4296909" cy="3614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0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Lato"/>
              </a:rPr>
              <a:t>Back-end</a:t>
            </a: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bike </a:t>
            </a:r>
            <a:r>
              <a:rPr lang="it-IT" sz="5400" b="1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type</a:t>
            </a:r>
            <a:endParaRPr lang="it-IT" sz="5400" b="1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0930E08-B391-41D2-82D9-7F07D20D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4" y="2376519"/>
            <a:ext cx="11876811" cy="4142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521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5;p39">
            <a:extLst>
              <a:ext uri="{FF2B5EF4-FFF2-40B4-BE49-F238E27FC236}">
                <a16:creationId xmlns:a16="http://schemas.microsoft.com/office/drawing/2014/main" id="{9C8F9FDE-31FC-4643-8660-2E9E7C774169}"/>
              </a:ext>
            </a:extLst>
          </p:cNvPr>
          <p:cNvSpPr txBox="1">
            <a:spLocks/>
          </p:cNvSpPr>
          <p:nvPr/>
        </p:nvSpPr>
        <p:spPr>
          <a:xfrm>
            <a:off x="4798231" y="1664427"/>
            <a:ext cx="2262744" cy="42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Result</a:t>
            </a:r>
            <a:endParaRPr lang="it-IT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6" name="Google Shape;1515;p37">
            <a:extLst>
              <a:ext uri="{FF2B5EF4-FFF2-40B4-BE49-F238E27FC236}">
                <a16:creationId xmlns:a16="http://schemas.microsoft.com/office/drawing/2014/main" id="{C178F998-8A22-4CE0-A2D9-3CE6E79B48CE}"/>
              </a:ext>
            </a:extLst>
          </p:cNvPr>
          <p:cNvSpPr txBox="1">
            <a:spLocks/>
          </p:cNvSpPr>
          <p:nvPr/>
        </p:nvSpPr>
        <p:spPr>
          <a:xfrm>
            <a:off x="2662225" y="339197"/>
            <a:ext cx="6867550" cy="1289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t-IT" sz="5400" b="1" dirty="0">
                <a:solidFill>
                  <a:schemeClr val="bg2">
                    <a:lumMod val="25000"/>
                  </a:schemeClr>
                </a:solidFill>
                <a:latin typeface="Lato"/>
              </a:rPr>
              <a:t>Query: bike </a:t>
            </a:r>
            <a:r>
              <a:rPr lang="it-IT" sz="5400" b="1" dirty="0" err="1">
                <a:solidFill>
                  <a:schemeClr val="bg2">
                    <a:lumMod val="25000"/>
                  </a:schemeClr>
                </a:solidFill>
                <a:latin typeface="Lato"/>
              </a:rPr>
              <a:t>type</a:t>
            </a:r>
            <a:endParaRPr lang="it-IT" sz="5400" b="1" dirty="0">
              <a:solidFill>
                <a:schemeClr val="bg2">
                  <a:lumMod val="25000"/>
                </a:schemeClr>
              </a:solidFill>
              <a:latin typeface="Lato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4702FA-B5F3-47F0-9A62-2458B2EFF0C6}"/>
              </a:ext>
            </a:extLst>
          </p:cNvPr>
          <p:cNvSpPr/>
          <p:nvPr/>
        </p:nvSpPr>
        <p:spPr>
          <a:xfrm>
            <a:off x="5047861" y="1629009"/>
            <a:ext cx="1763485" cy="4978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DD9563-FDD8-4D2B-A224-C9093AA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82" y="3586"/>
            <a:ext cx="6295292" cy="12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13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342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Josefin Sans</vt:lpstr>
      <vt:lpstr>Lato</vt:lpstr>
      <vt:lpstr>Tema di Office</vt:lpstr>
      <vt:lpstr>Presentazione standard di PowerPoint</vt:lpstr>
      <vt:lpstr>Scelta del Dataset</vt:lpstr>
      <vt:lpstr>Dataset finale</vt:lpstr>
      <vt:lpstr>Tecnologie utilizzate</vt:lpstr>
      <vt:lpstr>01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BARBERIS</dc:creator>
  <cp:lastModifiedBy>GENNARO ALESSIO ROBERTAZZI</cp:lastModifiedBy>
  <cp:revision>18</cp:revision>
  <dcterms:created xsi:type="dcterms:W3CDTF">2021-07-13T10:41:14Z</dcterms:created>
  <dcterms:modified xsi:type="dcterms:W3CDTF">2021-07-17T14:35:15Z</dcterms:modified>
</cp:coreProperties>
</file>