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66" r:id="rId14"/>
    <p:sldId id="267" r:id="rId15"/>
    <p:sldId id="268" r:id="rId16"/>
    <p:sldId id="272" r:id="rId17"/>
    <p:sldId id="277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00"/>
    <a:srgbClr val="FFA90D"/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6134" autoAdjust="0"/>
  </p:normalViewPr>
  <p:slideViewPr>
    <p:cSldViewPr snapToGrid="0">
      <p:cViewPr varScale="1">
        <p:scale>
          <a:sx n="98" d="100"/>
          <a:sy n="98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C3FA-982E-4B88-BA8F-49EF99B20714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A7D75-D07C-4BFC-AB98-4323D8898E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8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a tutti,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A7D75-D07C-4BFC-AB98-4323D8898E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91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strada, esterni, parcheggiato, via&#10;&#10;Descrizione generata automaticamente">
            <a:extLst>
              <a:ext uri="{FF2B5EF4-FFF2-40B4-BE49-F238E27FC236}">
                <a16:creationId xmlns:a16="http://schemas.microsoft.com/office/drawing/2014/main" id="{272BB902-E09D-40A1-99E8-11099152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  <a14:imgEffect>
                      <a14:saturation sat="176000"/>
                    </a14:imgEffect>
                    <a14:imgEffect>
                      <a14:brightnessContrast bright="-42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90" y="-214604"/>
            <a:ext cx="12341290" cy="7242729"/>
          </a:xfrm>
          <a:prstGeom prst="rect">
            <a:avLst/>
          </a:prstGeom>
        </p:spPr>
      </p:pic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4196353" y="4075513"/>
            <a:ext cx="3799290" cy="64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Progetto Basi di Dati 2 </a:t>
            </a:r>
            <a:b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</a:b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A.A. 2020/2021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77998" y="2672299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23852" y="146151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73481" y="142609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21B219-5BEA-4AFE-AB00-1AA3283DB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84" y="2553534"/>
            <a:ext cx="4475832" cy="3397459"/>
          </a:xfrm>
          <a:prstGeom prst="roundRect">
            <a:avLst>
              <a:gd name="adj" fmla="val 43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3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337476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302058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B3C1249-E4CB-4E63-A591-643DD21C1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b="4462"/>
          <a:stretch/>
        </p:blipFill>
        <p:spPr>
          <a:xfrm>
            <a:off x="1603828" y="2131609"/>
            <a:ext cx="8984343" cy="4286848"/>
          </a:xfrm>
          <a:prstGeom prst="roundRect">
            <a:avLst>
              <a:gd name="adj" fmla="val 22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28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37203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33661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83C79F-E876-4CDE-B846-0CB00814C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4" y="2141425"/>
            <a:ext cx="10226811" cy="4251111"/>
          </a:xfrm>
          <a:prstGeom prst="roundRect">
            <a:avLst>
              <a:gd name="adj" fmla="val 39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33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9340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42256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32" y="-71886"/>
            <a:ext cx="6295292" cy="1299528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961C9B-A963-424F-AE52-38568A375482}"/>
              </a:ext>
            </a:extLst>
          </p:cNvPr>
          <p:cNvCxnSpPr>
            <a:cxnSpLocks/>
          </p:cNvCxnSpPr>
          <p:nvPr/>
        </p:nvCxnSpPr>
        <p:spPr>
          <a:xfrm>
            <a:off x="7857525" y="5337307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CA248C-88CD-4F5E-9E8E-7DADB2A76603}"/>
              </a:ext>
            </a:extLst>
          </p:cNvPr>
          <p:cNvSpPr txBox="1"/>
          <p:nvPr/>
        </p:nvSpPr>
        <p:spPr>
          <a:xfrm>
            <a:off x="9843246" y="2645479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/>
              <a:t>mese</a:t>
            </a:r>
            <a:endParaRPr lang="it-IT" sz="1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4C2EBB-C01F-4DF6-9085-DA01BAC04E64}"/>
              </a:ext>
            </a:extLst>
          </p:cNvPr>
          <p:cNvSpPr txBox="1"/>
          <p:nvPr/>
        </p:nvSpPr>
        <p:spPr>
          <a:xfrm>
            <a:off x="9843246" y="308218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giorno</a:t>
            </a:r>
            <a:endParaRPr lang="it-IT" sz="14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8B9B920-0EC9-4250-90E6-D25B4FB8EBAA}"/>
              </a:ext>
            </a:extLst>
          </p:cNvPr>
          <p:cNvSpPr txBox="1"/>
          <p:nvPr/>
        </p:nvSpPr>
        <p:spPr>
          <a:xfrm>
            <a:off x="9823335" y="3359811"/>
            <a:ext cx="21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ora</a:t>
            </a:r>
            <a:r>
              <a:rPr lang="en-US" sz="1400" b="1" dirty="0"/>
              <a:t> di </a:t>
            </a:r>
            <a:r>
              <a:rPr lang="en-US" sz="1400" b="1" dirty="0" err="1"/>
              <a:t>partenza</a:t>
            </a:r>
            <a:endParaRPr lang="it-IT" sz="14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F4632-2E4C-492D-882A-A8F233F14BFF}"/>
              </a:ext>
            </a:extLst>
          </p:cNvPr>
          <p:cNvSpPr txBox="1"/>
          <p:nvPr/>
        </p:nvSpPr>
        <p:spPr>
          <a:xfrm>
            <a:off x="9821661" y="4004558"/>
            <a:ext cx="212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ora</a:t>
            </a:r>
            <a:r>
              <a:rPr lang="en-US" sz="1400" b="1" dirty="0"/>
              <a:t> di </a:t>
            </a:r>
            <a:r>
              <a:rPr lang="en-US" sz="1400" b="1" dirty="0" err="1"/>
              <a:t>arrivo</a:t>
            </a:r>
            <a:endParaRPr lang="it-IT" sz="14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922D0B-8F01-44BF-AD7A-BED4C57095E9}"/>
              </a:ext>
            </a:extLst>
          </p:cNvPr>
          <p:cNvSpPr txBox="1"/>
          <p:nvPr/>
        </p:nvSpPr>
        <p:spPr>
          <a:xfrm>
            <a:off x="9821661" y="4310078"/>
            <a:ext cx="224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</a:t>
            </a:r>
            <a:r>
              <a:rPr lang="en-US" sz="1400" b="1" dirty="0" err="1"/>
              <a:t>partenza</a:t>
            </a:r>
            <a:endParaRPr lang="it-IT" sz="1400" b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BA55950-C535-4FFC-9BA0-69ECEBAF8814}"/>
              </a:ext>
            </a:extLst>
          </p:cNvPr>
          <p:cNvSpPr txBox="1"/>
          <p:nvPr/>
        </p:nvSpPr>
        <p:spPr>
          <a:xfrm>
            <a:off x="9821661" y="4726265"/>
            <a:ext cx="210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</a:t>
            </a:r>
            <a:r>
              <a:rPr lang="en-US" sz="1400" b="1" dirty="0" err="1"/>
              <a:t>arrivo</a:t>
            </a:r>
            <a:endParaRPr lang="it-IT" sz="1400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D8AC13F-4790-4F94-91CC-3525E5DB08BD}"/>
              </a:ext>
            </a:extLst>
          </p:cNvPr>
          <p:cNvSpPr txBox="1"/>
          <p:nvPr/>
        </p:nvSpPr>
        <p:spPr>
          <a:xfrm>
            <a:off x="9823335" y="5183418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tipo</a:t>
            </a:r>
            <a:r>
              <a:rPr lang="en-US" sz="1400" b="1" dirty="0"/>
              <a:t> </a:t>
            </a:r>
            <a:r>
              <a:rPr lang="en-US" sz="1400" b="1" dirty="0" err="1"/>
              <a:t>bici</a:t>
            </a:r>
            <a:endParaRPr lang="it-IT" sz="14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30A126F-4273-4008-AE3E-1AFC0D9A4F8D}"/>
              </a:ext>
            </a:extLst>
          </p:cNvPr>
          <p:cNvSpPr txBox="1"/>
          <p:nvPr/>
        </p:nvSpPr>
        <p:spPr>
          <a:xfrm>
            <a:off x="9843246" y="5584785"/>
            <a:ext cx="21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tipologia</a:t>
            </a:r>
            <a:r>
              <a:rPr lang="en-US" sz="1400" b="1" dirty="0"/>
              <a:t> </a:t>
            </a:r>
            <a:r>
              <a:rPr lang="en-US" sz="1400" b="1" dirty="0" err="1"/>
              <a:t>utente</a:t>
            </a:r>
            <a:endParaRPr lang="it-IT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DA10E0-9D32-41EF-A75B-3029FD471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6" y="2211793"/>
            <a:ext cx="7014340" cy="4218563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3CB65D4-9B39-45F3-A3B1-04BA776BB765}"/>
              </a:ext>
            </a:extLst>
          </p:cNvPr>
          <p:cNvCxnSpPr>
            <a:cxnSpLocks/>
          </p:cNvCxnSpPr>
          <p:nvPr/>
        </p:nvCxnSpPr>
        <p:spPr>
          <a:xfrm>
            <a:off x="7877436" y="5738673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FEE84DB-3D84-476F-8425-9ADEAD5C4DB6}"/>
              </a:ext>
            </a:extLst>
          </p:cNvPr>
          <p:cNvCxnSpPr>
            <a:cxnSpLocks/>
          </p:cNvCxnSpPr>
          <p:nvPr/>
        </p:nvCxnSpPr>
        <p:spPr>
          <a:xfrm>
            <a:off x="7877436" y="488601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FE673CF-6FBF-4BA8-BB0B-B5141480529F}"/>
              </a:ext>
            </a:extLst>
          </p:cNvPr>
          <p:cNvCxnSpPr>
            <a:cxnSpLocks/>
          </p:cNvCxnSpPr>
          <p:nvPr/>
        </p:nvCxnSpPr>
        <p:spPr>
          <a:xfrm>
            <a:off x="7877436" y="4463967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542ABB0-8A4D-40DD-85C7-B153976C70DF}"/>
              </a:ext>
            </a:extLst>
          </p:cNvPr>
          <p:cNvCxnSpPr>
            <a:cxnSpLocks/>
          </p:cNvCxnSpPr>
          <p:nvPr/>
        </p:nvCxnSpPr>
        <p:spPr>
          <a:xfrm>
            <a:off x="7877436" y="417821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A7DFF76-A472-4C58-AB65-8C79B7A1E2A3}"/>
              </a:ext>
            </a:extLst>
          </p:cNvPr>
          <p:cNvCxnSpPr>
            <a:cxnSpLocks/>
          </p:cNvCxnSpPr>
          <p:nvPr/>
        </p:nvCxnSpPr>
        <p:spPr>
          <a:xfrm>
            <a:off x="7877436" y="3525552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BBE379E-0D4D-4B54-A112-9908CFF7F8E0}"/>
              </a:ext>
            </a:extLst>
          </p:cNvPr>
          <p:cNvCxnSpPr>
            <a:cxnSpLocks/>
          </p:cNvCxnSpPr>
          <p:nvPr/>
        </p:nvCxnSpPr>
        <p:spPr>
          <a:xfrm>
            <a:off x="7877436" y="3236071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6E2C225B-F71C-4CA1-8AE4-1392B3AE5168}"/>
              </a:ext>
            </a:extLst>
          </p:cNvPr>
          <p:cNvCxnSpPr>
            <a:cxnSpLocks/>
          </p:cNvCxnSpPr>
          <p:nvPr/>
        </p:nvCxnSpPr>
        <p:spPr>
          <a:xfrm>
            <a:off x="7877436" y="280267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0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5272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581887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5D132F-AFC1-4808-B87F-C1E2A1DF5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37" y="2344934"/>
            <a:ext cx="8386526" cy="3810858"/>
          </a:xfrm>
          <a:prstGeom prst="roundRect">
            <a:avLst>
              <a:gd name="adj" fmla="val 54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06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964628" y="168833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214257" y="1617497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9CA97DB-5704-488B-BF67-94285B00C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95" y="2264063"/>
            <a:ext cx="7529209" cy="4057342"/>
          </a:xfrm>
          <a:prstGeom prst="roundRect">
            <a:avLst>
              <a:gd name="adj" fmla="val 30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433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964628" y="1616408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63051" y="239894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214257" y="1580990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B71AC2-492A-4E97-8760-27CB0FAA7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42" y="2407317"/>
            <a:ext cx="4631315" cy="3745075"/>
          </a:xfrm>
          <a:prstGeom prst="roundRect">
            <a:avLst>
              <a:gd name="adj" fmla="val 44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98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5272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581887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3AD4B9-457A-463E-9B44-C1049364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92" y="2327063"/>
            <a:ext cx="5738615" cy="3956898"/>
          </a:xfrm>
          <a:prstGeom prst="roundRect">
            <a:avLst>
              <a:gd name="adj" fmla="val 4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20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23851" y="143984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73481" y="140045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D520361-2720-4309-B0FE-34BE15B66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419" y="2023035"/>
            <a:ext cx="5182700" cy="4339309"/>
          </a:xfrm>
          <a:prstGeom prst="roundRect">
            <a:avLst>
              <a:gd name="adj" fmla="val 44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708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4273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3919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035189-CF05-46ED-8F36-08184377D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3003" y="2380444"/>
            <a:ext cx="5345993" cy="3757376"/>
          </a:xfrm>
          <a:prstGeom prst="roundRect">
            <a:avLst>
              <a:gd name="adj" fmla="val 3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142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circuito, elettronico&#10;&#10;Descrizione generata automaticamente">
            <a:extLst>
              <a:ext uri="{FF2B5EF4-FFF2-40B4-BE49-F238E27FC236}">
                <a16:creationId xmlns:a16="http://schemas.microsoft.com/office/drawing/2014/main" id="{96986757-A79C-4476-9DCE-9A22D55C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r="5952"/>
          <a:stretch/>
        </p:blipFill>
        <p:spPr>
          <a:xfrm>
            <a:off x="8403429" y="2415196"/>
            <a:ext cx="3579753" cy="372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" y="265417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dirty="0" err="1">
                <a:latin typeface="Lato"/>
              </a:rPr>
              <a:t>Scelta</a:t>
            </a:r>
            <a:r>
              <a:rPr lang="en-US" sz="5400" b="1" dirty="0">
                <a:latin typeface="Lato"/>
              </a:rPr>
              <a:t> del Dataset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48E7C75-8EE7-4627-9453-35D447F7910C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Lato"/>
              </a:rPr>
              <a:t>Overview: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8C9EE23F-8319-49A4-8E7E-65DBDFC49553}"/>
              </a:ext>
            </a:extLst>
          </p:cNvPr>
          <p:cNvSpPr txBox="1">
            <a:spLocks/>
          </p:cNvSpPr>
          <p:nvPr/>
        </p:nvSpPr>
        <p:spPr>
          <a:xfrm>
            <a:off x="572493" y="251461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Composto da tutte le tratte percorse dalle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shared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bike nella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citta’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di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6F569C8-B1C1-4457-B515-141A3AF1BE06}"/>
              </a:ext>
            </a:extLst>
          </p:cNvPr>
          <p:cNvSpPr txBox="1">
            <a:spLocks/>
          </p:cNvSpPr>
          <p:nvPr/>
        </p:nvSpPr>
        <p:spPr>
          <a:xfrm>
            <a:off x="521180" y="3919242"/>
            <a:ext cx="4173912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FFC000"/>
                </a:solidFill>
                <a:latin typeface="Lato"/>
              </a:rPr>
              <a:t>Operazioni </a:t>
            </a:r>
            <a:r>
              <a:rPr lang="it-IT" sz="2400" b="1" dirty="0" err="1">
                <a:solidFill>
                  <a:srgbClr val="FFC000"/>
                </a:solidFill>
                <a:latin typeface="Lato"/>
              </a:rPr>
              <a:t>premilinari</a:t>
            </a:r>
            <a:r>
              <a:rPr lang="it-IT" sz="2400" b="1" dirty="0">
                <a:solidFill>
                  <a:srgbClr val="FFC000"/>
                </a:solidFill>
                <a:latin typeface="Lato"/>
              </a:rPr>
              <a:t>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50B7D7C2-2B07-469C-8DF2-78DC6D8E5294}"/>
              </a:ext>
            </a:extLst>
          </p:cNvPr>
          <p:cNvSpPr txBox="1">
            <a:spLocks/>
          </p:cNvSpPr>
          <p:nvPr/>
        </p:nvSpPr>
        <p:spPr>
          <a:xfrm>
            <a:off x="521178" y="4415148"/>
            <a:ext cx="7757060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Merge: Alcuni mesi contenevano più di 600.000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tuple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tuple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tuple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3B52E4-6E5F-491F-8D9D-F4C6B8012066}"/>
              </a:ext>
            </a:extLst>
          </p:cNvPr>
          <p:cNvSpPr txBox="1"/>
          <p:nvPr/>
        </p:nvSpPr>
        <p:spPr>
          <a:xfrm>
            <a:off x="459632" y="6216466"/>
            <a:ext cx="64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i="1" u="sng" dirty="0">
                <a:solidFill>
                  <a:srgbClr val="C00000"/>
                </a:solidFill>
                <a:latin typeface="Lato"/>
              </a:rPr>
              <a:t>https://www.kaggle.com/misoagrawal/divvy-bike-share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8BFC6DE2-8940-48F0-897D-D8582017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64" y="64581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763;p49">
            <a:extLst>
              <a:ext uri="{FF2B5EF4-FFF2-40B4-BE49-F238E27FC236}">
                <a16:creationId xmlns:a16="http://schemas.microsoft.com/office/drawing/2014/main" id="{0EA3FFEF-CF66-453F-AAE9-B0BAB345D2CC}"/>
              </a:ext>
            </a:extLst>
          </p:cNvPr>
          <p:cNvGrpSpPr/>
          <p:nvPr/>
        </p:nvGrpSpPr>
        <p:grpSpPr>
          <a:xfrm>
            <a:off x="375416" y="1249558"/>
            <a:ext cx="3791871" cy="3739537"/>
            <a:chOff x="4087120" y="2021335"/>
            <a:chExt cx="2123889" cy="2650246"/>
          </a:xfrm>
        </p:grpSpPr>
        <p:sp>
          <p:nvSpPr>
            <p:cNvPr id="30" name="Google Shape;1764;p49">
              <a:extLst>
                <a:ext uri="{FF2B5EF4-FFF2-40B4-BE49-F238E27FC236}">
                  <a16:creationId xmlns:a16="http://schemas.microsoft.com/office/drawing/2014/main" id="{C10B9047-BAE7-45E2-9361-54041B3324F6}"/>
                </a:ext>
              </a:extLst>
            </p:cNvPr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5;p49">
              <a:extLst>
                <a:ext uri="{FF2B5EF4-FFF2-40B4-BE49-F238E27FC236}">
                  <a16:creationId xmlns:a16="http://schemas.microsoft.com/office/drawing/2014/main" id="{EDC3D6DA-7579-4520-BE67-1D056FA801AA}"/>
                </a:ext>
              </a:extLst>
            </p:cNvPr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6;p49">
              <a:extLst>
                <a:ext uri="{FF2B5EF4-FFF2-40B4-BE49-F238E27FC236}">
                  <a16:creationId xmlns:a16="http://schemas.microsoft.com/office/drawing/2014/main" id="{39432A88-E5EF-4879-8451-4C9BFC031F9D}"/>
                </a:ext>
              </a:extLst>
            </p:cNvPr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7;p49">
              <a:extLst>
                <a:ext uri="{FF2B5EF4-FFF2-40B4-BE49-F238E27FC236}">
                  <a16:creationId xmlns:a16="http://schemas.microsoft.com/office/drawing/2014/main" id="{0C175369-3728-4160-A613-6C785FFB2476}"/>
                </a:ext>
              </a:extLst>
            </p:cNvPr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8;p49">
              <a:extLst>
                <a:ext uri="{FF2B5EF4-FFF2-40B4-BE49-F238E27FC236}">
                  <a16:creationId xmlns:a16="http://schemas.microsoft.com/office/drawing/2014/main" id="{16BFAD37-E41B-4638-A9DB-102483614A45}"/>
                </a:ext>
              </a:extLst>
            </p:cNvPr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9;p49">
              <a:extLst>
                <a:ext uri="{FF2B5EF4-FFF2-40B4-BE49-F238E27FC236}">
                  <a16:creationId xmlns:a16="http://schemas.microsoft.com/office/drawing/2014/main" id="{A1590213-4C00-4C33-B4E6-C565ADE0236C}"/>
                </a:ext>
              </a:extLst>
            </p:cNvPr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0;p49">
              <a:extLst>
                <a:ext uri="{FF2B5EF4-FFF2-40B4-BE49-F238E27FC236}">
                  <a16:creationId xmlns:a16="http://schemas.microsoft.com/office/drawing/2014/main" id="{89D3A3D3-0E7C-4B1F-A227-2BA0EC2BDE11}"/>
                </a:ext>
              </a:extLst>
            </p:cNvPr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1;p49">
              <a:extLst>
                <a:ext uri="{FF2B5EF4-FFF2-40B4-BE49-F238E27FC236}">
                  <a16:creationId xmlns:a16="http://schemas.microsoft.com/office/drawing/2014/main" id="{F728EB0A-A100-42ED-995A-90176241F296}"/>
                </a:ext>
              </a:extLst>
            </p:cNvPr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2;p49">
              <a:extLst>
                <a:ext uri="{FF2B5EF4-FFF2-40B4-BE49-F238E27FC236}">
                  <a16:creationId xmlns:a16="http://schemas.microsoft.com/office/drawing/2014/main" id="{946DA91F-3FAC-40CC-9D47-01E19018D785}"/>
                </a:ext>
              </a:extLst>
            </p:cNvPr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49">
              <a:extLst>
                <a:ext uri="{FF2B5EF4-FFF2-40B4-BE49-F238E27FC236}">
                  <a16:creationId xmlns:a16="http://schemas.microsoft.com/office/drawing/2014/main" id="{93A07CE9-1307-4DB8-ACE2-029ECA561D1C}"/>
                </a:ext>
              </a:extLst>
            </p:cNvPr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4;p49">
              <a:extLst>
                <a:ext uri="{FF2B5EF4-FFF2-40B4-BE49-F238E27FC236}">
                  <a16:creationId xmlns:a16="http://schemas.microsoft.com/office/drawing/2014/main" id="{F02F0E38-1696-4FF9-8E7D-FF10BBABCA45}"/>
                </a:ext>
              </a:extLst>
            </p:cNvPr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5;p49">
              <a:extLst>
                <a:ext uri="{FF2B5EF4-FFF2-40B4-BE49-F238E27FC236}">
                  <a16:creationId xmlns:a16="http://schemas.microsoft.com/office/drawing/2014/main" id="{7AF6031B-35A4-47A0-90C1-789323A8F425}"/>
                </a:ext>
              </a:extLst>
            </p:cNvPr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6;p49">
              <a:extLst>
                <a:ext uri="{FF2B5EF4-FFF2-40B4-BE49-F238E27FC236}">
                  <a16:creationId xmlns:a16="http://schemas.microsoft.com/office/drawing/2014/main" id="{6504380F-3D1F-4816-B7AD-A15FCD26BDF3}"/>
                </a:ext>
              </a:extLst>
            </p:cNvPr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7;p49">
              <a:extLst>
                <a:ext uri="{FF2B5EF4-FFF2-40B4-BE49-F238E27FC236}">
                  <a16:creationId xmlns:a16="http://schemas.microsoft.com/office/drawing/2014/main" id="{061F6AA0-1C05-47EA-A82E-202C5B0E3C71}"/>
                </a:ext>
              </a:extLst>
            </p:cNvPr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78;p49">
              <a:extLst>
                <a:ext uri="{FF2B5EF4-FFF2-40B4-BE49-F238E27FC236}">
                  <a16:creationId xmlns:a16="http://schemas.microsoft.com/office/drawing/2014/main" id="{85FC4F28-4981-4AFB-8A21-F24751F66D4A}"/>
                </a:ext>
              </a:extLst>
            </p:cNvPr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9;p49">
              <a:extLst>
                <a:ext uri="{FF2B5EF4-FFF2-40B4-BE49-F238E27FC236}">
                  <a16:creationId xmlns:a16="http://schemas.microsoft.com/office/drawing/2014/main" id="{13E83ADA-7286-49D2-B5B0-20BA6D189912}"/>
                </a:ext>
              </a:extLst>
            </p:cNvPr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0;p49">
              <a:extLst>
                <a:ext uri="{FF2B5EF4-FFF2-40B4-BE49-F238E27FC236}">
                  <a16:creationId xmlns:a16="http://schemas.microsoft.com/office/drawing/2014/main" id="{CFB50554-B4E9-4B73-BC15-05572D9763EA}"/>
                </a:ext>
              </a:extLst>
            </p:cNvPr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1;p49">
              <a:extLst>
                <a:ext uri="{FF2B5EF4-FFF2-40B4-BE49-F238E27FC236}">
                  <a16:creationId xmlns:a16="http://schemas.microsoft.com/office/drawing/2014/main" id="{F614379A-7DF8-4367-BAB4-40A25855BF10}"/>
                </a:ext>
              </a:extLst>
            </p:cNvPr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2;p49">
              <a:extLst>
                <a:ext uri="{FF2B5EF4-FFF2-40B4-BE49-F238E27FC236}">
                  <a16:creationId xmlns:a16="http://schemas.microsoft.com/office/drawing/2014/main" id="{CD6B992A-1BAA-45A6-8208-132A5878C0E2}"/>
                </a:ext>
              </a:extLst>
            </p:cNvPr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3;p49">
              <a:extLst>
                <a:ext uri="{FF2B5EF4-FFF2-40B4-BE49-F238E27FC236}">
                  <a16:creationId xmlns:a16="http://schemas.microsoft.com/office/drawing/2014/main" id="{90F38EC5-E825-4E45-BD53-37B86809F915}"/>
                </a:ext>
              </a:extLst>
            </p:cNvPr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4;p49">
              <a:extLst>
                <a:ext uri="{FF2B5EF4-FFF2-40B4-BE49-F238E27FC236}">
                  <a16:creationId xmlns:a16="http://schemas.microsoft.com/office/drawing/2014/main" id="{94256559-DD4F-4F66-B959-DCA8753AF4F7}"/>
                </a:ext>
              </a:extLst>
            </p:cNvPr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5;p49">
              <a:extLst>
                <a:ext uri="{FF2B5EF4-FFF2-40B4-BE49-F238E27FC236}">
                  <a16:creationId xmlns:a16="http://schemas.microsoft.com/office/drawing/2014/main" id="{7B5B1B33-C2D7-4552-A59D-D46C35A79AF2}"/>
                </a:ext>
              </a:extLst>
            </p:cNvPr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6;p49">
              <a:extLst>
                <a:ext uri="{FF2B5EF4-FFF2-40B4-BE49-F238E27FC236}">
                  <a16:creationId xmlns:a16="http://schemas.microsoft.com/office/drawing/2014/main" id="{9A3FCF17-C12F-4D5D-8FA5-46E10F479685}"/>
                </a:ext>
              </a:extLst>
            </p:cNvPr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7;p49">
              <a:extLst>
                <a:ext uri="{FF2B5EF4-FFF2-40B4-BE49-F238E27FC236}">
                  <a16:creationId xmlns:a16="http://schemas.microsoft.com/office/drawing/2014/main" id="{FD2A0E19-D20B-40BE-8994-BBCA2BAE29F4}"/>
                </a:ext>
              </a:extLst>
            </p:cNvPr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8;p49">
              <a:extLst>
                <a:ext uri="{FF2B5EF4-FFF2-40B4-BE49-F238E27FC236}">
                  <a16:creationId xmlns:a16="http://schemas.microsoft.com/office/drawing/2014/main" id="{810BCDB9-8577-4BBF-BA0E-04448931C814}"/>
                </a:ext>
              </a:extLst>
            </p:cNvPr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9;p49">
              <a:extLst>
                <a:ext uri="{FF2B5EF4-FFF2-40B4-BE49-F238E27FC236}">
                  <a16:creationId xmlns:a16="http://schemas.microsoft.com/office/drawing/2014/main" id="{25968E45-9011-49EE-87AB-9D037DA103D5}"/>
                </a:ext>
              </a:extLst>
            </p:cNvPr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0;p49">
              <a:extLst>
                <a:ext uri="{FF2B5EF4-FFF2-40B4-BE49-F238E27FC236}">
                  <a16:creationId xmlns:a16="http://schemas.microsoft.com/office/drawing/2014/main" id="{3F6BA5F4-B545-45C1-A742-532E35BCF8A9}"/>
                </a:ext>
              </a:extLst>
            </p:cNvPr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1;p49">
              <a:extLst>
                <a:ext uri="{FF2B5EF4-FFF2-40B4-BE49-F238E27FC236}">
                  <a16:creationId xmlns:a16="http://schemas.microsoft.com/office/drawing/2014/main" id="{89F9AAA4-0EC1-4E82-97A3-A51FF94E99F3}"/>
                </a:ext>
              </a:extLst>
            </p:cNvPr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2;p49">
              <a:extLst>
                <a:ext uri="{FF2B5EF4-FFF2-40B4-BE49-F238E27FC236}">
                  <a16:creationId xmlns:a16="http://schemas.microsoft.com/office/drawing/2014/main" id="{89C126A8-3644-4C85-9382-A7F489BE4D40}"/>
                </a:ext>
              </a:extLst>
            </p:cNvPr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3;p49">
              <a:extLst>
                <a:ext uri="{FF2B5EF4-FFF2-40B4-BE49-F238E27FC236}">
                  <a16:creationId xmlns:a16="http://schemas.microsoft.com/office/drawing/2014/main" id="{C59434C1-DA47-4FFA-9137-C5CCA01A61B5}"/>
                </a:ext>
              </a:extLst>
            </p:cNvPr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4;p49">
              <a:extLst>
                <a:ext uri="{FF2B5EF4-FFF2-40B4-BE49-F238E27FC236}">
                  <a16:creationId xmlns:a16="http://schemas.microsoft.com/office/drawing/2014/main" id="{6C8743A9-D39B-43D2-8447-B11DEA40DCAA}"/>
                </a:ext>
              </a:extLst>
            </p:cNvPr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5;p49">
              <a:extLst>
                <a:ext uri="{FF2B5EF4-FFF2-40B4-BE49-F238E27FC236}">
                  <a16:creationId xmlns:a16="http://schemas.microsoft.com/office/drawing/2014/main" id="{92327298-FF68-43FD-A54E-CE4A0AC96CC6}"/>
                </a:ext>
              </a:extLst>
            </p:cNvPr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6;p49">
              <a:extLst>
                <a:ext uri="{FF2B5EF4-FFF2-40B4-BE49-F238E27FC236}">
                  <a16:creationId xmlns:a16="http://schemas.microsoft.com/office/drawing/2014/main" id="{3E578F06-4830-45F1-A497-E1032A94B4D9}"/>
                </a:ext>
              </a:extLst>
            </p:cNvPr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7;p49">
              <a:extLst>
                <a:ext uri="{FF2B5EF4-FFF2-40B4-BE49-F238E27FC236}">
                  <a16:creationId xmlns:a16="http://schemas.microsoft.com/office/drawing/2014/main" id="{C1F53B58-5D60-4079-BECC-A3D60EBFBDF5}"/>
                </a:ext>
              </a:extLst>
            </p:cNvPr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8;p49">
              <a:extLst>
                <a:ext uri="{FF2B5EF4-FFF2-40B4-BE49-F238E27FC236}">
                  <a16:creationId xmlns:a16="http://schemas.microsoft.com/office/drawing/2014/main" id="{60D244DB-75CF-42DF-BD5D-C13502026B81}"/>
                </a:ext>
              </a:extLst>
            </p:cNvPr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9;p49">
              <a:extLst>
                <a:ext uri="{FF2B5EF4-FFF2-40B4-BE49-F238E27FC236}">
                  <a16:creationId xmlns:a16="http://schemas.microsoft.com/office/drawing/2014/main" id="{DD9CE9CA-27EA-47C6-B6F1-B863CBFA0B40}"/>
                </a:ext>
              </a:extLst>
            </p:cNvPr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0;p49">
              <a:extLst>
                <a:ext uri="{FF2B5EF4-FFF2-40B4-BE49-F238E27FC236}">
                  <a16:creationId xmlns:a16="http://schemas.microsoft.com/office/drawing/2014/main" id="{ACD17C54-7C9A-4765-AE96-F083EEE76594}"/>
                </a:ext>
              </a:extLst>
            </p:cNvPr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1;p49">
              <a:extLst>
                <a:ext uri="{FF2B5EF4-FFF2-40B4-BE49-F238E27FC236}">
                  <a16:creationId xmlns:a16="http://schemas.microsoft.com/office/drawing/2014/main" id="{79C0DE31-7753-4D47-809E-8CF89754955E}"/>
                </a:ext>
              </a:extLst>
            </p:cNvPr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2;p49">
              <a:extLst>
                <a:ext uri="{FF2B5EF4-FFF2-40B4-BE49-F238E27FC236}">
                  <a16:creationId xmlns:a16="http://schemas.microsoft.com/office/drawing/2014/main" id="{51892E5B-12B9-45C4-970F-19873211F527}"/>
                </a:ext>
              </a:extLst>
            </p:cNvPr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3;p49">
              <a:extLst>
                <a:ext uri="{FF2B5EF4-FFF2-40B4-BE49-F238E27FC236}">
                  <a16:creationId xmlns:a16="http://schemas.microsoft.com/office/drawing/2014/main" id="{5B08E866-B9C0-420B-B1AB-99A2B077A489}"/>
                </a:ext>
              </a:extLst>
            </p:cNvPr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4;p49">
              <a:extLst>
                <a:ext uri="{FF2B5EF4-FFF2-40B4-BE49-F238E27FC236}">
                  <a16:creationId xmlns:a16="http://schemas.microsoft.com/office/drawing/2014/main" id="{8C39ED2C-123B-41A0-8C5F-E82EFBEEB15A}"/>
                </a:ext>
              </a:extLst>
            </p:cNvPr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5;p49">
              <a:extLst>
                <a:ext uri="{FF2B5EF4-FFF2-40B4-BE49-F238E27FC236}">
                  <a16:creationId xmlns:a16="http://schemas.microsoft.com/office/drawing/2014/main" id="{D257A16A-86C0-44A3-92B0-C200A13A3EA8}"/>
                </a:ext>
              </a:extLst>
            </p:cNvPr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6;p49">
              <a:extLst>
                <a:ext uri="{FF2B5EF4-FFF2-40B4-BE49-F238E27FC236}">
                  <a16:creationId xmlns:a16="http://schemas.microsoft.com/office/drawing/2014/main" id="{8EC0F12D-AE32-482F-A060-84EA5EC74C01}"/>
                </a:ext>
              </a:extLst>
            </p:cNvPr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7;p49">
              <a:extLst>
                <a:ext uri="{FF2B5EF4-FFF2-40B4-BE49-F238E27FC236}">
                  <a16:creationId xmlns:a16="http://schemas.microsoft.com/office/drawing/2014/main" id="{CDE19D1F-158D-4C5F-86D9-B63B0281DCEA}"/>
                </a:ext>
              </a:extLst>
            </p:cNvPr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08;p49">
              <a:extLst>
                <a:ext uri="{FF2B5EF4-FFF2-40B4-BE49-F238E27FC236}">
                  <a16:creationId xmlns:a16="http://schemas.microsoft.com/office/drawing/2014/main" id="{2A56457C-650B-4E13-959A-A87193450074}"/>
                </a:ext>
              </a:extLst>
            </p:cNvPr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9;p49">
              <a:extLst>
                <a:ext uri="{FF2B5EF4-FFF2-40B4-BE49-F238E27FC236}">
                  <a16:creationId xmlns:a16="http://schemas.microsoft.com/office/drawing/2014/main" id="{9E22CEAA-AAB8-4290-B273-497FDBF7130C}"/>
                </a:ext>
              </a:extLst>
            </p:cNvPr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0;p49">
              <a:extLst>
                <a:ext uri="{FF2B5EF4-FFF2-40B4-BE49-F238E27FC236}">
                  <a16:creationId xmlns:a16="http://schemas.microsoft.com/office/drawing/2014/main" id="{00E84EB3-2267-4A98-9F85-98FBAE44BC6D}"/>
                </a:ext>
              </a:extLst>
            </p:cNvPr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1;p49">
              <a:extLst>
                <a:ext uri="{FF2B5EF4-FFF2-40B4-BE49-F238E27FC236}">
                  <a16:creationId xmlns:a16="http://schemas.microsoft.com/office/drawing/2014/main" id="{5CD2C96B-231E-4132-AB17-1FE6ECB9FDC6}"/>
                </a:ext>
              </a:extLst>
            </p:cNvPr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2;p49">
              <a:extLst>
                <a:ext uri="{FF2B5EF4-FFF2-40B4-BE49-F238E27FC236}">
                  <a16:creationId xmlns:a16="http://schemas.microsoft.com/office/drawing/2014/main" id="{BCC4119B-BD78-42BE-87C7-0E8D5039AEA6}"/>
                </a:ext>
              </a:extLst>
            </p:cNvPr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3;p49">
              <a:extLst>
                <a:ext uri="{FF2B5EF4-FFF2-40B4-BE49-F238E27FC236}">
                  <a16:creationId xmlns:a16="http://schemas.microsoft.com/office/drawing/2014/main" id="{3C1A7F98-D7AD-4272-8271-23C12054B02B}"/>
                </a:ext>
              </a:extLst>
            </p:cNvPr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4;p49">
              <a:extLst>
                <a:ext uri="{FF2B5EF4-FFF2-40B4-BE49-F238E27FC236}">
                  <a16:creationId xmlns:a16="http://schemas.microsoft.com/office/drawing/2014/main" id="{EB018A2B-6420-4133-A582-21E30A818C31}"/>
                </a:ext>
              </a:extLst>
            </p:cNvPr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5;p49">
              <a:extLst>
                <a:ext uri="{FF2B5EF4-FFF2-40B4-BE49-F238E27FC236}">
                  <a16:creationId xmlns:a16="http://schemas.microsoft.com/office/drawing/2014/main" id="{45AB2207-EA00-4D2A-8F17-CEA800F6D2E8}"/>
                </a:ext>
              </a:extLst>
            </p:cNvPr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6;p49">
              <a:extLst>
                <a:ext uri="{FF2B5EF4-FFF2-40B4-BE49-F238E27FC236}">
                  <a16:creationId xmlns:a16="http://schemas.microsoft.com/office/drawing/2014/main" id="{A8042E61-9932-488B-9AFF-3704F9A32BC4}"/>
                </a:ext>
              </a:extLst>
            </p:cNvPr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7;p49">
              <a:extLst>
                <a:ext uri="{FF2B5EF4-FFF2-40B4-BE49-F238E27FC236}">
                  <a16:creationId xmlns:a16="http://schemas.microsoft.com/office/drawing/2014/main" id="{7BF8F452-2C34-481D-8BCD-A413575E9202}"/>
                </a:ext>
              </a:extLst>
            </p:cNvPr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18;p49">
              <a:extLst>
                <a:ext uri="{FF2B5EF4-FFF2-40B4-BE49-F238E27FC236}">
                  <a16:creationId xmlns:a16="http://schemas.microsoft.com/office/drawing/2014/main" id="{790FA49D-10E2-4111-BE33-146939ABB397}"/>
                </a:ext>
              </a:extLst>
            </p:cNvPr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19;p49">
              <a:extLst>
                <a:ext uri="{FF2B5EF4-FFF2-40B4-BE49-F238E27FC236}">
                  <a16:creationId xmlns:a16="http://schemas.microsoft.com/office/drawing/2014/main" id="{58261327-593F-44BD-9BF7-9966A0BF05B2}"/>
                </a:ext>
              </a:extLst>
            </p:cNvPr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0;p49">
              <a:extLst>
                <a:ext uri="{FF2B5EF4-FFF2-40B4-BE49-F238E27FC236}">
                  <a16:creationId xmlns:a16="http://schemas.microsoft.com/office/drawing/2014/main" id="{F8EC9990-D29B-4D12-A23F-AF04FDF3476B}"/>
                </a:ext>
              </a:extLst>
            </p:cNvPr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1;p49">
              <a:extLst>
                <a:ext uri="{FF2B5EF4-FFF2-40B4-BE49-F238E27FC236}">
                  <a16:creationId xmlns:a16="http://schemas.microsoft.com/office/drawing/2014/main" id="{ED4938C7-4E80-4203-BFB7-5C51962E9A76}"/>
                </a:ext>
              </a:extLst>
            </p:cNvPr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2;p49">
              <a:extLst>
                <a:ext uri="{FF2B5EF4-FFF2-40B4-BE49-F238E27FC236}">
                  <a16:creationId xmlns:a16="http://schemas.microsoft.com/office/drawing/2014/main" id="{3DDE1832-E8ED-469C-98E0-B7101320B9D7}"/>
                </a:ext>
              </a:extLst>
            </p:cNvPr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23;p49">
              <a:extLst>
                <a:ext uri="{FF2B5EF4-FFF2-40B4-BE49-F238E27FC236}">
                  <a16:creationId xmlns:a16="http://schemas.microsoft.com/office/drawing/2014/main" id="{E8849C17-9AD8-4E7A-A425-F784B43A5DCD}"/>
                </a:ext>
              </a:extLst>
            </p:cNvPr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24;p49">
              <a:extLst>
                <a:ext uri="{FF2B5EF4-FFF2-40B4-BE49-F238E27FC236}">
                  <a16:creationId xmlns:a16="http://schemas.microsoft.com/office/drawing/2014/main" id="{32CC9DD8-4011-4903-B0ED-7894072A7DEF}"/>
                </a:ext>
              </a:extLst>
            </p:cNvPr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25;p49">
              <a:extLst>
                <a:ext uri="{FF2B5EF4-FFF2-40B4-BE49-F238E27FC236}">
                  <a16:creationId xmlns:a16="http://schemas.microsoft.com/office/drawing/2014/main" id="{B5BAD068-476F-4E69-91D6-AC0D5407CC99}"/>
                </a:ext>
              </a:extLst>
            </p:cNvPr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26;p49">
              <a:extLst>
                <a:ext uri="{FF2B5EF4-FFF2-40B4-BE49-F238E27FC236}">
                  <a16:creationId xmlns:a16="http://schemas.microsoft.com/office/drawing/2014/main" id="{5C1F2AA9-5E40-4D50-9ACE-41198892CA58}"/>
                </a:ext>
              </a:extLst>
            </p:cNvPr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27;p49">
              <a:extLst>
                <a:ext uri="{FF2B5EF4-FFF2-40B4-BE49-F238E27FC236}">
                  <a16:creationId xmlns:a16="http://schemas.microsoft.com/office/drawing/2014/main" id="{0285B446-C915-40DC-9F65-D54639B29BE4}"/>
                </a:ext>
              </a:extLst>
            </p:cNvPr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28;p49">
              <a:extLst>
                <a:ext uri="{FF2B5EF4-FFF2-40B4-BE49-F238E27FC236}">
                  <a16:creationId xmlns:a16="http://schemas.microsoft.com/office/drawing/2014/main" id="{03B4055E-B793-47D5-9639-4ABB2086FCD3}"/>
                </a:ext>
              </a:extLst>
            </p:cNvPr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29;p49">
              <a:extLst>
                <a:ext uri="{FF2B5EF4-FFF2-40B4-BE49-F238E27FC236}">
                  <a16:creationId xmlns:a16="http://schemas.microsoft.com/office/drawing/2014/main" id="{F450EA02-94E4-4F18-BC37-DE36D9EFBC5B}"/>
                </a:ext>
              </a:extLst>
            </p:cNvPr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0;p49">
              <a:extLst>
                <a:ext uri="{FF2B5EF4-FFF2-40B4-BE49-F238E27FC236}">
                  <a16:creationId xmlns:a16="http://schemas.microsoft.com/office/drawing/2014/main" id="{08E3B79C-B39F-4F39-8B4B-49D76FBC25EA}"/>
                </a:ext>
              </a:extLst>
            </p:cNvPr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1;p49">
              <a:extLst>
                <a:ext uri="{FF2B5EF4-FFF2-40B4-BE49-F238E27FC236}">
                  <a16:creationId xmlns:a16="http://schemas.microsoft.com/office/drawing/2014/main" id="{EFA3F571-0E66-406F-A623-D6CD76A7AAF4}"/>
                </a:ext>
              </a:extLst>
            </p:cNvPr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32;p49">
              <a:extLst>
                <a:ext uri="{FF2B5EF4-FFF2-40B4-BE49-F238E27FC236}">
                  <a16:creationId xmlns:a16="http://schemas.microsoft.com/office/drawing/2014/main" id="{C4C9BF22-A353-463E-919C-9F541CC28089}"/>
                </a:ext>
              </a:extLst>
            </p:cNvPr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33;p49">
              <a:extLst>
                <a:ext uri="{FF2B5EF4-FFF2-40B4-BE49-F238E27FC236}">
                  <a16:creationId xmlns:a16="http://schemas.microsoft.com/office/drawing/2014/main" id="{4A957DED-BC45-4E66-9D2D-BF99D010EC33}"/>
                </a:ext>
              </a:extLst>
            </p:cNvPr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34;p49">
              <a:extLst>
                <a:ext uri="{FF2B5EF4-FFF2-40B4-BE49-F238E27FC236}">
                  <a16:creationId xmlns:a16="http://schemas.microsoft.com/office/drawing/2014/main" id="{D1C36697-2589-4ED9-A6C1-28CB2BDDC5CA}"/>
                </a:ext>
              </a:extLst>
            </p:cNvPr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35;p49">
              <a:extLst>
                <a:ext uri="{FF2B5EF4-FFF2-40B4-BE49-F238E27FC236}">
                  <a16:creationId xmlns:a16="http://schemas.microsoft.com/office/drawing/2014/main" id="{684306D6-86F1-4435-8B83-D95AC237BD4B}"/>
                </a:ext>
              </a:extLst>
            </p:cNvPr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36;p49">
              <a:extLst>
                <a:ext uri="{FF2B5EF4-FFF2-40B4-BE49-F238E27FC236}">
                  <a16:creationId xmlns:a16="http://schemas.microsoft.com/office/drawing/2014/main" id="{C037BC5F-07E7-4AF1-AFE5-5CE50C0B8D60}"/>
                </a:ext>
              </a:extLst>
            </p:cNvPr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37;p49">
              <a:extLst>
                <a:ext uri="{FF2B5EF4-FFF2-40B4-BE49-F238E27FC236}">
                  <a16:creationId xmlns:a16="http://schemas.microsoft.com/office/drawing/2014/main" id="{8306B2FA-1DE8-45ED-BC8A-22E338B884EB}"/>
                </a:ext>
              </a:extLst>
            </p:cNvPr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38;p49">
              <a:extLst>
                <a:ext uri="{FF2B5EF4-FFF2-40B4-BE49-F238E27FC236}">
                  <a16:creationId xmlns:a16="http://schemas.microsoft.com/office/drawing/2014/main" id="{59C39944-74AE-43CA-996C-C320ED2358FB}"/>
                </a:ext>
              </a:extLst>
            </p:cNvPr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39;p49">
              <a:extLst>
                <a:ext uri="{FF2B5EF4-FFF2-40B4-BE49-F238E27FC236}">
                  <a16:creationId xmlns:a16="http://schemas.microsoft.com/office/drawing/2014/main" id="{A24282EA-8A73-46B6-BE13-E91807157690}"/>
                </a:ext>
              </a:extLst>
            </p:cNvPr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40;p49">
              <a:extLst>
                <a:ext uri="{FF2B5EF4-FFF2-40B4-BE49-F238E27FC236}">
                  <a16:creationId xmlns:a16="http://schemas.microsoft.com/office/drawing/2014/main" id="{3BD329F2-2430-49ED-BFA8-F70627C92F2E}"/>
                </a:ext>
              </a:extLst>
            </p:cNvPr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1;p49">
              <a:extLst>
                <a:ext uri="{FF2B5EF4-FFF2-40B4-BE49-F238E27FC236}">
                  <a16:creationId xmlns:a16="http://schemas.microsoft.com/office/drawing/2014/main" id="{8CA7B557-1A46-472B-9346-2F900E7E84A9}"/>
                </a:ext>
              </a:extLst>
            </p:cNvPr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2;p49">
              <a:extLst>
                <a:ext uri="{FF2B5EF4-FFF2-40B4-BE49-F238E27FC236}">
                  <a16:creationId xmlns:a16="http://schemas.microsoft.com/office/drawing/2014/main" id="{EB0F1FA1-2880-4E17-B9E5-D9A51A9BF3E9}"/>
                </a:ext>
              </a:extLst>
            </p:cNvPr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3;p49">
              <a:extLst>
                <a:ext uri="{FF2B5EF4-FFF2-40B4-BE49-F238E27FC236}">
                  <a16:creationId xmlns:a16="http://schemas.microsoft.com/office/drawing/2014/main" id="{8FEB7B15-B4F1-4F5D-AAEC-96613F83BD42}"/>
                </a:ext>
              </a:extLst>
            </p:cNvPr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4;p49">
              <a:extLst>
                <a:ext uri="{FF2B5EF4-FFF2-40B4-BE49-F238E27FC236}">
                  <a16:creationId xmlns:a16="http://schemas.microsoft.com/office/drawing/2014/main" id="{DE094AA1-73FB-4470-B9F7-61A1159067DB}"/>
                </a:ext>
              </a:extLst>
            </p:cNvPr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45;p49">
              <a:extLst>
                <a:ext uri="{FF2B5EF4-FFF2-40B4-BE49-F238E27FC236}">
                  <a16:creationId xmlns:a16="http://schemas.microsoft.com/office/drawing/2014/main" id="{A702B0DF-F28E-47B9-AB5F-EF060DEE6BF2}"/>
                </a:ext>
              </a:extLst>
            </p:cNvPr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46;p49">
              <a:extLst>
                <a:ext uri="{FF2B5EF4-FFF2-40B4-BE49-F238E27FC236}">
                  <a16:creationId xmlns:a16="http://schemas.microsoft.com/office/drawing/2014/main" id="{F51E6769-5C0E-4E3C-B6DB-5A7E102CE90C}"/>
                </a:ext>
              </a:extLst>
            </p:cNvPr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7;p49">
              <a:extLst>
                <a:ext uri="{FF2B5EF4-FFF2-40B4-BE49-F238E27FC236}">
                  <a16:creationId xmlns:a16="http://schemas.microsoft.com/office/drawing/2014/main" id="{1BAC977F-E6F4-4809-B8CF-9219D7D3B6C4}"/>
                </a:ext>
              </a:extLst>
            </p:cNvPr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8;p49">
              <a:extLst>
                <a:ext uri="{FF2B5EF4-FFF2-40B4-BE49-F238E27FC236}">
                  <a16:creationId xmlns:a16="http://schemas.microsoft.com/office/drawing/2014/main" id="{09CC7A4F-B32D-4C95-976B-58BCFAC1192D}"/>
                </a:ext>
              </a:extLst>
            </p:cNvPr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49;p49">
              <a:extLst>
                <a:ext uri="{FF2B5EF4-FFF2-40B4-BE49-F238E27FC236}">
                  <a16:creationId xmlns:a16="http://schemas.microsoft.com/office/drawing/2014/main" id="{2518F084-E993-4083-BF9B-4B1B303AF57B}"/>
                </a:ext>
              </a:extLst>
            </p:cNvPr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50;p49">
              <a:extLst>
                <a:ext uri="{FF2B5EF4-FFF2-40B4-BE49-F238E27FC236}">
                  <a16:creationId xmlns:a16="http://schemas.microsoft.com/office/drawing/2014/main" id="{A6CF35D8-9A53-42BB-89ED-652FD1427F7C}"/>
                </a:ext>
              </a:extLst>
            </p:cNvPr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1;p49">
              <a:extLst>
                <a:ext uri="{FF2B5EF4-FFF2-40B4-BE49-F238E27FC236}">
                  <a16:creationId xmlns:a16="http://schemas.microsoft.com/office/drawing/2014/main" id="{C7BCBAFA-A241-483A-B089-24304CE60C5F}"/>
                </a:ext>
              </a:extLst>
            </p:cNvPr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2;p49">
              <a:extLst>
                <a:ext uri="{FF2B5EF4-FFF2-40B4-BE49-F238E27FC236}">
                  <a16:creationId xmlns:a16="http://schemas.microsoft.com/office/drawing/2014/main" id="{8A6B571F-FD17-438D-ACF5-BFFF7494977A}"/>
                </a:ext>
              </a:extLst>
            </p:cNvPr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3;p49">
              <a:extLst>
                <a:ext uri="{FF2B5EF4-FFF2-40B4-BE49-F238E27FC236}">
                  <a16:creationId xmlns:a16="http://schemas.microsoft.com/office/drawing/2014/main" id="{2FD7A0EC-3E27-4247-A0A2-AC87712715B0}"/>
                </a:ext>
              </a:extLst>
            </p:cNvPr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4;p49">
              <a:extLst>
                <a:ext uri="{FF2B5EF4-FFF2-40B4-BE49-F238E27FC236}">
                  <a16:creationId xmlns:a16="http://schemas.microsoft.com/office/drawing/2014/main" id="{1C6A4591-03D0-4862-AE08-69805E4B17A1}"/>
                </a:ext>
              </a:extLst>
            </p:cNvPr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55;p49">
              <a:extLst>
                <a:ext uri="{FF2B5EF4-FFF2-40B4-BE49-F238E27FC236}">
                  <a16:creationId xmlns:a16="http://schemas.microsoft.com/office/drawing/2014/main" id="{324AEFD0-B267-49D9-A8D2-496C5311A039}"/>
                </a:ext>
              </a:extLst>
            </p:cNvPr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56;p49">
              <a:extLst>
                <a:ext uri="{FF2B5EF4-FFF2-40B4-BE49-F238E27FC236}">
                  <a16:creationId xmlns:a16="http://schemas.microsoft.com/office/drawing/2014/main" id="{C1AD4D37-D094-4ED1-A712-C9060561F7FD}"/>
                </a:ext>
              </a:extLst>
            </p:cNvPr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57;p49">
              <a:extLst>
                <a:ext uri="{FF2B5EF4-FFF2-40B4-BE49-F238E27FC236}">
                  <a16:creationId xmlns:a16="http://schemas.microsoft.com/office/drawing/2014/main" id="{A182DB92-701C-493E-B2F6-3401D256B526}"/>
                </a:ext>
              </a:extLst>
            </p:cNvPr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58;p49">
              <a:extLst>
                <a:ext uri="{FF2B5EF4-FFF2-40B4-BE49-F238E27FC236}">
                  <a16:creationId xmlns:a16="http://schemas.microsoft.com/office/drawing/2014/main" id="{76592E96-18A7-4595-962E-C9192DA23889}"/>
                </a:ext>
              </a:extLst>
            </p:cNvPr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859;p49">
            <a:extLst>
              <a:ext uri="{FF2B5EF4-FFF2-40B4-BE49-F238E27FC236}">
                <a16:creationId xmlns:a16="http://schemas.microsoft.com/office/drawing/2014/main" id="{017AC966-6301-4780-A8A7-83C91C1F0CF0}"/>
              </a:ext>
            </a:extLst>
          </p:cNvPr>
          <p:cNvGrpSpPr/>
          <p:nvPr/>
        </p:nvGrpSpPr>
        <p:grpSpPr>
          <a:xfrm>
            <a:off x="9741799" y="3912121"/>
            <a:ext cx="2294716" cy="2635055"/>
            <a:chOff x="5882689" y="2014348"/>
            <a:chExt cx="2294716" cy="2635055"/>
          </a:xfrm>
        </p:grpSpPr>
        <p:sp>
          <p:nvSpPr>
            <p:cNvPr id="16" name="Google Shape;1860;p49">
              <a:extLst>
                <a:ext uri="{FF2B5EF4-FFF2-40B4-BE49-F238E27FC236}">
                  <a16:creationId xmlns:a16="http://schemas.microsoft.com/office/drawing/2014/main" id="{9E9DC2A6-9253-464C-8C88-53FE2FC2805D}"/>
                </a:ext>
              </a:extLst>
            </p:cNvPr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1;p49">
              <a:extLst>
                <a:ext uri="{FF2B5EF4-FFF2-40B4-BE49-F238E27FC236}">
                  <a16:creationId xmlns:a16="http://schemas.microsoft.com/office/drawing/2014/main" id="{E26CCA0D-6F50-492E-9D4D-14F912B7939A}"/>
                </a:ext>
              </a:extLst>
            </p:cNvPr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2;p49">
              <a:extLst>
                <a:ext uri="{FF2B5EF4-FFF2-40B4-BE49-F238E27FC236}">
                  <a16:creationId xmlns:a16="http://schemas.microsoft.com/office/drawing/2014/main" id="{3BE46AA9-CF97-4AD3-8DAC-4CB8487E119A}"/>
                </a:ext>
              </a:extLst>
            </p:cNvPr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3;p49">
              <a:extLst>
                <a:ext uri="{FF2B5EF4-FFF2-40B4-BE49-F238E27FC236}">
                  <a16:creationId xmlns:a16="http://schemas.microsoft.com/office/drawing/2014/main" id="{125112A2-9E1C-4172-84D3-86C0085F15D8}"/>
                </a:ext>
              </a:extLst>
            </p:cNvPr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4;p49">
              <a:extLst>
                <a:ext uri="{FF2B5EF4-FFF2-40B4-BE49-F238E27FC236}">
                  <a16:creationId xmlns:a16="http://schemas.microsoft.com/office/drawing/2014/main" id="{64AE1310-5186-47D0-9C31-FDF732A82B66}"/>
                </a:ext>
              </a:extLst>
            </p:cNvPr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5;p49">
              <a:extLst>
                <a:ext uri="{FF2B5EF4-FFF2-40B4-BE49-F238E27FC236}">
                  <a16:creationId xmlns:a16="http://schemas.microsoft.com/office/drawing/2014/main" id="{80ED0B68-F047-47F0-AE71-C24ADE7DE62B}"/>
                </a:ext>
              </a:extLst>
            </p:cNvPr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6;p49">
              <a:extLst>
                <a:ext uri="{FF2B5EF4-FFF2-40B4-BE49-F238E27FC236}">
                  <a16:creationId xmlns:a16="http://schemas.microsoft.com/office/drawing/2014/main" id="{7E68E766-C118-40A3-8A8C-3BA598C94458}"/>
                </a:ext>
              </a:extLst>
            </p:cNvPr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67;p49">
              <a:extLst>
                <a:ext uri="{FF2B5EF4-FFF2-40B4-BE49-F238E27FC236}">
                  <a16:creationId xmlns:a16="http://schemas.microsoft.com/office/drawing/2014/main" id="{ABDE879E-ED93-4F80-AACF-7C0D15E80D91}"/>
                </a:ext>
              </a:extLst>
            </p:cNvPr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68;p49">
              <a:extLst>
                <a:ext uri="{FF2B5EF4-FFF2-40B4-BE49-F238E27FC236}">
                  <a16:creationId xmlns:a16="http://schemas.microsoft.com/office/drawing/2014/main" id="{81AB7626-281F-4D8B-BC95-C646036986A7}"/>
                </a:ext>
              </a:extLst>
            </p:cNvPr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9;p49">
              <a:extLst>
                <a:ext uri="{FF2B5EF4-FFF2-40B4-BE49-F238E27FC236}">
                  <a16:creationId xmlns:a16="http://schemas.microsoft.com/office/drawing/2014/main" id="{251F66A5-A0CC-4A4E-A501-CAF1A96D24C7}"/>
                </a:ext>
              </a:extLst>
            </p:cNvPr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0;p49">
              <a:extLst>
                <a:ext uri="{FF2B5EF4-FFF2-40B4-BE49-F238E27FC236}">
                  <a16:creationId xmlns:a16="http://schemas.microsoft.com/office/drawing/2014/main" id="{32F93C52-3B91-421D-89F4-603D4067E537}"/>
                </a:ext>
              </a:extLst>
            </p:cNvPr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1;p49">
              <a:extLst>
                <a:ext uri="{FF2B5EF4-FFF2-40B4-BE49-F238E27FC236}">
                  <a16:creationId xmlns:a16="http://schemas.microsoft.com/office/drawing/2014/main" id="{BEC3EEF6-2992-46E1-AF04-C54F7490F461}"/>
                </a:ext>
              </a:extLst>
            </p:cNvPr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2;p49">
              <a:extLst>
                <a:ext uri="{FF2B5EF4-FFF2-40B4-BE49-F238E27FC236}">
                  <a16:creationId xmlns:a16="http://schemas.microsoft.com/office/drawing/2014/main" id="{25106890-9C7C-4740-99B5-AA323CB7AEAA}"/>
                </a:ext>
              </a:extLst>
            </p:cNvPr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3849007" y="5431016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30504" y="2103035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5400" b="1" dirty="0">
              <a:solidFill>
                <a:srgbClr val="FFC000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C00000"/>
                </a:solidFill>
                <a:latin typeface="Lato"/>
                <a:ea typeface="Lilita One"/>
                <a:cs typeface="Lilita One"/>
                <a:sym typeface="Lilita One"/>
              </a:rPr>
              <a:t>FINE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8E61B-25D3-43B2-88EC-56C5398BB3F0}"/>
              </a:ext>
            </a:extLst>
          </p:cNvPr>
          <p:cNvSpPr txBox="1"/>
          <p:nvPr/>
        </p:nvSpPr>
        <p:spPr>
          <a:xfrm>
            <a:off x="2577997" y="3912121"/>
            <a:ext cx="769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Lato"/>
              </a:rPr>
              <a:t>GRAZIE PER L’ATTENZIONE!</a:t>
            </a:r>
            <a:endParaRPr lang="it-IT" sz="4000" b="1" dirty="0">
              <a:solidFill>
                <a:srgbClr val="FFC00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31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finale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dirty="0"/>
              <a:t>Dopo la </a:t>
            </a:r>
            <a:r>
              <a:rPr lang="en-US" sz="2200" dirty="0" err="1"/>
              <a:t>fase</a:t>
            </a:r>
            <a:r>
              <a:rPr lang="en-US" sz="2200" dirty="0"/>
              <a:t> di formatting e cleaning del dataset,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b="1" dirty="0" err="1"/>
              <a:t>documento</a:t>
            </a:r>
            <a:r>
              <a:rPr lang="en-US" sz="2200" dirty="0"/>
              <a:t> è </a:t>
            </a:r>
            <a:r>
              <a:rPr lang="en-US" sz="2200" dirty="0" err="1"/>
              <a:t>composto</a:t>
            </a:r>
            <a:r>
              <a:rPr lang="en-US" sz="2200" dirty="0"/>
              <a:t> </a:t>
            </a:r>
            <a:r>
              <a:rPr lang="en-US" sz="2200" dirty="0" err="1"/>
              <a:t>dai</a:t>
            </a:r>
            <a:r>
              <a:rPr lang="en-US" sz="2200" dirty="0"/>
              <a:t> </a:t>
            </a:r>
            <a:r>
              <a:rPr lang="en-US" sz="2200" dirty="0" err="1"/>
              <a:t>seguenti</a:t>
            </a:r>
            <a:r>
              <a:rPr lang="en-US" sz="2200" dirty="0"/>
              <a:t> </a:t>
            </a:r>
            <a:r>
              <a:rPr lang="en-US" sz="2200" dirty="0" err="1"/>
              <a:t>parametri</a:t>
            </a:r>
            <a:r>
              <a:rPr lang="en-US" sz="2200" dirty="0"/>
              <a:t>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14694"/>
            <a:ext cx="5458968" cy="4028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466C29E-80EA-402C-90D9-C0CC427C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4986009"/>
            <a:ext cx="1310063" cy="131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FF0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dell’interfaccia e le operazioni sul database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Tecnologie utilizzate</a:t>
            </a:r>
            <a:endParaRPr sz="5400" b="1" dirty="0">
              <a:solidFill>
                <a:schemeClr val="tx1">
                  <a:lumMod val="85000"/>
                  <a:lumOff val="15000"/>
                </a:schemeClr>
              </a:solidFill>
              <a:latin typeface="Lato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formattazione del dataset attraverso il modulo pandas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5DD310E-4CAD-4642-96CD-60F048CDD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01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02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03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04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E2517C8-46AA-435B-92CE-83F137F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B870A965-165D-4F03-9386-3EC73228803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Starter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07C238-AFEE-41F6-B480-292EDF80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6" y="1866123"/>
            <a:ext cx="6146225" cy="4121956"/>
          </a:xfrm>
          <a:prstGeom prst="rect">
            <a:avLst/>
          </a:prstGeom>
          <a:effectLst>
            <a:outerShdw blurRad="76200" dist="50800" algn="ctr" rotWithShape="0">
              <a:srgbClr val="000000">
                <a:alpha val="5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2080861-32B0-4E9C-9EC1-C43AB79A1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E882831-253F-428D-BDF9-4AB80971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50" y="2451370"/>
            <a:ext cx="4432500" cy="3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0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930E08-B391-41D2-82D9-7F07D20D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4" y="2376519"/>
            <a:ext cx="11876811" cy="414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2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DE07DBC-860C-4815-905E-A2D5A2D53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16" y="2432138"/>
            <a:ext cx="9821968" cy="4082824"/>
          </a:xfrm>
          <a:prstGeom prst="roundRect">
            <a:avLst>
              <a:gd name="adj" fmla="val 2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1213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350</Words>
  <Application>Microsoft Office PowerPoint</Application>
  <PresentationFormat>Widescreen</PresentationFormat>
  <Paragraphs>77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Scelta del Dataset</vt:lpstr>
      <vt:lpstr>Dataset finale</vt:lpstr>
      <vt:lpstr>Tecnologie utilizzate</vt:lpstr>
      <vt:lpstr>01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25</cp:revision>
  <dcterms:created xsi:type="dcterms:W3CDTF">2021-07-13T10:41:14Z</dcterms:created>
  <dcterms:modified xsi:type="dcterms:W3CDTF">2021-07-19T17:22:26Z</dcterms:modified>
</cp:coreProperties>
</file>