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77"/>
      <p:regular r:id="rId20"/>
      <p:bold r:id="rId21"/>
      <p:italic r:id="rId22"/>
      <p:boldItalic r:id="rId23"/>
    </p:embeddedFont>
    <p:embeddedFont>
      <p:font typeface="Raleway" panose="020B0503030101060003" pitchFamily="34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01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9e015110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9e015110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9e015110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9e015110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7e1bd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7e1bd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7e1bdcf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7e1bdcf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7e1bdc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7e1bdc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9e01511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9e01511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Paramater 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8ab55c8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8ab55c8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048" lvl="0" indent="0" algn="l" rtl="0">
              <a:spcBef>
                <a:spcPts val="2328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 introduce non-linearty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7e1bdc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7e1bdc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2b6ac6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2b6ac60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2b6ac6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2b6ac6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2b6ac6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2b6ac6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9e01511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9e01511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tutorials/beginner/blitz/neural_networks_tutorial.html" TargetMode="External"/><Relationship Id="rId3" Type="http://schemas.openxmlformats.org/officeDocument/2006/relationships/hyperlink" Target="https://pytorch.org/docs/stable/optim.html" TargetMode="External"/><Relationship Id="rId7" Type="http://schemas.openxmlformats.org/officeDocument/2006/relationships/hyperlink" Target="https://pytorch.org/docs/stable/nn.functional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torch.org/docs/stable/_modules/torch/utils/data/sampler.html" TargetMode="External"/><Relationship Id="rId5" Type="http://schemas.openxmlformats.org/officeDocument/2006/relationships/hyperlink" Target="https://pytorch.org/tutorials/beginner/data_loading_tutorial.html" TargetMode="External"/><Relationship Id="rId4" Type="http://schemas.openxmlformats.org/officeDocument/2006/relationships/hyperlink" Target="https://pytorch.org/docs/stable/nn.html#torch.nn.CrossEntropyLo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s231n.github.io/convolutional-network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quora.com/What-is-max-pooling-in-convolutional-neural-network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23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CS 328 - Fall 2020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"/>
                <a:ea typeface="Arial"/>
                <a:cs typeface="Arial"/>
                <a:sym typeface="Arial"/>
              </a:rPr>
              <a:t>Assignment 3: 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"/>
                <a:ea typeface="Arial"/>
                <a:cs typeface="Arial"/>
                <a:sym typeface="Arial"/>
              </a:rPr>
              <a:t>Image classification 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 descr="E:\Users\Tommy\Pictures\university-of-alberta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489" y="3868800"/>
            <a:ext cx="4527025" cy="11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237475" y="558275"/>
            <a:ext cx="7688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CIFAR-10 Dataset</a:t>
            </a:r>
            <a:endParaRPr sz="30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237475" y="1400500"/>
            <a:ext cx="4920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7843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32x32 RGB images of different objects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60000 in 10 classes, with 6000 images per class, divided as 50000 training images and 10000 test images.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9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9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125" y="2142151"/>
            <a:ext cx="3858875" cy="30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Data splits: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7650" y="1407975"/>
            <a:ext cx="7688700" cy="31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 Data (45,000)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Validation Data (5,000): Last 10% of the training data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Data: Shouldn’t be included in the training process, even for fine-tuning the hyperparameters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Steps: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7650" y="1407975"/>
            <a:ext cx="7688700" cy="29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/>
              <a:t>Define your train, validation, and test data loaders in load_dataset function</a:t>
            </a:r>
            <a:endParaRPr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your model, satisfying all the requirements stated</a:t>
            </a:r>
            <a:endParaRPr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loss and optimizer</a:t>
            </a:r>
            <a:endParaRPr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 different loss functions + different optimization techniques [optional]</a:t>
            </a:r>
            <a:endParaRPr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may add weight regularization to the loss</a:t>
            </a:r>
            <a:endParaRPr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may initialize model weights using Xavier initialization</a:t>
            </a:r>
            <a:endParaRPr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the training loop + validation, save your best model checkpoint based on the validation accuracy</a:t>
            </a:r>
            <a:endParaRPr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 your model on the test-set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PyTorch functions: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727650" y="1642450"/>
            <a:ext cx="7688700" cy="2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Optimizer</a:t>
            </a:r>
            <a:r>
              <a:rPr lang="en"/>
              <a:t>: Adam, SGD, etc: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torch.nn.CrossEntropyLoss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D</a:t>
            </a:r>
            <a:r>
              <a:rPr lang="en" u="sng">
                <a:solidFill>
                  <a:schemeClr val="hlink"/>
                </a:solidFill>
                <a:hlinkClick r:id="rId5"/>
              </a:rPr>
              <a:t>ata Loader</a:t>
            </a:r>
            <a:r>
              <a:rPr lang="en"/>
              <a:t> : torchvision.datasets.CIFAR10</a:t>
            </a:r>
            <a:endParaRPr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Data Samplers</a:t>
            </a:r>
            <a:endParaRPr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Conv, fully connected laye</a:t>
            </a:r>
            <a:r>
              <a:rPr lang="en" u="sng">
                <a:solidFill>
                  <a:schemeClr val="hlink"/>
                </a:solidFill>
                <a:hlinkClick r:id="rId7"/>
              </a:rPr>
              <a:t>r, activation functions</a:t>
            </a:r>
            <a:endParaRPr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Reference: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https://pytorch.org/tutorials/beginner/blitz/neural_networks_tutorial.html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Fully Connected Layer:</a:t>
            </a:r>
            <a:endParaRPr dirty="0"/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49605E7B-D183-A24D-9157-E49F0EDD4E1F}"/>
              </a:ext>
            </a:extLst>
          </p:cNvPr>
          <p:cNvSpPr txBox="1"/>
          <p:nvPr/>
        </p:nvSpPr>
        <p:spPr>
          <a:xfrm>
            <a:off x="438475" y="1621700"/>
            <a:ext cx="4182900" cy="95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Flatten 2D/ 3D input and multiply by weights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Specify number of input and output neurons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74FC8-75E1-4F4E-BA54-A8EE3FFC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71750"/>
            <a:ext cx="5334000" cy="2084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A3270-DDA7-9441-8410-7F0D7B92693F}"/>
              </a:ext>
            </a:extLst>
          </p:cNvPr>
          <p:cNvSpPr txBox="1"/>
          <p:nvPr/>
        </p:nvSpPr>
        <p:spPr>
          <a:xfrm>
            <a:off x="2769746" y="4655947"/>
            <a:ext cx="3703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http://cs231n.stanford.edu/slides/2017/cs231n_2017_lecture5.pdf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 Layer:</a:t>
            </a:r>
            <a:endParaRPr dirty="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600" y="2878175"/>
            <a:ext cx="3371400" cy="22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03675" y="1635625"/>
            <a:ext cx="5136600" cy="3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kernel sliding over 2D input, doing element-wise multiplication, adding to an output pixel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Input/output channels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Padding: padding edges with extra zeros to keep the size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Stride: specifies how many pixels to skip at each slide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http://cs231n.github.io/convolutional-networks/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Q: why would we prefer CNN over Fully-Connected layers?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1407975"/>
            <a:ext cx="76887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75" y="729875"/>
            <a:ext cx="7607550" cy="44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MaxPooling</a:t>
            </a:r>
            <a:r>
              <a:rPr lang="en" dirty="0"/>
              <a:t>:</a:t>
            </a:r>
            <a:endParaRPr dirty="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624" y="1794950"/>
            <a:ext cx="4082376" cy="32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33875"/>
            <a:ext cx="4503150" cy="1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0" y="4744200"/>
            <a:ext cx="5171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https://www.quora.com/What-is-max-pooling-in-convolutional-neural-networks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BatchNorm: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28975" y="1579925"/>
            <a:ext cx="4426500" cy="29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Batch normalization normalizes the output of the previous layer by subtracting the batch mean and dividing by the batch standard deviation.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adds two trainable parameters to each layer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Effect: adds some regularization so it reduces overfitting and accelerates the training too.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075" y="2185500"/>
            <a:ext cx="3767927" cy="29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Dropout: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00" y="2773625"/>
            <a:ext cx="4626900" cy="23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75825" y="1614725"/>
            <a:ext cx="45309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Ignore a factor of nodes in the training phase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Effect: learns more robust features but takes longer to converge, also a regularization technique.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the keep rate,  where 1.0 means no dropout, and 0.0 means no outputs from the layer.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Skip-Connections: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100" y="1581150"/>
            <a:ext cx="37814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375600" y="1920975"/>
            <a:ext cx="4795500" cy="2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is the building block of ResNet, where n each layer feeds into the next layer and directly into the layers about 2–3 away.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Re-captures features/information from the earlier layers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Solves the vanishing gradient problem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7650" y="1803175"/>
            <a:ext cx="7688700" cy="13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Dataset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471</Words>
  <Application>Microsoft Macintosh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Raleway</vt:lpstr>
      <vt:lpstr>Times New Roman</vt:lpstr>
      <vt:lpstr>Lato</vt:lpstr>
      <vt:lpstr>Streamline</vt:lpstr>
      <vt:lpstr>CS 328 - Fall 2020 Assignment 3:  Image classification </vt:lpstr>
      <vt:lpstr>Fully Connected Layer:</vt:lpstr>
      <vt:lpstr>Convolution Layer:</vt:lpstr>
      <vt:lpstr>PowerPoint Presentation</vt:lpstr>
      <vt:lpstr>MaxPooling:</vt:lpstr>
      <vt:lpstr>BatchNorm:</vt:lpstr>
      <vt:lpstr>Dropout:</vt:lpstr>
      <vt:lpstr>Skip-Connections:</vt:lpstr>
      <vt:lpstr>Dataset</vt:lpstr>
      <vt:lpstr>CIFAR-10 Dataset </vt:lpstr>
      <vt:lpstr>Different Data splits:</vt:lpstr>
      <vt:lpstr>Implementation Steps:</vt:lpstr>
      <vt:lpstr>Useful PyTorch functions: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328 - Fall 2020 Assignment 3:  Image classification </dc:title>
  <cp:lastModifiedBy>Ameneh Sheikhjafari</cp:lastModifiedBy>
  <cp:revision>3</cp:revision>
  <dcterms:modified xsi:type="dcterms:W3CDTF">2020-10-05T06:15:43Z</dcterms:modified>
</cp:coreProperties>
</file>