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11/20/2022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miandeluca.com.ar/5-caracteristicas-de-react-que-deberias-conoc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ppleboy/1640740478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Meta_Inc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A1B7-BB9B-8145-0DAA-F1EE1C149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0757" y="0"/>
            <a:ext cx="9144000" cy="2387600"/>
          </a:xfrm>
        </p:spPr>
        <p:txBody>
          <a:bodyPr/>
          <a:lstStyle/>
          <a:p>
            <a:r>
              <a:rPr lang="en-US" dirty="0"/>
              <a:t>Reactjs</a:t>
            </a:r>
            <a:endParaRPr lang="es-C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78C7C-2659-8297-2B64-6DEC758E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15269" y="2497666"/>
            <a:ext cx="2948225" cy="26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3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DF8A-DB0F-2A3B-CD15-A2909DFE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React?</a:t>
            </a:r>
            <a:endParaRPr lang="es-C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1C797F-4025-8E37-DF72-D7106B2F7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30311"/>
            <a:ext cx="6172200" cy="33878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5692-B609-F21B-54C5-43CF9E92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React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libreria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interfaces de </a:t>
            </a:r>
            <a:r>
              <a:rPr lang="en-US" dirty="0" err="1"/>
              <a:t>usuario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 es un framework,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libreria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soluciones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Podemos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sencillas</a:t>
            </a:r>
            <a:r>
              <a:rPr lang="en-US" dirty="0"/>
              <a:t>, hasta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complejas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moviles</a:t>
            </a:r>
            <a:r>
              <a:rPr lang="en-US" dirty="0"/>
              <a:t>, </a:t>
            </a:r>
            <a:r>
              <a:rPr lang="en-US" dirty="0" err="1"/>
              <a:t>aplicaciones</a:t>
            </a:r>
            <a:r>
              <a:rPr lang="en-US" dirty="0"/>
              <a:t> web, </a:t>
            </a:r>
            <a:r>
              <a:rPr lang="en-US" dirty="0" err="1"/>
              <a:t>juegos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7222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47CE-D0EB-026A-77E0-5837EB39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es un </a:t>
            </a:r>
            <a:r>
              <a:rPr lang="en-US" dirty="0" err="1"/>
              <a:t>componente</a:t>
            </a:r>
            <a:r>
              <a:rPr lang="en-US" dirty="0"/>
              <a:t>?</a:t>
            </a:r>
            <a:endParaRPr lang="es-C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1EDD56-43B5-ED20-FFF3-5EFFD426A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43780"/>
            <a:ext cx="6172200" cy="41609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249C1-D697-397A-ABA0-F23D9776B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Un </a:t>
            </a:r>
            <a:r>
              <a:rPr lang="en-US" dirty="0" err="1"/>
              <a:t>componente</a:t>
            </a:r>
            <a:r>
              <a:rPr lang="en-US" dirty="0"/>
              <a:t>, es </a:t>
            </a:r>
            <a:r>
              <a:rPr lang="en-US" dirty="0" err="1"/>
              <a:t>una</a:t>
            </a:r>
            <a:r>
              <a:rPr lang="en-US" dirty="0"/>
              <a:t> function de JavaScript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presentar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variables.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React,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pensar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componetizada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Un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ejercer</a:t>
            </a:r>
            <a:r>
              <a:rPr lang="en-US" dirty="0"/>
              <a:t> un solo fin y solo uno.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reutilizable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aplicacion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ingreso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variables, variables de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llamadas</a:t>
            </a:r>
            <a:r>
              <a:rPr lang="en-US" dirty="0"/>
              <a:t> ‘props’.</a:t>
            </a:r>
          </a:p>
          <a:p>
            <a:pPr marL="285750" indent="-285750">
              <a:buFontTx/>
              <a:buChar char="-"/>
            </a:pPr>
            <a:r>
              <a:rPr lang="es-CR" dirty="0"/>
              <a:t>Este regresa un elemento de </a:t>
            </a:r>
            <a:r>
              <a:rPr lang="es-CR" dirty="0" err="1"/>
              <a:t>React</a:t>
            </a:r>
            <a:r>
              <a:rPr lang="es-CR" dirty="0"/>
              <a:t> que renderiza lo que se le instruye para ser presentado en pantalla.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1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9B2F-3FA8-0D9A-662C-33EFFDC1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343780"/>
            <a:ext cx="3932237" cy="1600200"/>
          </a:xfrm>
        </p:spPr>
        <p:txBody>
          <a:bodyPr/>
          <a:lstStyle/>
          <a:p>
            <a:r>
              <a:rPr lang="en-US" dirty="0"/>
              <a:t>Que es JSX?</a:t>
            </a:r>
            <a:endParaRPr lang="es-C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648B84-371B-780C-BE14-9B208A20B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43780"/>
            <a:ext cx="6172200" cy="41609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30C19-538F-5757-03FD-8EFCE61D2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432704"/>
            <a:ext cx="3932237" cy="3811588"/>
          </a:xfrm>
        </p:spPr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una</a:t>
            </a:r>
            <a:r>
              <a:rPr lang="en-US" dirty="0"/>
              <a:t> extension de </a:t>
            </a:r>
            <a:r>
              <a:rPr lang="en-US" dirty="0" err="1"/>
              <a:t>archivo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HTML y JavaScript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combinada</a:t>
            </a:r>
            <a:r>
              <a:rPr lang="en-US" dirty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9705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D9DB80-89DB-8316-3B7A-107DB034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 son Props?</a:t>
            </a:r>
            <a:endParaRPr lang="es-C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03F8AD-8436-D1F5-8970-5A9C69837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65" y="1825625"/>
            <a:ext cx="6454670" cy="4351338"/>
          </a:xfrm>
        </p:spPr>
      </p:pic>
    </p:spTree>
    <p:extLst>
      <p:ext uri="{BB962C8B-B14F-4D97-AF65-F5344CB8AC3E}">
        <p14:creationId xmlns:p14="http://schemas.microsoft.com/office/powerpoint/2010/main" val="229676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3442-9A9D-CA78-514F-3C96CEBA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un </a:t>
            </a:r>
            <a:r>
              <a:rPr lang="en-US" dirty="0" err="1"/>
              <a:t>componente</a:t>
            </a:r>
            <a:endParaRPr lang="es-C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FA6BC-3F74-0C48-6669-32711B81E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06" y="1825625"/>
            <a:ext cx="9422188" cy="4351338"/>
          </a:xfrm>
        </p:spPr>
      </p:pic>
    </p:spTree>
    <p:extLst>
      <p:ext uri="{BB962C8B-B14F-4D97-AF65-F5344CB8AC3E}">
        <p14:creationId xmlns:p14="http://schemas.microsoft.com/office/powerpoint/2010/main" val="113840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A680-A6E5-211B-1A37-5B9B0CEF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s-C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C01BAE-FB17-CFDD-42CD-10601B4E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5400"/>
            <a:ext cx="6172200" cy="36976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9022C-148A-CC11-891E-0DB26C23F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El virtual DOM of VDOM es un </a:t>
            </a:r>
            <a:r>
              <a:rPr lang="en-US" dirty="0" err="1"/>
              <a:t>termino</a:t>
            </a:r>
            <a:r>
              <a:rPr lang="en-US" dirty="0"/>
              <a:t> de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representacion</a:t>
            </a:r>
            <a:r>
              <a:rPr lang="en-US" dirty="0"/>
              <a:t> virtual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 de </a:t>
            </a:r>
            <a:r>
              <a:rPr lang="en-US" dirty="0" err="1"/>
              <a:t>usuario</a:t>
            </a:r>
            <a:r>
              <a:rPr lang="en-US" dirty="0"/>
              <a:t> se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y se </a:t>
            </a:r>
            <a:r>
              <a:rPr lang="en-US" dirty="0" err="1"/>
              <a:t>sincroniza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DOM real.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de React,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local del DOM HTML.</a:t>
            </a:r>
          </a:p>
          <a:p>
            <a:r>
              <a:rPr lang="en-US" dirty="0"/>
              <a:t>La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que React </a:t>
            </a:r>
            <a:r>
              <a:rPr lang="en-US" dirty="0" err="1"/>
              <a:t>funciona</a:t>
            </a:r>
            <a:r>
              <a:rPr lang="en-US" dirty="0"/>
              <a:t> es que </a:t>
            </a: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interna, y solo </a:t>
            </a:r>
            <a:r>
              <a:rPr lang="en-US" dirty="0" err="1"/>
              <a:t>renderiza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1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FF7B-E4CC-DBC0-9CFD-3BC0A023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1384709"/>
            <a:ext cx="3932237" cy="1600200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de React?</a:t>
            </a:r>
            <a:endParaRPr lang="es-C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6EBE1B-E0FA-D1C5-1E88-C14C36F7B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34" y="4685771"/>
            <a:ext cx="6220844" cy="8786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D3919-F14C-0AFE-A13F-B5311415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407304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Create-react-app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Vite</a:t>
            </a:r>
            <a:endParaRPr lang="en-US" dirty="0"/>
          </a:p>
          <a:p>
            <a:endParaRPr lang="es-C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02FA6B-7B9C-45DE-7CCF-7D450C8A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34" y="1144707"/>
            <a:ext cx="6220845" cy="3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06A1-0005-63E0-3919-D9A89E4F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Rendering</a:t>
            </a:r>
            <a:endParaRPr lang="es-C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10C8AE-F3BC-32C9-10A0-2001820F0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0" y="1825625"/>
            <a:ext cx="6150839" cy="4351338"/>
          </a:xfrm>
        </p:spPr>
      </p:pic>
    </p:spTree>
    <p:extLst>
      <p:ext uri="{BB962C8B-B14F-4D97-AF65-F5344CB8AC3E}">
        <p14:creationId xmlns:p14="http://schemas.microsoft.com/office/powerpoint/2010/main" val="9691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453D4F-BBA1-C2A2-32E9-9782737F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  <a:endParaRPr lang="es-C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C38A26-7B93-23D9-30F0-60CD9C595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s-C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D968A-4B7D-621C-F50D-B6A5A8C33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()</a:t>
            </a:r>
            <a:endParaRPr lang="es-C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057BB-9ED1-B45F-79CE-0423D353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6" y="2928024"/>
            <a:ext cx="4663017" cy="2579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EA7E42-B16A-B6C0-CA01-06ADD2709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55" y="2928024"/>
            <a:ext cx="5131345" cy="25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82CF85-93AB-9CFB-3FBF-11CC6F27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Aplicar</a:t>
            </a:r>
            <a:r>
              <a:rPr lang="en-US" dirty="0"/>
              <a:t> CSS</a:t>
            </a:r>
            <a:endParaRPr lang="es-C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147DBC-E7EA-6D9D-AE7F-674738810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1456319"/>
            <a:ext cx="6931040" cy="5036556"/>
          </a:xfrm>
        </p:spPr>
      </p:pic>
    </p:spTree>
    <p:extLst>
      <p:ext uri="{BB962C8B-B14F-4D97-AF65-F5344CB8AC3E}">
        <p14:creationId xmlns:p14="http://schemas.microsoft.com/office/powerpoint/2010/main" val="187305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E7FEE-31F2-0C57-D9E1-4695F610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Contenidos</a:t>
            </a:r>
            <a:endParaRPr lang="es-C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501C67-4D91-8C14-6C1A-7971D4C9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Repaso</a:t>
            </a:r>
            <a:r>
              <a:rPr lang="en-US" dirty="0"/>
              <a:t> de JavaScript ES6</a:t>
            </a:r>
          </a:p>
          <a:p>
            <a:r>
              <a:rPr lang="en-US" dirty="0" err="1"/>
              <a:t>Introduccion</a:t>
            </a:r>
            <a:r>
              <a:rPr lang="en-US" dirty="0"/>
              <a:t> a React</a:t>
            </a:r>
          </a:p>
          <a:p>
            <a:r>
              <a:rPr lang="es-CR" dirty="0"/>
              <a:t>Ciclo de vida</a:t>
            </a:r>
          </a:p>
          <a:p>
            <a:r>
              <a:rPr lang="es-CR" dirty="0"/>
              <a:t>Virtual DOM</a:t>
            </a:r>
          </a:p>
          <a:p>
            <a:r>
              <a:rPr lang="es-CR" dirty="0"/>
              <a:t>Como crear una aplicación de </a:t>
            </a:r>
            <a:r>
              <a:rPr lang="es-CR" dirty="0" err="1"/>
              <a:t>React</a:t>
            </a:r>
            <a:endParaRPr lang="es-CR" dirty="0"/>
          </a:p>
          <a:p>
            <a:r>
              <a:rPr lang="es-CR" dirty="0"/>
              <a:t>Renderizado condicional</a:t>
            </a:r>
          </a:p>
          <a:p>
            <a:r>
              <a:rPr lang="es-CR" dirty="0" err="1"/>
              <a:t>Hooks</a:t>
            </a:r>
            <a:endParaRPr lang="es-CR" dirty="0"/>
          </a:p>
          <a:p>
            <a:r>
              <a:rPr lang="es-CR" dirty="0"/>
              <a:t>Aplicar 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3E289-2C46-C1C5-7FDC-3619CE93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640" y="2121294"/>
            <a:ext cx="2950720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1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B306-A741-33B7-6051-E35AAB2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Repaso</a:t>
            </a:r>
            <a:r>
              <a:rPr lang="en-US" dirty="0"/>
              <a:t> ES6</a:t>
            </a:r>
            <a:endParaRPr lang="es-C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8B597-2DB2-BEA3-EC5A-BBFDDAB60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4288" y="1519237"/>
            <a:ext cx="3810000" cy="3810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1D50CC-B76B-56EE-93D9-F642828D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Array.prototype.map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Destructuring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Arrow functions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Template strings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Import &amp; Export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8392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5E20-A2F4-4737-4340-5D931466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Array.prototype.map</a:t>
            </a:r>
            <a:endParaRPr lang="es-C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33D09C-CE24-2535-2BFD-950DE0FE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33654"/>
            <a:ext cx="6172200" cy="41811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E3C48-082F-9D3E-BA93-C146BED60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623079"/>
            <a:ext cx="3932237" cy="3811588"/>
          </a:xfrm>
        </p:spPr>
        <p:txBody>
          <a:bodyPr/>
          <a:lstStyle/>
          <a:p>
            <a:pPr marL="285750" indent="-285750" algn="just">
              <a:buFontTx/>
              <a:buChar char="-"/>
            </a:pPr>
            <a:r>
              <a:rPr lang="en-US" dirty="0"/>
              <a:t>Que es ‘prototype’?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.map</a:t>
            </a:r>
          </a:p>
          <a:p>
            <a:pPr marL="742950" lvl="1" indent="-285750" algn="just">
              <a:buFontTx/>
              <a:buChar char="-"/>
            </a:pPr>
            <a:r>
              <a:rPr lang="en-US" dirty="0" err="1"/>
              <a:t>Crea</a:t>
            </a:r>
            <a:r>
              <a:rPr lang="en-US" dirty="0"/>
              <a:t> un nuevo array con </a:t>
            </a:r>
            <a:r>
              <a:rPr lang="en-US" dirty="0" err="1"/>
              <a:t>cual</a:t>
            </a:r>
            <a:r>
              <a:rPr lang="en-US" dirty="0"/>
              <a:t> sea la </a:t>
            </a:r>
            <a:r>
              <a:rPr lang="en-US" dirty="0" err="1"/>
              <a:t>instruccion</a:t>
            </a:r>
            <a:r>
              <a:rPr lang="en-US" dirty="0"/>
              <a:t> que se </a:t>
            </a:r>
            <a:r>
              <a:rPr lang="en-US" dirty="0" err="1"/>
              <a:t>brinda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la function de callback.</a:t>
            </a:r>
          </a:p>
        </p:txBody>
      </p:sp>
    </p:spTree>
    <p:extLst>
      <p:ext uri="{BB962C8B-B14F-4D97-AF65-F5344CB8AC3E}">
        <p14:creationId xmlns:p14="http://schemas.microsoft.com/office/powerpoint/2010/main" val="23480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5D83-24C2-8C04-4CD0-623EE0C6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396206"/>
            <a:ext cx="3932237" cy="1600200"/>
          </a:xfrm>
        </p:spPr>
        <p:txBody>
          <a:bodyPr/>
          <a:lstStyle/>
          <a:p>
            <a:r>
              <a:rPr lang="en-US" dirty="0" err="1"/>
              <a:t>Destructuring</a:t>
            </a:r>
            <a:endParaRPr lang="es-C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1BBE11-D8A8-FA47-ED62-890BED36D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88306"/>
            <a:ext cx="6172200" cy="34718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F1316-6A2E-29CC-AFAD-8EBDE52BD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254374"/>
            <a:ext cx="3932237" cy="3811588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destructuracion</a:t>
            </a:r>
            <a:r>
              <a:rPr lang="en-US" dirty="0"/>
              <a:t>,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expresion</a:t>
            </a:r>
            <a:r>
              <a:rPr lang="en-US" dirty="0"/>
              <a:t> de JavaScript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u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variables.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8289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31E4-FCA0-500F-B5C1-08C00C3D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Arrow functions</a:t>
            </a:r>
            <a:endParaRPr lang="es-C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D89CC4-8C74-37F0-804A-86A51A37C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62" y="1825625"/>
            <a:ext cx="6325676" cy="4351338"/>
          </a:xfrm>
        </p:spPr>
      </p:pic>
    </p:spTree>
    <p:extLst>
      <p:ext uri="{BB962C8B-B14F-4D97-AF65-F5344CB8AC3E}">
        <p14:creationId xmlns:p14="http://schemas.microsoft.com/office/powerpoint/2010/main" val="406539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06C6-EA3A-F484-16B0-8B1CF313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Template String Literals</a:t>
            </a:r>
            <a:endParaRPr lang="es-C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09C95-88B9-4C44-34AA-F0479E6FB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56" y="1825625"/>
            <a:ext cx="8655887" cy="4351338"/>
          </a:xfrm>
        </p:spPr>
      </p:pic>
    </p:spTree>
    <p:extLst>
      <p:ext uri="{BB962C8B-B14F-4D97-AF65-F5344CB8AC3E}">
        <p14:creationId xmlns:p14="http://schemas.microsoft.com/office/powerpoint/2010/main" val="366768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476B-0416-E9C4-9F4F-F23C5F06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Export &amp; Imports</a:t>
            </a:r>
            <a:endParaRPr lang="es-C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E72E5-190E-157E-4941-880F374C2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Export</a:t>
            </a:r>
            <a:endParaRPr lang="es-C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EEBCA2-4681-5B91-9331-BEB6FA9AFD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60" y="2505075"/>
            <a:ext cx="4909642" cy="36845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897446-8DA0-067E-DED1-F07BF1319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es-CR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617B7D8-A9F2-26E4-6F45-AA37163A66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33179"/>
            <a:ext cx="5183188" cy="3028379"/>
          </a:xfrm>
        </p:spPr>
      </p:pic>
    </p:spTree>
    <p:extLst>
      <p:ext uri="{BB962C8B-B14F-4D97-AF65-F5344CB8AC3E}">
        <p14:creationId xmlns:p14="http://schemas.microsoft.com/office/powerpoint/2010/main" val="114215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E985-69BF-875B-8C6B-184DF974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521" y="516332"/>
            <a:ext cx="3932237" cy="1600200"/>
          </a:xfrm>
        </p:spPr>
        <p:txBody>
          <a:bodyPr/>
          <a:lstStyle/>
          <a:p>
            <a:r>
              <a:rPr lang="en-US" dirty="0"/>
              <a:t>Que es React?</a:t>
            </a:r>
            <a:endParaRPr lang="es-C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7FAB81-BC85-A345-4D08-D05B600B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520" y="2254778"/>
            <a:ext cx="3932237" cy="3811588"/>
          </a:xfrm>
        </p:spPr>
        <p:txBody>
          <a:bodyPr/>
          <a:lstStyle/>
          <a:p>
            <a:r>
              <a:rPr lang="en-US" dirty="0"/>
              <a:t>Como es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oficialmente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sus </a:t>
            </a:r>
            <a:r>
              <a:rPr lang="en-US" dirty="0" err="1"/>
              <a:t>colaboradores</a:t>
            </a:r>
            <a:r>
              <a:rPr lang="en-US" dirty="0"/>
              <a:t>, React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libreria</a:t>
            </a:r>
            <a:r>
              <a:rPr lang="en-US" dirty="0"/>
              <a:t> flexible, declarative y </a:t>
            </a:r>
            <a:r>
              <a:rPr lang="en-US" dirty="0" err="1"/>
              <a:t>eficiente</a:t>
            </a:r>
            <a:r>
              <a:rPr lang="en-US" dirty="0"/>
              <a:t> de JavaScript.</a:t>
            </a:r>
          </a:p>
          <a:p>
            <a:endParaRPr lang="en-US" dirty="0"/>
          </a:p>
          <a:p>
            <a:r>
              <a:rPr lang="es-CR" dirty="0"/>
              <a:t>Creada por META (antes Facebook).</a:t>
            </a:r>
          </a:p>
          <a:p>
            <a:r>
              <a:rPr lang="es-CR" dirty="0"/>
              <a:t>Mayo 29, 2013.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1FBEEC-77A4-97E1-A97B-47C02EF9D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3928" y="2116532"/>
            <a:ext cx="2950720" cy="2615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2F1C2-B3D0-3131-1E28-8916C1A06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8138" y="4308080"/>
            <a:ext cx="41910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3590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175</TotalTime>
  <Words>411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Source Sans Pro</vt:lpstr>
      <vt:lpstr>FunkyShapesDarkVTI</vt:lpstr>
      <vt:lpstr>Reactjs</vt:lpstr>
      <vt:lpstr>Tabla de Contenidos</vt:lpstr>
      <vt:lpstr>Repaso ES6</vt:lpstr>
      <vt:lpstr>Array.prototype.map</vt:lpstr>
      <vt:lpstr>Destructuring</vt:lpstr>
      <vt:lpstr>Arrow functions</vt:lpstr>
      <vt:lpstr>Template String Literals</vt:lpstr>
      <vt:lpstr>Export &amp; Imports</vt:lpstr>
      <vt:lpstr>Que es React?</vt:lpstr>
      <vt:lpstr>Porque React?</vt:lpstr>
      <vt:lpstr>Que es un componente?</vt:lpstr>
      <vt:lpstr>Que es JSX?</vt:lpstr>
      <vt:lpstr>Que son Props?</vt:lpstr>
      <vt:lpstr>Ciclo de vida de un componente</vt:lpstr>
      <vt:lpstr>Virtual DOM</vt:lpstr>
      <vt:lpstr>Como crear una aplicacion de React?</vt:lpstr>
      <vt:lpstr>Conditional Rendering</vt:lpstr>
      <vt:lpstr>Hooks</vt:lpstr>
      <vt:lpstr>Aplicar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Robert cg</dc:creator>
  <cp:lastModifiedBy>Robert cg</cp:lastModifiedBy>
  <cp:revision>12</cp:revision>
  <dcterms:created xsi:type="dcterms:W3CDTF">2022-11-20T23:13:58Z</dcterms:created>
  <dcterms:modified xsi:type="dcterms:W3CDTF">2022-11-21T03:30:01Z</dcterms:modified>
</cp:coreProperties>
</file>