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C20D33-3FEE-4965-B0B4-968FD7CC1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8736DE-2263-4D65-9324-028A40690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6BB1BD-7058-46D9-AEDE-9DC55A19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191E-1ED3-45A6-BC97-2B092F3E6CD6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A66A53-48A6-4B1A-ABAA-A37F342B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260301-BFC4-494F-96C8-9A2E419F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1835-5594-4873-A6EC-3674FFB64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62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675DD-F3CC-4715-9983-B48DEBE7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CE4CA3-C8D0-4356-BF9A-35E205FAE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47A523-E9D5-48D0-8D8E-752578615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191E-1ED3-45A6-BC97-2B092F3E6CD6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45090A-99F5-4CF7-9781-D7A60DA3F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D092AE-81F5-4AD3-9141-09CCB763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1835-5594-4873-A6EC-3674FFB64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04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6FC0FB4-CC74-4137-8B69-0EBB29C81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F4E374-3FB7-463F-8393-BBF7712EC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FAF507-0B16-4A51-A536-9C828A44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191E-1ED3-45A6-BC97-2B092F3E6CD6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76B376-A089-485A-A1F4-1407C342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EAF6A8-7FF6-48C0-942E-B7E5AFBA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1835-5594-4873-A6EC-3674FFB64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62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2FB0B-3B7D-4E9D-BC2C-10253BEA7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6B4AD9-A577-4D4E-91BB-659CD371E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D93E5B-EAB3-4601-BDBE-D0CD1C12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191E-1ED3-45A6-BC97-2B092F3E6CD6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85DCFC-65D9-4A97-B2DC-92FE91912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0E7955-E412-4847-BA24-3239B969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1835-5594-4873-A6EC-3674FFB64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24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D9FCC9-CA39-42E2-89E2-31CDA537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E6F1BE-9A32-48A4-9B53-A6E711D96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63D62A-93C0-431F-9733-4D09534EC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191E-1ED3-45A6-BC97-2B092F3E6CD6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732191-FACD-4F81-B6CE-A2926A86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C8927D-19A6-44CC-93BB-FC0AEFC5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1835-5594-4873-A6EC-3674FFB64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59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A4605A-EF11-46A4-8C84-6333FBC9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0C334E-4DFF-4D42-8B0A-5F7E24FAD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2A0526-925C-45F6-80B7-1F9266B99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9C0746-289D-4DBD-B014-C827DE7E4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191E-1ED3-45A6-BC97-2B092F3E6CD6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5D69EE-5D71-41B0-B6F9-DFEEDA8F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18CB15-2578-43DB-8DF1-6BF95BA0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1835-5594-4873-A6EC-3674FFB64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A60021-1AD8-4AAC-8EC6-104C9D39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282574-42A6-4393-A6F7-33AD154E1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27CA4E-33DA-432A-BB9F-718A2ED92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1AE994-233B-45CF-BB92-19B05252E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E7A008-90BD-4FB8-8FCB-474A6D296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A7AEA73-1CCF-4A3D-987D-F01AC882F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191E-1ED3-45A6-BC97-2B092F3E6CD6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8921457-B615-4DC4-B834-BDDFCD5D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3273B7C-212F-4367-9EC8-21BBB476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1835-5594-4873-A6EC-3674FFB64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79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94403-E6BD-4587-81E9-B9BD8385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ACC064A-F531-48E7-AE2B-F09DC722D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191E-1ED3-45A6-BC97-2B092F3E6CD6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23F62B-675E-40CB-84F6-6B44E760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B3B029-4E45-4D2B-8D64-25AF9AB2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1835-5594-4873-A6EC-3674FFB64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78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EEB9C21-05B1-43F8-94FF-CE53A505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191E-1ED3-45A6-BC97-2B092F3E6CD6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ABE619E-C158-4BC4-97B5-B2212C6C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F1AFDE-C79A-4C5B-8E7E-68FA7108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1835-5594-4873-A6EC-3674FFB64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01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B7CB2-71AA-43C7-96EA-BF88483A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6B3CBB-2CC8-4174-B825-A48FF2F21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EFCF5A-931F-46CE-B394-710C8A474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0D58E3-3238-4A83-9F90-6D2EE4D2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191E-1ED3-45A6-BC97-2B092F3E6CD6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D1C701-8C29-4063-B43F-3081B7F1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ADC29E-115E-4EA7-8BE0-E064617C2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1835-5594-4873-A6EC-3674FFB64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C64192-6B9B-473A-BED4-F9DC6BAA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63FD342-8E75-4972-8C43-9AE3EC5FB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AD46C7-0B3C-4637-BAB8-7B301D1E1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F9087F-4C90-4DE8-91CE-877F8F3A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191E-1ED3-45A6-BC97-2B092F3E6CD6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63EB8C-138E-4F7A-82A2-ECD26BA3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E8DA4F-57CA-41AA-9C34-384EAFAE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1835-5594-4873-A6EC-3674FFB64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44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6C86E2-E593-43A5-822D-E259A4335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1EFB09-9DB7-4798-A200-830129C7A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44BD82-569A-4442-8650-726DA5C80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2191E-1ED3-45A6-BC97-2B092F3E6CD6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83BA7C-8B2A-4ADF-89BE-F4D14AFA8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DBF493-DE5A-4B14-9915-F8974DFDB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B1835-5594-4873-A6EC-3674FFB64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22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A7ED19D0-33F3-41FC-BD83-DB5DCC913322}"/>
              </a:ext>
            </a:extLst>
          </p:cNvPr>
          <p:cNvSpPr/>
          <p:nvPr/>
        </p:nvSpPr>
        <p:spPr>
          <a:xfrm>
            <a:off x="1351854" y="5979650"/>
            <a:ext cx="10209900" cy="13800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 : haut 4">
            <a:extLst>
              <a:ext uri="{FF2B5EF4-FFF2-40B4-BE49-F238E27FC236}">
                <a16:creationId xmlns:a16="http://schemas.microsoft.com/office/drawing/2014/main" id="{BB14F4CA-B56B-4C0D-B4CA-D5886DF607C7}"/>
              </a:ext>
            </a:extLst>
          </p:cNvPr>
          <p:cNvSpPr/>
          <p:nvPr/>
        </p:nvSpPr>
        <p:spPr>
          <a:xfrm>
            <a:off x="1305205" y="372322"/>
            <a:ext cx="141959" cy="5697760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792D953-51F2-413C-A91D-4689349AEF84}"/>
              </a:ext>
            </a:extLst>
          </p:cNvPr>
          <p:cNvSpPr txBox="1"/>
          <p:nvPr/>
        </p:nvSpPr>
        <p:spPr>
          <a:xfrm>
            <a:off x="158680" y="2793311"/>
            <a:ext cx="124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tx2"/>
                </a:solidFill>
              </a:rPr>
              <a:t>Power</a:t>
            </a:r>
            <a:endParaRPr lang="fr-FR" sz="2000" b="1" dirty="0">
              <a:solidFill>
                <a:schemeClr val="tx2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097655D-AA7B-4054-9B23-1C2A7FAFDD19}"/>
              </a:ext>
            </a:extLst>
          </p:cNvPr>
          <p:cNvSpPr txBox="1"/>
          <p:nvPr/>
        </p:nvSpPr>
        <p:spPr>
          <a:xfrm>
            <a:off x="5055048" y="6288401"/>
            <a:ext cx="275871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accent2">
                    <a:lumMod val="75000"/>
                  </a:schemeClr>
                </a:solidFill>
              </a:rPr>
              <a:t>People </a:t>
            </a:r>
            <a:r>
              <a:rPr lang="fr-FR" sz="1050" b="1" dirty="0" err="1">
                <a:solidFill>
                  <a:schemeClr val="accent2">
                    <a:lumMod val="75000"/>
                  </a:schemeClr>
                </a:solidFill>
              </a:rPr>
              <a:t>who</a:t>
            </a:r>
            <a:r>
              <a:rPr lang="fr-FR" sz="1050" b="1" dirty="0">
                <a:solidFill>
                  <a:schemeClr val="accent2">
                    <a:lumMod val="75000"/>
                  </a:schemeClr>
                </a:solidFill>
              </a:rPr>
              <a:t> are </a:t>
            </a:r>
            <a:r>
              <a:rPr lang="fr-FR" sz="1050" b="1" dirty="0" err="1">
                <a:solidFill>
                  <a:schemeClr val="accent2">
                    <a:lumMod val="75000"/>
                  </a:schemeClr>
                </a:solidFill>
              </a:rPr>
              <a:t>affected</a:t>
            </a:r>
            <a:r>
              <a:rPr lang="fr-FR" sz="1050" b="1" dirty="0">
                <a:solidFill>
                  <a:schemeClr val="accent2">
                    <a:lumMod val="75000"/>
                  </a:schemeClr>
                </a:solidFill>
              </a:rPr>
              <a:t> by the changement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F4BA840-2C87-4AC5-AC2D-7759CA8ADF5E}"/>
              </a:ext>
            </a:extLst>
          </p:cNvPr>
          <p:cNvSpPr txBox="1"/>
          <p:nvPr/>
        </p:nvSpPr>
        <p:spPr>
          <a:xfrm>
            <a:off x="5813655" y="5984960"/>
            <a:ext cx="1224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chemeClr val="tx2"/>
                </a:solidFill>
              </a:rPr>
              <a:t>Interest</a:t>
            </a:r>
            <a:endParaRPr lang="fr-FR" sz="2000" b="1" dirty="0">
              <a:solidFill>
                <a:schemeClr val="tx2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2B92FCC-44AC-4B3E-9162-C41CDA402570}"/>
              </a:ext>
            </a:extLst>
          </p:cNvPr>
          <p:cNvSpPr txBox="1"/>
          <p:nvPr/>
        </p:nvSpPr>
        <p:spPr>
          <a:xfrm>
            <a:off x="55242" y="3154872"/>
            <a:ext cx="145042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People </a:t>
            </a:r>
            <a:r>
              <a:rPr lang="fr-FR" sz="1100" b="1" dirty="0" err="1">
                <a:solidFill>
                  <a:schemeClr val="accent2">
                    <a:lumMod val="75000"/>
                  </a:schemeClr>
                </a:solidFill>
              </a:rPr>
              <a:t>who</a:t>
            </a:r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 affect the changement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C9F32-4249-40F3-9E4C-203F939C1A0B}"/>
              </a:ext>
            </a:extLst>
          </p:cNvPr>
          <p:cNvSpPr/>
          <p:nvPr/>
        </p:nvSpPr>
        <p:spPr>
          <a:xfrm>
            <a:off x="1721836" y="3258203"/>
            <a:ext cx="4698124" cy="24733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A7F1BA-0DCE-4FC6-A6A1-F987D85BF050}"/>
              </a:ext>
            </a:extLst>
          </p:cNvPr>
          <p:cNvSpPr/>
          <p:nvPr/>
        </p:nvSpPr>
        <p:spPr>
          <a:xfrm>
            <a:off x="1721836" y="589995"/>
            <a:ext cx="4698124" cy="24733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ABDF96-3D46-43A4-B94D-3572228BEC11}"/>
              </a:ext>
            </a:extLst>
          </p:cNvPr>
          <p:cNvSpPr/>
          <p:nvPr/>
        </p:nvSpPr>
        <p:spPr>
          <a:xfrm>
            <a:off x="6553070" y="579485"/>
            <a:ext cx="4698124" cy="24733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97ECD8-ECA6-45AA-A761-28EBFD46D7B0}"/>
              </a:ext>
            </a:extLst>
          </p:cNvPr>
          <p:cNvSpPr/>
          <p:nvPr/>
        </p:nvSpPr>
        <p:spPr>
          <a:xfrm>
            <a:off x="6553068" y="3258203"/>
            <a:ext cx="4730618" cy="24733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FED5FB9-5BA6-4439-8E7D-B2CDF7B6A73B}"/>
              </a:ext>
            </a:extLst>
          </p:cNvPr>
          <p:cNvSpPr txBox="1"/>
          <p:nvPr/>
        </p:nvSpPr>
        <p:spPr>
          <a:xfrm>
            <a:off x="6553070" y="584101"/>
            <a:ext cx="469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Manage </a:t>
            </a:r>
            <a:r>
              <a:rPr lang="fr-FR" b="1" dirty="0" err="1">
                <a:solidFill>
                  <a:schemeClr val="tx2"/>
                </a:solidFill>
              </a:rPr>
              <a:t>Closely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BCA032E-9CBC-4DA5-8827-932DA98A7EC3}"/>
              </a:ext>
            </a:extLst>
          </p:cNvPr>
          <p:cNvSpPr txBox="1"/>
          <p:nvPr/>
        </p:nvSpPr>
        <p:spPr>
          <a:xfrm>
            <a:off x="2228193" y="1300278"/>
            <a:ext cx="3415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tx2"/>
                </a:solidFill>
              </a:rPr>
              <a:t>Médecins spécialistes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 err="1">
                <a:solidFill>
                  <a:schemeClr val="tx2"/>
                </a:solidFill>
              </a:rPr>
              <a:t>Chirugiens</a:t>
            </a:r>
            <a:r>
              <a:rPr lang="fr-FR" sz="16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736452B-29A5-41EC-98B6-D0E46B88C975}"/>
              </a:ext>
            </a:extLst>
          </p:cNvPr>
          <p:cNvSpPr txBox="1"/>
          <p:nvPr/>
        </p:nvSpPr>
        <p:spPr>
          <a:xfrm>
            <a:off x="1721836" y="584101"/>
            <a:ext cx="469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chemeClr val="tx2"/>
                </a:solidFill>
              </a:rPr>
              <a:t>Keep</a:t>
            </a:r>
            <a:r>
              <a:rPr lang="fr-FR" b="1" dirty="0">
                <a:solidFill>
                  <a:schemeClr val="tx2"/>
                </a:solidFill>
              </a:rPr>
              <a:t> </a:t>
            </a:r>
            <a:r>
              <a:rPr lang="fr-FR" b="1" dirty="0" err="1">
                <a:solidFill>
                  <a:schemeClr val="tx2"/>
                </a:solidFill>
              </a:rPr>
              <a:t>satisfied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B98CF69-6D9C-41EE-B84D-F0D21B82C940}"/>
              </a:ext>
            </a:extLst>
          </p:cNvPr>
          <p:cNvSpPr txBox="1"/>
          <p:nvPr/>
        </p:nvSpPr>
        <p:spPr>
          <a:xfrm>
            <a:off x="7010401" y="1231825"/>
            <a:ext cx="3459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tx2"/>
                </a:solidFill>
              </a:rPr>
              <a:t>Médecins généralistes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tx2"/>
                </a:solidFill>
              </a:rPr>
              <a:t>…</a:t>
            </a:r>
          </a:p>
          <a:p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95D7C0F-73B1-4B55-B6D2-327FB0AE1FD1}"/>
              </a:ext>
            </a:extLst>
          </p:cNvPr>
          <p:cNvSpPr txBox="1"/>
          <p:nvPr/>
        </p:nvSpPr>
        <p:spPr>
          <a:xfrm>
            <a:off x="6553069" y="3280129"/>
            <a:ext cx="46981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chemeClr val="tx2"/>
                </a:solidFill>
              </a:rPr>
              <a:t>Keep</a:t>
            </a:r>
            <a:r>
              <a:rPr lang="fr-FR" b="1" dirty="0">
                <a:solidFill>
                  <a:schemeClr val="tx2"/>
                </a:solidFill>
              </a:rPr>
              <a:t> </a:t>
            </a:r>
            <a:r>
              <a:rPr lang="fr-FR" b="1" dirty="0" err="1">
                <a:solidFill>
                  <a:schemeClr val="tx2"/>
                </a:solidFill>
              </a:rPr>
              <a:t>informed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5D411B7-E1A6-4355-A55B-CD179FDE2274}"/>
              </a:ext>
            </a:extLst>
          </p:cNvPr>
          <p:cNvSpPr txBox="1"/>
          <p:nvPr/>
        </p:nvSpPr>
        <p:spPr>
          <a:xfrm>
            <a:off x="1721835" y="3274179"/>
            <a:ext cx="469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chemeClr val="tx2"/>
                </a:solidFill>
              </a:rPr>
              <a:t>Keep</a:t>
            </a:r>
            <a:r>
              <a:rPr lang="fr-FR" b="1" dirty="0">
                <a:solidFill>
                  <a:schemeClr val="tx2"/>
                </a:solidFill>
              </a:rPr>
              <a:t> in contact (minimum effort)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00EE49F-81D3-43D2-9514-251A0E881F3B}"/>
              </a:ext>
            </a:extLst>
          </p:cNvPr>
          <p:cNvSpPr txBox="1"/>
          <p:nvPr/>
        </p:nvSpPr>
        <p:spPr>
          <a:xfrm>
            <a:off x="7010401" y="3948613"/>
            <a:ext cx="3752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tx2"/>
                </a:solidFill>
              </a:rPr>
              <a:t>Les patients : toute personnes susceptible de posséder une carte vitale;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06BA13C-CD91-4906-9FBD-30F1ED308D7A}"/>
              </a:ext>
            </a:extLst>
          </p:cNvPr>
          <p:cNvSpPr txBox="1"/>
          <p:nvPr/>
        </p:nvSpPr>
        <p:spPr>
          <a:xfrm>
            <a:off x="2228193" y="3891632"/>
            <a:ext cx="326871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tx2"/>
                </a:solidFill>
              </a:rPr>
              <a:t>RAS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3787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Grand écran</PresentationFormat>
  <Paragraphs>15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Roberte Aurelie</dc:creator>
  <cp:lastModifiedBy>Roberte Aurelie</cp:lastModifiedBy>
  <cp:revision>13</cp:revision>
  <dcterms:created xsi:type="dcterms:W3CDTF">2022-01-06T13:37:23Z</dcterms:created>
  <dcterms:modified xsi:type="dcterms:W3CDTF">2022-03-08T05:16:10Z</dcterms:modified>
</cp:coreProperties>
</file>