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2ca9c7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2ca9c7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2ca9c7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02ca9c7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747b4c7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747b4c7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747b4c7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747b4c7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f747b4c7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f747b4c7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47b4c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47b4c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69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944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02ca9c7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02ca9c7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deserción de clientes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116700" y="3963750"/>
            <a:ext cx="733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Integrantes: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Rodrigo Gomez Portillo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Roberth Hernandez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Elección del modelo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s-AR" dirty="0"/>
              <a:t>Gradient Boosting Classifier: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Este modelo presenta la menor cantidad de falsos negativos.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Tiene una capacidad de predecir cerca del 50% de los clientes que abandonan la plataforma.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Tiene una buena presicion a la hora de determinar aquellos clientes que efectivamente no abandonan la plataforma. </a:t>
            </a:r>
          </a:p>
          <a:p>
            <a:pPr marL="146050" indent="0"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0175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2430175"/>
            <a:ext cx="70389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Consiste en un modelo que predice el valor de una variable objetivo mediante el aprendizaje de reglas de decisión simples deducidas de las características de los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Algunas de sus características principales son: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Requiere poca preparación de los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Posibilidad de validar un modelo mediante pruebas estadísticas.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Capaz de manejar datos numéricos y categóricos.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Implementados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DecisionTreeClassifier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/>
              <a:t>KNN-</a:t>
            </a:r>
            <a:r>
              <a:rPr lang="es" sz="2300">
                <a:latin typeface="Roboto"/>
                <a:ea typeface="Roboto"/>
                <a:cs typeface="Roboto"/>
                <a:sym typeface="Roboto"/>
              </a:rPr>
              <a:t>KNeighborsClassifier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2430175"/>
            <a:ext cx="70389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Montserrat"/>
                <a:ea typeface="Montserrat"/>
                <a:cs typeface="Montserrat"/>
                <a:sym typeface="Montserrat"/>
              </a:rPr>
              <a:t>La clasificación basada en vecinos es un tipo de aprendizaje basado en instancias o aprendizaje no generalizador: no intenta construir un modelo interno general, sino que simplemente almacena instancias de los datos de entrenamiento. La clasificación se calcula a partir de un voto de mayoría simple de los vecinos más cercanos de cada punto: a un punto de consulta se le asigna la clase de datos que tiene la mayor cantidad de representantes dentro de los vecinos más cercanos del punto.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s"/>
              <a:t>Gradient Boosting Classifier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2185900"/>
            <a:ext cx="70389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67">
                <a:latin typeface="Montserrat"/>
                <a:ea typeface="Montserrat"/>
                <a:cs typeface="Montserrat"/>
                <a:sym typeface="Montserrat"/>
              </a:rPr>
              <a:t>Gradient Boosting construye un modelo aditivo en una forma avanzada por etapas; permite la optimización de funciones de pérdida diferenciables arbitrarias.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35">
                <a:latin typeface="Montserrat"/>
                <a:ea typeface="Montserrat"/>
                <a:cs typeface="Montserrat"/>
                <a:sym typeface="Montserrat"/>
              </a:rPr>
              <a:t>Es un procedimiento listo para usar, preciso y efectivo que se puede usar tanto para problemas de regresión como de clasificación en una variedad de áreas que incluyen clasificación de búsqueda web y ecología.</a:t>
            </a:r>
            <a:endParaRPr sz="1535"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Montserrat"/>
                <a:ea typeface="Montserrat"/>
                <a:cs typeface="Montserrat"/>
                <a:sym typeface="Montserrat"/>
              </a:rPr>
              <a:t>Una empresa que vende un producto X (desconocido) y tiene una lista de </a:t>
            </a:r>
            <a:r>
              <a:rPr lang="es" sz="105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10000</a:t>
            </a:r>
            <a:r>
              <a:rPr lang="es" sz="1050">
                <a:latin typeface="Montserrat"/>
                <a:ea typeface="Montserrat"/>
                <a:cs typeface="Montserrat"/>
                <a:sym typeface="Montserrat"/>
              </a:rPr>
              <a:t> clientes que han usado la plataforma para realizar una compra de dicho producto.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Montserrat"/>
                <a:ea typeface="Montserrat"/>
                <a:cs typeface="Montserrat"/>
                <a:sym typeface="Montserrat"/>
              </a:rPr>
              <a:t>Algunos de sus clientes desertan de la plataforma de compras y es de interés para la empresa ser capaz de predecir la deserción de clientes de la manera más precisa posible con el fin de implementar estrategias de marketing para afianzar a dichos clientes.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El dataset contiene 10000 registros con las siguientes columnas: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Roboto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Score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Roboto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Nationality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Tenure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Products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Card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Active</a:t>
            </a: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br>
              <a:rPr lang="es" sz="4745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745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3160"/>
              <a:buFont typeface="Montserrat"/>
              <a:buChar char="●"/>
            </a:pPr>
            <a:r>
              <a:rPr lang="es" sz="4745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Exited: variable target </a:t>
            </a:r>
            <a:endParaRPr sz="4745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82C6FF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generales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20 % del total de clientes han abandonado la plataforma en algún momento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50 % son franceses, el 25 % son españoles y el otro 25 % son alemanes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Los clientes tienen entre 18 y 92 años, pero el 50 % de los clientes se encuentran entre los 32 y 44 años. De quienes desertan, el 75 % tiene más de 38 años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No existen clientes que hayan comprado más de 4 veces y todos aquellos que han comprado 4 veces han abandonado definitivamente la plataforma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Todos los clientes con un score menor a 400 han abandonado la plataforma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1287725" y="1346925"/>
            <a:ext cx="7200900" cy="364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25" y="1349250"/>
            <a:ext cx="709044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3232825" y="1652700"/>
            <a:ext cx="3289200" cy="302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Score vs Products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800" y="1671450"/>
            <a:ext cx="31623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Modelos de predicción analizados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AR" dirty="0"/>
              <a:t>KNN: este modelo demostró tener la menor precisión y recall de los modelos probados.</a:t>
            </a:r>
          </a:p>
          <a:p>
            <a:pPr>
              <a:lnSpc>
                <a:spcPct val="200000"/>
              </a:lnSpc>
            </a:pPr>
            <a:r>
              <a:rPr lang="es-AR" dirty="0"/>
              <a:t>Decision Tree Classifier: este modelo tuvo la mayor capacidad para  predecir aquellos clientes que abandonan la plataforma. Por otro  lado, este modelo sobreestima a los potenciales clientes que abandonan la plataforma.</a:t>
            </a:r>
          </a:p>
          <a:p>
            <a:pPr>
              <a:lnSpc>
                <a:spcPct val="200000"/>
              </a:lnSpc>
            </a:pPr>
            <a:r>
              <a:rPr lang="es-AR" dirty="0"/>
              <a:t>Gradient Boosting Classifier: Este modelo tuvo un recall más bajo respecto al Decision Tree Classifier, pero no sobreestima en la misma medida la cantidad de clientes que abandonan la plataforma.</a:t>
            </a:r>
          </a:p>
          <a:p>
            <a:pPr marL="146050" indent="0"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004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14077D9-915E-498C-94CB-71F78D44C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49866"/>
              </p:ext>
            </p:extLst>
          </p:nvPr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990041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2099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Decision Tree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8074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163EFC5A-FB27-455C-B018-DC85ED19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0590"/>
            <a:ext cx="3028950" cy="3200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DE4D8A-3E36-46C3-A111-AA17DA92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2" y="901065"/>
            <a:ext cx="3019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68E9914-4D5D-463B-A479-D0DF4D0F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86971"/>
              </p:ext>
            </p:extLst>
          </p:nvPr>
        </p:nvGraphicFramePr>
        <p:xfrm>
          <a:off x="580877" y="1970021"/>
          <a:ext cx="8081484" cy="15544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6914">
                  <a:extLst>
                    <a:ext uri="{9D8B030D-6E8A-4147-A177-3AD203B41FA5}">
                      <a16:colId xmlns:a16="http://schemas.microsoft.com/office/drawing/2014/main" val="3865645961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3157965295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392421327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4274860961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1364163263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13678220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Algoritmo</a:t>
                      </a:r>
                      <a:endParaRPr lang="es-A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Accuracy</a:t>
                      </a:r>
                      <a:endParaRPr lang="es-A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roc_auc_score</a:t>
                      </a:r>
                      <a:endParaRPr lang="es-AR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Recall</a:t>
                      </a:r>
                      <a:endParaRPr lang="es-AR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Prec</a:t>
                      </a:r>
                      <a:endParaRPr lang="es-A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F1</a:t>
                      </a:r>
                      <a:endParaRPr lang="es-AR" sz="1400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3813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DecisionTree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0.754667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0.760039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0.768836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0.427619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0.549572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9656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GradientBoosting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0.872333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0.730518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0.498288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0.763780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0.603109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00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0715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543</Words>
  <Application>Microsoft Office PowerPoint</Application>
  <PresentationFormat>Presentación en pantalla (16:9)</PresentationFormat>
  <Paragraphs>84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Roboto</vt:lpstr>
      <vt:lpstr>Montserrat</vt:lpstr>
      <vt:lpstr>Arial</vt:lpstr>
      <vt:lpstr>Lato</vt:lpstr>
      <vt:lpstr>Focus</vt:lpstr>
      <vt:lpstr>Predicción de deserción de clientes</vt:lpstr>
      <vt:lpstr>Problema</vt:lpstr>
      <vt:lpstr>Dataset</vt:lpstr>
      <vt:lpstr>Datos generales</vt:lpstr>
      <vt:lpstr>Edad</vt:lpstr>
      <vt:lpstr>Score vs Products</vt:lpstr>
      <vt:lpstr>Modelos de predicción analizados</vt:lpstr>
      <vt:lpstr>Presentación de PowerPoint</vt:lpstr>
      <vt:lpstr>Presentación de PowerPoint</vt:lpstr>
      <vt:lpstr>Elección del modelo</vt:lpstr>
      <vt:lpstr>Modelos Implementados  DecisionTreeClassifier</vt:lpstr>
      <vt:lpstr>  KNN-KNeighborsClassifier  </vt:lpstr>
      <vt:lpstr>  Gradient Boosting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deserción de clientes</dc:title>
  <cp:lastModifiedBy>Rodrigo Gomez Portillo</cp:lastModifiedBy>
  <cp:revision>4</cp:revision>
  <dcterms:modified xsi:type="dcterms:W3CDTF">2022-06-01T23:16:29Z</dcterms:modified>
</cp:coreProperties>
</file>