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5" roundtripDataSignature="AMtx7mhff7VbUpy2j1Zxb6GahD3c2hFa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88900" lvl="0" marL="0" marR="0" rtl="0" algn="l">
              <a:lnSpc>
                <a:spcPct val="100000"/>
              </a:lnSpc>
              <a:spcBef>
                <a:spcPts val="0"/>
              </a:spcBef>
              <a:spcAft>
                <a:spcPts val="0"/>
              </a:spcAft>
              <a:buClr>
                <a:schemeClr val="dk1"/>
              </a:buClr>
              <a:buSzPts val="1400"/>
              <a:buFont typeface="Arial"/>
              <a:buAutoNum type="arabicPeriod"/>
            </a:pPr>
            <a:r>
              <a:rPr b="1" i="0" lang="pt-BR" sz="1400" u="none" cap="none" strike="noStrike">
                <a:solidFill>
                  <a:schemeClr val="dk1"/>
                </a:solidFill>
                <a:latin typeface="Arial"/>
                <a:ea typeface="Arial"/>
                <a:cs typeface="Arial"/>
                <a:sym typeface="Arial"/>
              </a:rPr>
              <a:t>Número de Gerações</a:t>
            </a:r>
            <a:endParaRPr b="0" i="0" sz="1400" u="none" cap="none" strike="noStrike">
              <a:solidFill>
                <a:schemeClr val="dk1"/>
              </a:solidFill>
              <a:latin typeface="Arial"/>
              <a:ea typeface="Arial"/>
              <a:cs typeface="Arial"/>
              <a:sym typeface="Arial"/>
            </a:endParaRPr>
          </a:p>
          <a:p>
            <a:pPr indent="-88900" lvl="1" marL="457200" marR="0" rtl="0" algn="l">
              <a:lnSpc>
                <a:spcPct val="100000"/>
              </a:lnSpc>
              <a:spcBef>
                <a:spcPts val="0"/>
              </a:spcBef>
              <a:spcAft>
                <a:spcPts val="0"/>
              </a:spcAft>
              <a:buClr>
                <a:schemeClr val="dk1"/>
              </a:buClr>
              <a:buSzPts val="1400"/>
              <a:buFont typeface="Arial"/>
              <a:buChar char="•"/>
            </a:pPr>
            <a:r>
              <a:rPr b="0" i="0" lang="pt-BR" sz="1400" u="none" cap="none" strike="noStrike">
                <a:solidFill>
                  <a:schemeClr val="dk1"/>
                </a:solidFill>
                <a:latin typeface="Arial"/>
                <a:ea typeface="Arial"/>
                <a:cs typeface="Arial"/>
                <a:sym typeface="Arial"/>
              </a:rPr>
              <a:t>Mais gerações geralmente resultam em melhores soluções, pois o algoritmo tem mais tempo para evoluir e refinar as respostas.</a:t>
            </a:r>
            <a:endParaRPr/>
          </a:p>
          <a:p>
            <a:pPr indent="-88900" lvl="1" marL="457200" marR="0" rtl="0" algn="l">
              <a:lnSpc>
                <a:spcPct val="100000"/>
              </a:lnSpc>
              <a:spcBef>
                <a:spcPts val="0"/>
              </a:spcBef>
              <a:spcAft>
                <a:spcPts val="0"/>
              </a:spcAft>
              <a:buClr>
                <a:schemeClr val="dk1"/>
              </a:buClr>
              <a:buSzPts val="1400"/>
              <a:buFont typeface="Arial"/>
              <a:buChar char="•"/>
            </a:pPr>
            <a:r>
              <a:rPr b="0" i="0" lang="pt-BR" sz="1400" u="none" cap="none" strike="noStrike">
                <a:solidFill>
                  <a:schemeClr val="dk1"/>
                </a:solidFill>
                <a:latin typeface="Arial"/>
                <a:ea typeface="Arial"/>
                <a:cs typeface="Arial"/>
                <a:sym typeface="Arial"/>
              </a:rPr>
              <a:t>Exemplo:</a:t>
            </a:r>
            <a:endParaRPr/>
          </a:p>
          <a:p>
            <a:pPr indent="-88900" lvl="2" marL="914400" marR="0" rtl="0" algn="l">
              <a:lnSpc>
                <a:spcPct val="100000"/>
              </a:lnSpc>
              <a:spcBef>
                <a:spcPts val="0"/>
              </a:spcBef>
              <a:spcAft>
                <a:spcPts val="0"/>
              </a:spcAft>
              <a:buClr>
                <a:schemeClr val="dk1"/>
              </a:buClr>
              <a:buSzPts val="1400"/>
              <a:buFont typeface="Arial"/>
              <a:buChar char="•"/>
            </a:pPr>
            <a:r>
              <a:rPr b="0" i="0" lang="pt-BR" sz="1400" u="none" cap="none" strike="noStrike">
                <a:solidFill>
                  <a:schemeClr val="dk1"/>
                </a:solidFill>
                <a:latin typeface="Arial"/>
                <a:ea typeface="Arial"/>
                <a:cs typeface="Arial"/>
                <a:sym typeface="Arial"/>
              </a:rPr>
              <a:t>Com 90 gerações e taxas de mutação de 0,2, o custo é </a:t>
            </a:r>
            <a:r>
              <a:rPr b="1" i="0" lang="pt-BR" sz="1400" u="none" cap="none" strike="noStrike">
                <a:solidFill>
                  <a:schemeClr val="dk1"/>
                </a:solidFill>
                <a:latin typeface="Arial"/>
                <a:ea typeface="Arial"/>
                <a:cs typeface="Arial"/>
                <a:sym typeface="Arial"/>
              </a:rPr>
              <a:t>198</a:t>
            </a:r>
            <a:r>
              <a:rPr b="0" i="0" lang="pt-BR" sz="1400" u="none" cap="none" strike="noStrike">
                <a:solidFill>
                  <a:schemeClr val="dk1"/>
                </a:solidFill>
                <a:latin typeface="Arial"/>
                <a:ea typeface="Arial"/>
                <a:cs typeface="Arial"/>
                <a:sym typeface="Arial"/>
              </a:rPr>
              <a:t> .</a:t>
            </a:r>
            <a:endParaRPr/>
          </a:p>
          <a:p>
            <a:pPr indent="-88900" lvl="2" marL="914400" marR="0" rtl="0" algn="l">
              <a:lnSpc>
                <a:spcPct val="100000"/>
              </a:lnSpc>
              <a:spcBef>
                <a:spcPts val="0"/>
              </a:spcBef>
              <a:spcAft>
                <a:spcPts val="0"/>
              </a:spcAft>
              <a:buClr>
                <a:schemeClr val="dk1"/>
              </a:buClr>
              <a:buSzPts val="1400"/>
              <a:buFont typeface="Arial"/>
              <a:buChar char="•"/>
            </a:pPr>
            <a:r>
              <a:rPr b="0" i="0" lang="pt-BR" sz="1400" u="none" cap="none" strike="noStrike">
                <a:solidFill>
                  <a:schemeClr val="dk1"/>
                </a:solidFill>
                <a:latin typeface="Arial"/>
                <a:ea typeface="Arial"/>
                <a:cs typeface="Arial"/>
                <a:sym typeface="Arial"/>
              </a:rPr>
              <a:t>Com apenas 10 gerações e a mesma taxa, o custo é </a:t>
            </a:r>
            <a:r>
              <a:rPr b="1" i="0" lang="pt-BR" sz="1400" u="none" cap="none" strike="noStrike">
                <a:solidFill>
                  <a:schemeClr val="dk1"/>
                </a:solidFill>
                <a:latin typeface="Arial"/>
                <a:ea typeface="Arial"/>
                <a:cs typeface="Arial"/>
                <a:sym typeface="Arial"/>
              </a:rPr>
              <a:t>293</a:t>
            </a:r>
            <a:r>
              <a:rPr b="0" i="0" lang="pt-BR" sz="1400" u="none" cap="none" strike="noStrike">
                <a:solidFill>
                  <a:schemeClr val="dk1"/>
                </a:solidFill>
                <a:latin typeface="Arial"/>
                <a:ea typeface="Arial"/>
                <a:cs typeface="Arial"/>
                <a:sym typeface="Arial"/>
              </a:rPr>
              <a:t> (resultado pior).</a:t>
            </a:r>
            <a:endParaRPr/>
          </a:p>
          <a:p>
            <a:pPr indent="-88900" lvl="0" marL="0" marR="0" rtl="0" algn="l">
              <a:lnSpc>
                <a:spcPct val="100000"/>
              </a:lnSpc>
              <a:spcBef>
                <a:spcPts val="0"/>
              </a:spcBef>
              <a:spcAft>
                <a:spcPts val="0"/>
              </a:spcAft>
              <a:buClr>
                <a:schemeClr val="dk1"/>
              </a:buClr>
              <a:buSzPts val="1400"/>
              <a:buFont typeface="Arial"/>
              <a:buAutoNum type="arabicPeriod"/>
            </a:pPr>
            <a:r>
              <a:rPr b="1" i="0" lang="pt-BR" sz="1400" u="none" cap="none" strike="noStrike">
                <a:solidFill>
                  <a:schemeClr val="dk1"/>
                </a:solidFill>
                <a:latin typeface="Arial"/>
                <a:ea typeface="Arial"/>
                <a:cs typeface="Arial"/>
                <a:sym typeface="Arial"/>
              </a:rPr>
              <a:t>Tamanho da População</a:t>
            </a:r>
            <a:endParaRPr b="0" i="0" sz="1400" u="none" cap="none" strike="noStrike">
              <a:solidFill>
                <a:schemeClr val="dk1"/>
              </a:solidFill>
              <a:latin typeface="Arial"/>
              <a:ea typeface="Arial"/>
              <a:cs typeface="Arial"/>
              <a:sym typeface="Arial"/>
            </a:endParaRPr>
          </a:p>
          <a:p>
            <a:pPr indent="-88900" lvl="1" marL="457200" marR="0" rtl="0" algn="l">
              <a:lnSpc>
                <a:spcPct val="100000"/>
              </a:lnSpc>
              <a:spcBef>
                <a:spcPts val="0"/>
              </a:spcBef>
              <a:spcAft>
                <a:spcPts val="0"/>
              </a:spcAft>
              <a:buClr>
                <a:schemeClr val="dk1"/>
              </a:buClr>
              <a:buSzPts val="1400"/>
              <a:buFont typeface="Arial"/>
              <a:buChar char="•"/>
            </a:pPr>
            <a:r>
              <a:rPr b="0" i="0" lang="pt-BR" sz="1400" u="none" cap="none" strike="noStrike">
                <a:solidFill>
                  <a:schemeClr val="dk1"/>
                </a:solidFill>
                <a:latin typeface="Arial"/>
                <a:ea typeface="Arial"/>
                <a:cs typeface="Arial"/>
                <a:sym typeface="Arial"/>
              </a:rPr>
              <a:t>Populações maiores aumentam a diversidade de soluções, favorecendo a busca por um ótimo global.</a:t>
            </a:r>
            <a:endParaRPr/>
          </a:p>
          <a:p>
            <a:pPr indent="-88900" lvl="1" marL="457200" marR="0" rtl="0" algn="l">
              <a:lnSpc>
                <a:spcPct val="100000"/>
              </a:lnSpc>
              <a:spcBef>
                <a:spcPts val="0"/>
              </a:spcBef>
              <a:spcAft>
                <a:spcPts val="0"/>
              </a:spcAft>
              <a:buClr>
                <a:schemeClr val="dk1"/>
              </a:buClr>
              <a:buSzPts val="1400"/>
              <a:buFont typeface="Arial"/>
              <a:buChar char="•"/>
            </a:pPr>
            <a:r>
              <a:rPr b="0" i="0" lang="pt-BR" sz="1400" u="none" cap="none" strike="noStrike">
                <a:solidFill>
                  <a:schemeClr val="dk1"/>
                </a:solidFill>
                <a:latin typeface="Arial"/>
                <a:ea typeface="Arial"/>
                <a:cs typeface="Arial"/>
                <a:sym typeface="Arial"/>
              </a:rPr>
              <a:t>Exemplo:</a:t>
            </a:r>
            <a:endParaRPr/>
          </a:p>
          <a:p>
            <a:pPr indent="-88900" lvl="2" marL="914400" marR="0" rtl="0" algn="l">
              <a:lnSpc>
                <a:spcPct val="100000"/>
              </a:lnSpc>
              <a:spcBef>
                <a:spcPts val="0"/>
              </a:spcBef>
              <a:spcAft>
                <a:spcPts val="0"/>
              </a:spcAft>
              <a:buClr>
                <a:schemeClr val="dk1"/>
              </a:buClr>
              <a:buSzPts val="1400"/>
              <a:buFont typeface="Arial"/>
              <a:buChar char="•"/>
            </a:pPr>
            <a:r>
              <a:rPr b="0" i="0" lang="pt-BR" sz="1400" u="none" cap="none" strike="noStrike">
                <a:solidFill>
                  <a:schemeClr val="dk1"/>
                </a:solidFill>
                <a:latin typeface="Arial"/>
                <a:ea typeface="Arial"/>
                <a:cs typeface="Arial"/>
                <a:sym typeface="Arial"/>
              </a:rPr>
              <a:t>Com 1000 de população e 200 gerações, o custo é </a:t>
            </a:r>
            <a:r>
              <a:rPr b="1" i="0" lang="pt-BR" sz="1400" u="none" cap="none" strike="noStrike">
                <a:solidFill>
                  <a:schemeClr val="dk1"/>
                </a:solidFill>
                <a:latin typeface="Arial"/>
                <a:ea typeface="Arial"/>
                <a:cs typeface="Arial"/>
                <a:sym typeface="Arial"/>
              </a:rPr>
              <a:t>198</a:t>
            </a:r>
            <a:r>
              <a:rPr b="0" i="0" lang="pt-BR" sz="1400" u="none" cap="none" strike="noStrike">
                <a:solidFill>
                  <a:schemeClr val="dk1"/>
                </a:solidFill>
                <a:latin typeface="Arial"/>
                <a:ea typeface="Arial"/>
                <a:cs typeface="Arial"/>
                <a:sym typeface="Arial"/>
              </a:rPr>
              <a:t> .</a:t>
            </a:r>
            <a:endParaRPr/>
          </a:p>
          <a:p>
            <a:pPr indent="-88900" lvl="2" marL="914400" marR="0" rtl="0" algn="l">
              <a:lnSpc>
                <a:spcPct val="100000"/>
              </a:lnSpc>
              <a:spcBef>
                <a:spcPts val="0"/>
              </a:spcBef>
              <a:spcAft>
                <a:spcPts val="0"/>
              </a:spcAft>
              <a:buClr>
                <a:schemeClr val="dk1"/>
              </a:buClr>
              <a:buSzPts val="1400"/>
              <a:buFont typeface="Arial"/>
              <a:buChar char="•"/>
            </a:pPr>
            <a:r>
              <a:rPr b="0" i="0" lang="pt-BR" sz="1400" u="none" cap="none" strike="noStrike">
                <a:solidFill>
                  <a:schemeClr val="dk1"/>
                </a:solidFill>
                <a:latin typeface="Arial"/>
                <a:ea typeface="Arial"/>
                <a:cs typeface="Arial"/>
                <a:sym typeface="Arial"/>
              </a:rPr>
              <a:t>Com 100 de população e o mesmo número de gerações, o custo sobe para </a:t>
            </a:r>
            <a:r>
              <a:rPr b="1" i="0" lang="pt-BR" sz="1400" u="none" cap="none" strike="noStrike">
                <a:solidFill>
                  <a:schemeClr val="dk1"/>
                </a:solidFill>
                <a:latin typeface="Arial"/>
                <a:ea typeface="Arial"/>
                <a:cs typeface="Arial"/>
                <a:sym typeface="Arial"/>
              </a:rPr>
              <a:t>220</a:t>
            </a:r>
            <a:r>
              <a:rPr b="0" i="0" lang="pt-BR" sz="1400" u="none" cap="none" strike="noStrike">
                <a:solidFill>
                  <a:schemeClr val="dk1"/>
                </a:solidFill>
                <a:latin typeface="Arial"/>
                <a:ea typeface="Arial"/>
                <a:cs typeface="Arial"/>
                <a:sym typeface="Arial"/>
              </a:rPr>
              <a:t> .</a:t>
            </a:r>
            <a:endParaRPr/>
          </a:p>
          <a:p>
            <a:pPr indent="-88900" lvl="0" marL="0" marR="0" rtl="0" algn="l">
              <a:lnSpc>
                <a:spcPct val="100000"/>
              </a:lnSpc>
              <a:spcBef>
                <a:spcPts val="0"/>
              </a:spcBef>
              <a:spcAft>
                <a:spcPts val="0"/>
              </a:spcAft>
              <a:buClr>
                <a:schemeClr val="dk1"/>
              </a:buClr>
              <a:buSzPts val="1400"/>
              <a:buFont typeface="Arial"/>
              <a:buAutoNum type="arabicPeriod"/>
            </a:pPr>
            <a:r>
              <a:rPr b="1" i="0" lang="pt-BR" sz="1400" u="none" cap="none" strike="noStrike">
                <a:solidFill>
                  <a:schemeClr val="dk1"/>
                </a:solidFill>
                <a:latin typeface="Arial"/>
                <a:ea typeface="Arial"/>
                <a:cs typeface="Arial"/>
                <a:sym typeface="Arial"/>
              </a:rPr>
              <a:t>Taxa de Mutação</a:t>
            </a:r>
            <a:endParaRPr b="0" i="0" sz="1400" u="none" cap="none" strike="noStrike">
              <a:solidFill>
                <a:schemeClr val="dk1"/>
              </a:solidFill>
              <a:latin typeface="Arial"/>
              <a:ea typeface="Arial"/>
              <a:cs typeface="Arial"/>
              <a:sym typeface="Arial"/>
            </a:endParaRPr>
          </a:p>
          <a:p>
            <a:pPr indent="-88900" lvl="1" marL="457200" marR="0" rtl="0" algn="l">
              <a:lnSpc>
                <a:spcPct val="100000"/>
              </a:lnSpc>
              <a:spcBef>
                <a:spcPts val="0"/>
              </a:spcBef>
              <a:spcAft>
                <a:spcPts val="0"/>
              </a:spcAft>
              <a:buClr>
                <a:schemeClr val="dk1"/>
              </a:buClr>
              <a:buSzPts val="1400"/>
              <a:buFont typeface="Arial"/>
              <a:buChar char="•"/>
            </a:pPr>
            <a:r>
              <a:rPr b="0" i="0" lang="pt-BR" sz="1400" u="none" cap="none" strike="noStrike">
                <a:solidFill>
                  <a:schemeClr val="dk1"/>
                </a:solidFill>
                <a:latin typeface="Arial"/>
                <a:ea typeface="Arial"/>
                <a:cs typeface="Arial"/>
                <a:sym typeface="Arial"/>
              </a:rPr>
              <a:t>Taxas moderadas (como 0,2) evitam que o algoritmo fique preso em ótimos locais, apresentando variações adequadas.</a:t>
            </a:r>
            <a:endParaRPr/>
          </a:p>
          <a:p>
            <a:pPr indent="-88900" lvl="1" marL="457200" marR="0" rtl="0" algn="l">
              <a:lnSpc>
                <a:spcPct val="100000"/>
              </a:lnSpc>
              <a:spcBef>
                <a:spcPts val="0"/>
              </a:spcBef>
              <a:spcAft>
                <a:spcPts val="0"/>
              </a:spcAft>
              <a:buClr>
                <a:schemeClr val="dk1"/>
              </a:buClr>
              <a:buSzPts val="1400"/>
              <a:buFont typeface="Arial"/>
              <a:buChar char="•"/>
            </a:pPr>
            <a:r>
              <a:rPr b="0" i="0" lang="pt-BR" sz="1400" u="none" cap="none" strike="noStrike">
                <a:solidFill>
                  <a:schemeClr val="dk1"/>
                </a:solidFill>
                <a:latin typeface="Arial"/>
                <a:ea typeface="Arial"/>
                <a:cs typeface="Arial"/>
                <a:sym typeface="Arial"/>
              </a:rPr>
              <a:t>Taxas muito altas (como 0,3) podem causar instabilidade nos resultados.</a:t>
            </a:r>
            <a:endParaRPr/>
          </a:p>
          <a:p>
            <a:pPr indent="-88900" lvl="1" marL="457200" marR="0" rtl="0" algn="l">
              <a:lnSpc>
                <a:spcPct val="100000"/>
              </a:lnSpc>
              <a:spcBef>
                <a:spcPts val="0"/>
              </a:spcBef>
              <a:spcAft>
                <a:spcPts val="0"/>
              </a:spcAft>
              <a:buClr>
                <a:schemeClr val="dk1"/>
              </a:buClr>
              <a:buSzPts val="1400"/>
              <a:buFont typeface="Arial"/>
              <a:buChar char="•"/>
            </a:pPr>
            <a:r>
              <a:rPr b="0" i="0" lang="pt-BR" sz="1400" u="none" cap="none" strike="noStrike">
                <a:solidFill>
                  <a:schemeClr val="dk1"/>
                </a:solidFill>
                <a:latin typeface="Arial"/>
                <a:ea typeface="Arial"/>
                <a:cs typeface="Arial"/>
                <a:sym typeface="Arial"/>
              </a:rPr>
              <a:t>Exemplo:</a:t>
            </a:r>
            <a:endParaRPr/>
          </a:p>
          <a:p>
            <a:pPr indent="-88900" lvl="2" marL="914400" marR="0" rtl="0" algn="l">
              <a:lnSpc>
                <a:spcPct val="100000"/>
              </a:lnSpc>
              <a:spcBef>
                <a:spcPts val="0"/>
              </a:spcBef>
              <a:spcAft>
                <a:spcPts val="0"/>
              </a:spcAft>
              <a:buClr>
                <a:schemeClr val="dk1"/>
              </a:buClr>
              <a:buSzPts val="1400"/>
              <a:buFont typeface="Arial"/>
              <a:buChar char="•"/>
            </a:pPr>
            <a:r>
              <a:rPr b="0" i="0" lang="pt-BR" sz="1400" u="none" cap="none" strike="noStrike">
                <a:solidFill>
                  <a:schemeClr val="dk1"/>
                </a:solidFill>
                <a:latin typeface="Arial"/>
                <a:ea typeface="Arial"/>
                <a:cs typeface="Arial"/>
                <a:sym typeface="Arial"/>
              </a:rPr>
              <a:t>Com taxa de mutação de 0,2, o custo varia entre </a:t>
            </a:r>
            <a:r>
              <a:rPr b="1" i="0" lang="pt-BR" sz="1400" u="none" cap="none" strike="noStrike">
                <a:solidFill>
                  <a:schemeClr val="dk1"/>
                </a:solidFill>
                <a:latin typeface="Arial"/>
                <a:ea typeface="Arial"/>
                <a:cs typeface="Arial"/>
                <a:sym typeface="Arial"/>
              </a:rPr>
              <a:t>198 e 205</a:t>
            </a:r>
            <a:r>
              <a:rPr b="0" i="0" lang="pt-BR" sz="1400" u="none" cap="none" strike="noStrike">
                <a:solidFill>
                  <a:schemeClr val="dk1"/>
                </a:solidFill>
                <a:latin typeface="Arial"/>
                <a:ea typeface="Arial"/>
                <a:cs typeface="Arial"/>
                <a:sym typeface="Arial"/>
              </a:rPr>
              <a:t> .</a:t>
            </a:r>
            <a:endParaRPr/>
          </a:p>
          <a:p>
            <a:pPr indent="-88900" lvl="2" marL="914400" marR="0" rtl="0" algn="l">
              <a:lnSpc>
                <a:spcPct val="100000"/>
              </a:lnSpc>
              <a:spcBef>
                <a:spcPts val="0"/>
              </a:spcBef>
              <a:spcAft>
                <a:spcPts val="0"/>
              </a:spcAft>
              <a:buClr>
                <a:schemeClr val="dk1"/>
              </a:buClr>
              <a:buSzPts val="1400"/>
              <a:buFont typeface="Arial"/>
              <a:buChar char="•"/>
            </a:pPr>
            <a:r>
              <a:rPr b="0" i="0" lang="pt-BR" sz="1400" u="none" cap="none" strike="noStrike">
                <a:solidFill>
                  <a:schemeClr val="dk1"/>
                </a:solidFill>
                <a:latin typeface="Arial"/>
                <a:ea typeface="Arial"/>
                <a:cs typeface="Arial"/>
                <a:sym typeface="Arial"/>
              </a:rPr>
              <a:t>Com taxa de 0,3, o custo aumenta para </a:t>
            </a:r>
            <a:r>
              <a:rPr b="1" i="0" lang="pt-BR" sz="1400" u="none" cap="none" strike="noStrike">
                <a:solidFill>
                  <a:schemeClr val="dk1"/>
                </a:solidFill>
                <a:latin typeface="Arial"/>
                <a:ea typeface="Arial"/>
                <a:cs typeface="Arial"/>
                <a:sym typeface="Arial"/>
              </a:rPr>
              <a:t>222</a:t>
            </a:r>
            <a:r>
              <a:rPr b="0" i="0" lang="pt-BR" sz="1400" u="none" cap="none" strike="noStrike">
                <a:solidFill>
                  <a:schemeClr val="dk1"/>
                </a:solidFill>
                <a:latin typeface="Arial"/>
                <a:ea typeface="Arial"/>
                <a:cs typeface="Arial"/>
                <a:sym typeface="Arial"/>
              </a:rPr>
              <a:t> em algumas configurações.</a:t>
            </a:r>
            <a:endParaRPr/>
          </a:p>
          <a:p>
            <a:pPr indent="0" lvl="0" marL="0" rtl="0" algn="l">
              <a:spcBef>
                <a:spcPts val="0"/>
              </a:spcBef>
              <a:spcAft>
                <a:spcPts val="0"/>
              </a:spcAft>
              <a:buNone/>
            </a:pPr>
            <a:r>
              <a:t/>
            </a:r>
            <a:endParaRPr/>
          </a:p>
        </p:txBody>
      </p:sp>
      <p:sp>
        <p:nvSpPr>
          <p:cNvPr id="125" name="Google Shape;12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bg>
      <p:bgPr>
        <a:solidFill>
          <a:schemeClr val="accent1"/>
        </a:solidFill>
      </p:bgPr>
    </p:bg>
    <p:spTree>
      <p:nvGrpSpPr>
        <p:cNvPr id="15" name="Shape 15"/>
        <p:cNvGrpSpPr/>
        <p:nvPr/>
      </p:nvGrpSpPr>
      <p:grpSpPr>
        <a:xfrm>
          <a:off x="0" y="0"/>
          <a:ext cx="0" cy="0"/>
          <a:chOff x="0" y="0"/>
          <a:chExt cx="0" cy="0"/>
        </a:xfrm>
      </p:grpSpPr>
      <p:sp>
        <p:nvSpPr>
          <p:cNvPr id="16" name="Google Shape;16;p11"/>
          <p:cNvSpPr/>
          <p:nvPr/>
        </p:nvSpPr>
        <p:spPr>
          <a:xfrm>
            <a:off x="0" y="0"/>
            <a:ext cx="9144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1"/>
          <p:cNvSpPr txBox="1"/>
          <p:nvPr>
            <p:ph type="ctrTitle"/>
          </p:nvPr>
        </p:nvSpPr>
        <p:spPr>
          <a:xfrm>
            <a:off x="452628" y="770467"/>
            <a:ext cx="8086725" cy="335280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rgbClr val="FFFFFF"/>
              </a:buClr>
              <a:buSzPts val="8000"/>
              <a:buFont typeface="Calibri"/>
              <a:buNone/>
              <a:defRPr sz="8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1"/>
          <p:cNvSpPr txBox="1"/>
          <p:nvPr>
            <p:ph idx="1" type="subTitle"/>
          </p:nvPr>
        </p:nvSpPr>
        <p:spPr>
          <a:xfrm>
            <a:off x="500634" y="4198409"/>
            <a:ext cx="6921151" cy="1645920"/>
          </a:xfrm>
          <a:prstGeom prst="rect">
            <a:avLst/>
          </a:prstGeom>
          <a:noFill/>
          <a:ln>
            <a:noFill/>
          </a:ln>
        </p:spPr>
        <p:txBody>
          <a:bodyPr anchorCtr="0" anchor="t" bIns="45700" lIns="91425" spcFirstLastPara="1" rIns="91425" wrap="square" tIns="45700">
            <a:normAutofit/>
          </a:bodyPr>
          <a:lstStyle>
            <a:lvl1pPr lvl="0" algn="l">
              <a:lnSpc>
                <a:spcPct val="85000"/>
              </a:lnSpc>
              <a:spcBef>
                <a:spcPts val="1300"/>
              </a:spcBef>
              <a:spcAft>
                <a:spcPts val="0"/>
              </a:spcAft>
              <a:buClr>
                <a:schemeClr val="lt1"/>
              </a:buClr>
              <a:buSzPts val="2800"/>
              <a:buNone/>
              <a:defRPr sz="2800">
                <a:solidFill>
                  <a:schemeClr val="lt1"/>
                </a:solidFill>
                <a:latin typeface="Calibri"/>
                <a:ea typeface="Calibri"/>
                <a:cs typeface="Calibri"/>
                <a:sym typeface="Calibri"/>
              </a:defRPr>
            </a:lvl1pPr>
            <a:lvl2pPr lvl="1" algn="ctr">
              <a:lnSpc>
                <a:spcPct val="85000"/>
              </a:lnSpc>
              <a:spcBef>
                <a:spcPts val="600"/>
              </a:spcBef>
              <a:spcAft>
                <a:spcPts val="0"/>
              </a:spcAft>
              <a:buClr>
                <a:srgbClr val="262626"/>
              </a:buClr>
              <a:buSzPts val="2800"/>
              <a:buNone/>
              <a:defRPr sz="2800"/>
            </a:lvl2pPr>
            <a:lvl3pPr lvl="2" algn="ctr">
              <a:lnSpc>
                <a:spcPct val="85000"/>
              </a:lnSpc>
              <a:spcBef>
                <a:spcPts val="600"/>
              </a:spcBef>
              <a:spcAft>
                <a:spcPts val="0"/>
              </a:spcAft>
              <a:buClr>
                <a:srgbClr val="262626"/>
              </a:buClr>
              <a:buSzPts val="2400"/>
              <a:buNone/>
              <a:defRPr sz="2400"/>
            </a:lvl3pPr>
            <a:lvl4pPr lvl="3" algn="ctr">
              <a:lnSpc>
                <a:spcPct val="85000"/>
              </a:lnSpc>
              <a:spcBef>
                <a:spcPts val="600"/>
              </a:spcBef>
              <a:spcAft>
                <a:spcPts val="0"/>
              </a:spcAft>
              <a:buClr>
                <a:srgbClr val="262626"/>
              </a:buClr>
              <a:buSzPts val="2000"/>
              <a:buNone/>
              <a:defRPr sz="2000"/>
            </a:lvl4pPr>
            <a:lvl5pPr lvl="4" algn="ctr">
              <a:lnSpc>
                <a:spcPct val="85000"/>
              </a:lnSpc>
              <a:spcBef>
                <a:spcPts val="600"/>
              </a:spcBef>
              <a:spcAft>
                <a:spcPts val="0"/>
              </a:spcAft>
              <a:buClr>
                <a:srgbClr val="262626"/>
              </a:buClr>
              <a:buSzPts val="2000"/>
              <a:buNone/>
              <a:defRPr sz="2000"/>
            </a:lvl5pPr>
            <a:lvl6pPr lvl="5" algn="ctr">
              <a:lnSpc>
                <a:spcPct val="85000"/>
              </a:lnSpc>
              <a:spcBef>
                <a:spcPts val="600"/>
              </a:spcBef>
              <a:spcAft>
                <a:spcPts val="0"/>
              </a:spcAft>
              <a:buClr>
                <a:srgbClr val="262626"/>
              </a:buClr>
              <a:buSzPts val="2000"/>
              <a:buNone/>
              <a:defRPr sz="2000"/>
            </a:lvl6pPr>
            <a:lvl7pPr lvl="6" algn="ctr">
              <a:lnSpc>
                <a:spcPct val="85000"/>
              </a:lnSpc>
              <a:spcBef>
                <a:spcPts val="600"/>
              </a:spcBef>
              <a:spcAft>
                <a:spcPts val="0"/>
              </a:spcAft>
              <a:buClr>
                <a:srgbClr val="262626"/>
              </a:buClr>
              <a:buSzPts val="2000"/>
              <a:buNone/>
              <a:defRPr sz="2000"/>
            </a:lvl7pPr>
            <a:lvl8pPr lvl="7" algn="ctr">
              <a:lnSpc>
                <a:spcPct val="85000"/>
              </a:lnSpc>
              <a:spcBef>
                <a:spcPts val="600"/>
              </a:spcBef>
              <a:spcAft>
                <a:spcPts val="0"/>
              </a:spcAft>
              <a:buClr>
                <a:srgbClr val="262626"/>
              </a:buClr>
              <a:buSzPts val="2000"/>
              <a:buNone/>
              <a:defRPr sz="2000"/>
            </a:lvl8pPr>
            <a:lvl9pPr lvl="8" algn="ctr">
              <a:lnSpc>
                <a:spcPct val="85000"/>
              </a:lnSpc>
              <a:spcBef>
                <a:spcPts val="600"/>
              </a:spcBef>
              <a:spcAft>
                <a:spcPts val="0"/>
              </a:spcAft>
              <a:buClr>
                <a:srgbClr val="262626"/>
              </a:buClr>
              <a:buSzPts val="2000"/>
              <a:buNone/>
              <a:defRPr sz="2000"/>
            </a:lvl9pPr>
          </a:lstStyle>
          <a:p/>
        </p:txBody>
      </p:sp>
      <p:sp>
        <p:nvSpPr>
          <p:cNvPr id="19" name="Google Shape;19;p11"/>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9000" u="none" cap="none" strike="noStrike">
                <a:solidFill>
                  <a:srgbClr val="FFFFFF"/>
                </a:solidFill>
                <a:latin typeface="Calibri"/>
                <a:ea typeface="Calibri"/>
                <a:cs typeface="Calibri"/>
                <a:sym typeface="Calibri"/>
              </a:defRPr>
            </a:lvl1pPr>
            <a:lvl2pPr indent="0" lvl="1" marL="0" algn="r">
              <a:spcBef>
                <a:spcPts val="0"/>
              </a:spcBef>
              <a:buNone/>
              <a:defRPr b="0" i="0" sz="9000" u="none" cap="none" strike="noStrike">
                <a:solidFill>
                  <a:srgbClr val="FFFFFF"/>
                </a:solidFill>
                <a:latin typeface="Calibri"/>
                <a:ea typeface="Calibri"/>
                <a:cs typeface="Calibri"/>
                <a:sym typeface="Calibri"/>
              </a:defRPr>
            </a:lvl2pPr>
            <a:lvl3pPr indent="0" lvl="2" marL="0" algn="r">
              <a:spcBef>
                <a:spcPts val="0"/>
              </a:spcBef>
              <a:buNone/>
              <a:defRPr b="0" i="0" sz="9000" u="none" cap="none" strike="noStrike">
                <a:solidFill>
                  <a:srgbClr val="FFFFFF"/>
                </a:solidFill>
                <a:latin typeface="Calibri"/>
                <a:ea typeface="Calibri"/>
                <a:cs typeface="Calibri"/>
                <a:sym typeface="Calibri"/>
              </a:defRPr>
            </a:lvl3pPr>
            <a:lvl4pPr indent="0" lvl="3" marL="0" algn="r">
              <a:spcBef>
                <a:spcPts val="0"/>
              </a:spcBef>
              <a:buNone/>
              <a:defRPr b="0" i="0" sz="9000" u="none" cap="none" strike="noStrike">
                <a:solidFill>
                  <a:srgbClr val="FFFFFF"/>
                </a:solidFill>
                <a:latin typeface="Calibri"/>
                <a:ea typeface="Calibri"/>
                <a:cs typeface="Calibri"/>
                <a:sym typeface="Calibri"/>
              </a:defRPr>
            </a:lvl4pPr>
            <a:lvl5pPr indent="0" lvl="4" marL="0" algn="r">
              <a:spcBef>
                <a:spcPts val="0"/>
              </a:spcBef>
              <a:buNone/>
              <a:defRPr b="0" i="0" sz="9000" u="none" cap="none" strike="noStrike">
                <a:solidFill>
                  <a:srgbClr val="FFFFFF"/>
                </a:solidFill>
                <a:latin typeface="Calibri"/>
                <a:ea typeface="Calibri"/>
                <a:cs typeface="Calibri"/>
                <a:sym typeface="Calibri"/>
              </a:defRPr>
            </a:lvl5pPr>
            <a:lvl6pPr indent="0" lvl="5" marL="0" algn="r">
              <a:spcBef>
                <a:spcPts val="0"/>
              </a:spcBef>
              <a:buNone/>
              <a:defRPr b="0" i="0" sz="9000" u="none" cap="none" strike="noStrike">
                <a:solidFill>
                  <a:srgbClr val="FFFFFF"/>
                </a:solidFill>
                <a:latin typeface="Calibri"/>
                <a:ea typeface="Calibri"/>
                <a:cs typeface="Calibri"/>
                <a:sym typeface="Calibri"/>
              </a:defRPr>
            </a:lvl6pPr>
            <a:lvl7pPr indent="0" lvl="6" marL="0" algn="r">
              <a:spcBef>
                <a:spcPts val="0"/>
              </a:spcBef>
              <a:buNone/>
              <a:defRPr b="0" i="0" sz="9000" u="none" cap="none" strike="noStrike">
                <a:solidFill>
                  <a:srgbClr val="FFFFFF"/>
                </a:solidFill>
                <a:latin typeface="Calibri"/>
                <a:ea typeface="Calibri"/>
                <a:cs typeface="Calibri"/>
                <a:sym typeface="Calibri"/>
              </a:defRPr>
            </a:lvl7pPr>
            <a:lvl8pPr indent="0" lvl="7" marL="0" algn="r">
              <a:spcBef>
                <a:spcPts val="0"/>
              </a:spcBef>
              <a:buNone/>
              <a:defRPr b="0" i="0" sz="9000" u="none" cap="none" strike="noStrike">
                <a:solidFill>
                  <a:srgbClr val="FFFFFF"/>
                </a:solidFill>
                <a:latin typeface="Calibri"/>
                <a:ea typeface="Calibri"/>
                <a:cs typeface="Calibri"/>
                <a:sym typeface="Calibri"/>
              </a:defRPr>
            </a:lvl8pPr>
            <a:lvl9pPr indent="0" lvl="8" marL="0" algn="r">
              <a:spcBef>
                <a:spcPts val="0"/>
              </a:spcBef>
              <a:buNone/>
              <a:defRPr b="0" i="0" sz="90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4" name="Shape 74"/>
        <p:cNvGrpSpPr/>
        <p:nvPr/>
      </p:nvGrpSpPr>
      <p:grpSpPr>
        <a:xfrm>
          <a:off x="0" y="0"/>
          <a:ext cx="0" cy="0"/>
          <a:chOff x="0" y="0"/>
          <a:chExt cx="0" cy="0"/>
        </a:xfrm>
      </p:grpSpPr>
      <p:sp>
        <p:nvSpPr>
          <p:cNvPr id="75" name="Google Shape;75;p20"/>
          <p:cNvSpPr txBox="1"/>
          <p:nvPr>
            <p:ph type="title"/>
          </p:nvPr>
        </p:nvSpPr>
        <p:spPr>
          <a:xfrm>
            <a:off x="492919" y="499533"/>
            <a:ext cx="8079581" cy="165819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2656761" y="-156162"/>
            <a:ext cx="3766185" cy="8065294"/>
          </a:xfrm>
          <a:prstGeom prst="rect">
            <a:avLst/>
          </a:prstGeom>
          <a:noFill/>
          <a:ln>
            <a:noFill/>
          </a:ln>
        </p:spPr>
        <p:txBody>
          <a:bodyPr anchorCtr="0" anchor="t" bIns="45700" lIns="91425" spcFirstLastPara="1" rIns="91425" wrap="square" tIns="45700">
            <a:normAutofit/>
          </a:bodyPr>
          <a:lstStyle>
            <a:lvl1pPr indent="-342900" lvl="0" marL="457200" algn="l">
              <a:lnSpc>
                <a:spcPct val="85000"/>
              </a:lnSpc>
              <a:spcBef>
                <a:spcPts val="1300"/>
              </a:spcBef>
              <a:spcAft>
                <a:spcPts val="0"/>
              </a:spcAft>
              <a:buClr>
                <a:srgbClr val="262626"/>
              </a:buClr>
              <a:buSzPts val="1800"/>
              <a:buChar char=" "/>
              <a:defRPr/>
            </a:lvl1pPr>
            <a:lvl2pPr indent="-342900" lvl="1" marL="914400" algn="l">
              <a:lnSpc>
                <a:spcPct val="85000"/>
              </a:lnSpc>
              <a:spcBef>
                <a:spcPts val="600"/>
              </a:spcBef>
              <a:spcAft>
                <a:spcPts val="0"/>
              </a:spcAft>
              <a:buClr>
                <a:srgbClr val="262626"/>
              </a:buClr>
              <a:buSzPts val="1800"/>
              <a:buChar char=" "/>
              <a:defRPr/>
            </a:lvl2pPr>
            <a:lvl3pPr indent="-342900" lvl="2" marL="1371600" algn="l">
              <a:lnSpc>
                <a:spcPct val="85000"/>
              </a:lnSpc>
              <a:spcBef>
                <a:spcPts val="600"/>
              </a:spcBef>
              <a:spcAft>
                <a:spcPts val="0"/>
              </a:spcAft>
              <a:buClr>
                <a:srgbClr val="262626"/>
              </a:buClr>
              <a:buSzPts val="1800"/>
              <a:buChar char=" "/>
              <a:defRPr/>
            </a:lvl3pPr>
            <a:lvl4pPr indent="-342900" lvl="3" marL="1828800" algn="l">
              <a:lnSpc>
                <a:spcPct val="85000"/>
              </a:lnSpc>
              <a:spcBef>
                <a:spcPts val="600"/>
              </a:spcBef>
              <a:spcAft>
                <a:spcPts val="0"/>
              </a:spcAft>
              <a:buClr>
                <a:srgbClr val="262626"/>
              </a:buClr>
              <a:buSzPts val="1800"/>
              <a:buChar char=" "/>
              <a:defRPr/>
            </a:lvl4pPr>
            <a:lvl5pPr indent="-342900" lvl="4" marL="2286000" algn="l">
              <a:lnSpc>
                <a:spcPct val="85000"/>
              </a:lnSpc>
              <a:spcBef>
                <a:spcPts val="600"/>
              </a:spcBef>
              <a:spcAft>
                <a:spcPts val="0"/>
              </a:spcAft>
              <a:buClr>
                <a:srgbClr val="262626"/>
              </a:buClr>
              <a:buSzPts val="1800"/>
              <a:buChar char=" "/>
              <a:defRPr/>
            </a:lvl5pPr>
            <a:lvl6pPr indent="-342900" lvl="5" marL="2743200" algn="l">
              <a:lnSpc>
                <a:spcPct val="85000"/>
              </a:lnSpc>
              <a:spcBef>
                <a:spcPts val="600"/>
              </a:spcBef>
              <a:spcAft>
                <a:spcPts val="0"/>
              </a:spcAft>
              <a:buClr>
                <a:srgbClr val="262626"/>
              </a:buClr>
              <a:buSzPts val="1800"/>
              <a:buChar char=" "/>
              <a:defRPr/>
            </a:lvl6pPr>
            <a:lvl7pPr indent="-342900" lvl="6" marL="3200400" algn="l">
              <a:lnSpc>
                <a:spcPct val="85000"/>
              </a:lnSpc>
              <a:spcBef>
                <a:spcPts val="600"/>
              </a:spcBef>
              <a:spcAft>
                <a:spcPts val="0"/>
              </a:spcAft>
              <a:buClr>
                <a:srgbClr val="262626"/>
              </a:buClr>
              <a:buSzPts val="1800"/>
              <a:buChar char=" "/>
              <a:defRPr/>
            </a:lvl7pPr>
            <a:lvl8pPr indent="-342900" lvl="7" marL="3657600" algn="l">
              <a:lnSpc>
                <a:spcPct val="85000"/>
              </a:lnSpc>
              <a:spcBef>
                <a:spcPts val="600"/>
              </a:spcBef>
              <a:spcAft>
                <a:spcPts val="0"/>
              </a:spcAft>
              <a:buClr>
                <a:srgbClr val="262626"/>
              </a:buClr>
              <a:buSzPts val="1800"/>
              <a:buChar char=" "/>
              <a:defRPr/>
            </a:lvl8pPr>
            <a:lvl9pPr indent="-342900" lvl="8" marL="4114800" algn="l">
              <a:lnSpc>
                <a:spcPct val="85000"/>
              </a:lnSpc>
              <a:spcBef>
                <a:spcPts val="600"/>
              </a:spcBef>
              <a:spcAft>
                <a:spcPts val="0"/>
              </a:spcAft>
              <a:buClr>
                <a:srgbClr val="262626"/>
              </a:buClr>
              <a:buSzPts val="1800"/>
              <a:buChar char=" "/>
              <a:defRPr/>
            </a:lvl9pPr>
          </a:lstStyle>
          <a:p/>
        </p:txBody>
      </p:sp>
      <p:sp>
        <p:nvSpPr>
          <p:cNvPr id="77" name="Google Shape;77;p20"/>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80" name="Shape 80"/>
        <p:cNvGrpSpPr/>
        <p:nvPr/>
      </p:nvGrpSpPr>
      <p:grpSpPr>
        <a:xfrm>
          <a:off x="0" y="0"/>
          <a:ext cx="0" cy="0"/>
          <a:chOff x="0" y="0"/>
          <a:chExt cx="0" cy="0"/>
        </a:xfrm>
      </p:grpSpPr>
      <p:sp>
        <p:nvSpPr>
          <p:cNvPr id="81" name="Google Shape;81;p21"/>
          <p:cNvSpPr txBox="1"/>
          <p:nvPr>
            <p:ph type="title"/>
          </p:nvPr>
        </p:nvSpPr>
        <p:spPr>
          <a:xfrm rot="5400000">
            <a:off x="5143501" y="2109788"/>
            <a:ext cx="4800600"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1"/>
          <p:cNvSpPr txBox="1"/>
          <p:nvPr>
            <p:ph idx="1" type="body"/>
          </p:nvPr>
        </p:nvSpPr>
        <p:spPr>
          <a:xfrm rot="5400000">
            <a:off x="778669" y="514351"/>
            <a:ext cx="5400675"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85000"/>
              </a:lnSpc>
              <a:spcBef>
                <a:spcPts val="1300"/>
              </a:spcBef>
              <a:spcAft>
                <a:spcPts val="0"/>
              </a:spcAft>
              <a:buClr>
                <a:srgbClr val="262626"/>
              </a:buClr>
              <a:buSzPts val="1800"/>
              <a:buChar char=" "/>
              <a:defRPr/>
            </a:lvl1pPr>
            <a:lvl2pPr indent="-342900" lvl="1" marL="914400" algn="l">
              <a:lnSpc>
                <a:spcPct val="85000"/>
              </a:lnSpc>
              <a:spcBef>
                <a:spcPts val="600"/>
              </a:spcBef>
              <a:spcAft>
                <a:spcPts val="0"/>
              </a:spcAft>
              <a:buClr>
                <a:srgbClr val="262626"/>
              </a:buClr>
              <a:buSzPts val="1800"/>
              <a:buChar char=" "/>
              <a:defRPr/>
            </a:lvl2pPr>
            <a:lvl3pPr indent="-342900" lvl="2" marL="1371600" algn="l">
              <a:lnSpc>
                <a:spcPct val="85000"/>
              </a:lnSpc>
              <a:spcBef>
                <a:spcPts val="600"/>
              </a:spcBef>
              <a:spcAft>
                <a:spcPts val="0"/>
              </a:spcAft>
              <a:buClr>
                <a:srgbClr val="262626"/>
              </a:buClr>
              <a:buSzPts val="1800"/>
              <a:buChar char=" "/>
              <a:defRPr/>
            </a:lvl3pPr>
            <a:lvl4pPr indent="-342900" lvl="3" marL="1828800" algn="l">
              <a:lnSpc>
                <a:spcPct val="85000"/>
              </a:lnSpc>
              <a:spcBef>
                <a:spcPts val="600"/>
              </a:spcBef>
              <a:spcAft>
                <a:spcPts val="0"/>
              </a:spcAft>
              <a:buClr>
                <a:srgbClr val="262626"/>
              </a:buClr>
              <a:buSzPts val="1800"/>
              <a:buChar char=" "/>
              <a:defRPr/>
            </a:lvl4pPr>
            <a:lvl5pPr indent="-342900" lvl="4" marL="2286000" algn="l">
              <a:lnSpc>
                <a:spcPct val="85000"/>
              </a:lnSpc>
              <a:spcBef>
                <a:spcPts val="600"/>
              </a:spcBef>
              <a:spcAft>
                <a:spcPts val="0"/>
              </a:spcAft>
              <a:buClr>
                <a:srgbClr val="262626"/>
              </a:buClr>
              <a:buSzPts val="1800"/>
              <a:buChar char=" "/>
              <a:defRPr/>
            </a:lvl5pPr>
            <a:lvl6pPr indent="-342900" lvl="5" marL="2743200" algn="l">
              <a:lnSpc>
                <a:spcPct val="85000"/>
              </a:lnSpc>
              <a:spcBef>
                <a:spcPts val="600"/>
              </a:spcBef>
              <a:spcAft>
                <a:spcPts val="0"/>
              </a:spcAft>
              <a:buClr>
                <a:srgbClr val="262626"/>
              </a:buClr>
              <a:buSzPts val="1800"/>
              <a:buChar char=" "/>
              <a:defRPr/>
            </a:lvl6pPr>
            <a:lvl7pPr indent="-342900" lvl="6" marL="3200400" algn="l">
              <a:lnSpc>
                <a:spcPct val="85000"/>
              </a:lnSpc>
              <a:spcBef>
                <a:spcPts val="600"/>
              </a:spcBef>
              <a:spcAft>
                <a:spcPts val="0"/>
              </a:spcAft>
              <a:buClr>
                <a:srgbClr val="262626"/>
              </a:buClr>
              <a:buSzPts val="1800"/>
              <a:buChar char=" "/>
              <a:defRPr/>
            </a:lvl7pPr>
            <a:lvl8pPr indent="-342900" lvl="7" marL="3657600" algn="l">
              <a:lnSpc>
                <a:spcPct val="85000"/>
              </a:lnSpc>
              <a:spcBef>
                <a:spcPts val="600"/>
              </a:spcBef>
              <a:spcAft>
                <a:spcPts val="0"/>
              </a:spcAft>
              <a:buClr>
                <a:srgbClr val="262626"/>
              </a:buClr>
              <a:buSzPts val="1800"/>
              <a:buChar char=" "/>
              <a:defRPr/>
            </a:lvl8pPr>
            <a:lvl9pPr indent="-342900" lvl="8" marL="4114800" algn="l">
              <a:lnSpc>
                <a:spcPct val="85000"/>
              </a:lnSpc>
              <a:spcBef>
                <a:spcPts val="600"/>
              </a:spcBef>
              <a:spcAft>
                <a:spcPts val="0"/>
              </a:spcAft>
              <a:buClr>
                <a:srgbClr val="262626"/>
              </a:buClr>
              <a:buSzPts val="1800"/>
              <a:buChar char=" "/>
              <a:defRPr/>
            </a:lvl9pPr>
          </a:lstStyle>
          <a:p/>
        </p:txBody>
      </p:sp>
      <p:sp>
        <p:nvSpPr>
          <p:cNvPr id="83" name="Google Shape;83;p21"/>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2" name="Shape 22"/>
        <p:cNvGrpSpPr/>
        <p:nvPr/>
      </p:nvGrpSpPr>
      <p:grpSpPr>
        <a:xfrm>
          <a:off x="0" y="0"/>
          <a:ext cx="0" cy="0"/>
          <a:chOff x="0" y="0"/>
          <a:chExt cx="0" cy="0"/>
        </a:xfrm>
      </p:grpSpPr>
      <p:sp>
        <p:nvSpPr>
          <p:cNvPr id="23" name="Google Shape;23;p12"/>
          <p:cNvSpPr txBox="1"/>
          <p:nvPr>
            <p:ph type="title"/>
          </p:nvPr>
        </p:nvSpPr>
        <p:spPr>
          <a:xfrm>
            <a:off x="492919" y="499533"/>
            <a:ext cx="8079581" cy="165819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2"/>
          <p:cNvSpPr txBox="1"/>
          <p:nvPr>
            <p:ph idx="1" type="body"/>
          </p:nvPr>
        </p:nvSpPr>
        <p:spPr>
          <a:xfrm>
            <a:off x="507206" y="1993393"/>
            <a:ext cx="8065294" cy="3766185"/>
          </a:xfrm>
          <a:prstGeom prst="rect">
            <a:avLst/>
          </a:prstGeom>
          <a:noFill/>
          <a:ln>
            <a:noFill/>
          </a:ln>
        </p:spPr>
        <p:txBody>
          <a:bodyPr anchorCtr="0" anchor="t" bIns="45700" lIns="91425" spcFirstLastPara="1" rIns="91425" wrap="square" tIns="45700">
            <a:normAutofit/>
          </a:bodyPr>
          <a:lstStyle>
            <a:lvl1pPr indent="-342900" lvl="0" marL="457200" algn="l">
              <a:lnSpc>
                <a:spcPct val="85000"/>
              </a:lnSpc>
              <a:spcBef>
                <a:spcPts val="1300"/>
              </a:spcBef>
              <a:spcAft>
                <a:spcPts val="0"/>
              </a:spcAft>
              <a:buClr>
                <a:srgbClr val="262626"/>
              </a:buClr>
              <a:buSzPts val="1800"/>
              <a:buChar char=" "/>
              <a:defRPr/>
            </a:lvl1pPr>
            <a:lvl2pPr indent="-342900" lvl="1" marL="914400" algn="l">
              <a:lnSpc>
                <a:spcPct val="85000"/>
              </a:lnSpc>
              <a:spcBef>
                <a:spcPts val="600"/>
              </a:spcBef>
              <a:spcAft>
                <a:spcPts val="0"/>
              </a:spcAft>
              <a:buClr>
                <a:srgbClr val="262626"/>
              </a:buClr>
              <a:buSzPts val="1800"/>
              <a:buChar char=" "/>
              <a:defRPr/>
            </a:lvl2pPr>
            <a:lvl3pPr indent="-342900" lvl="2" marL="1371600" algn="l">
              <a:lnSpc>
                <a:spcPct val="85000"/>
              </a:lnSpc>
              <a:spcBef>
                <a:spcPts val="600"/>
              </a:spcBef>
              <a:spcAft>
                <a:spcPts val="0"/>
              </a:spcAft>
              <a:buClr>
                <a:srgbClr val="262626"/>
              </a:buClr>
              <a:buSzPts val="1800"/>
              <a:buChar char=" "/>
              <a:defRPr/>
            </a:lvl3pPr>
            <a:lvl4pPr indent="-342900" lvl="3" marL="1828800" algn="l">
              <a:lnSpc>
                <a:spcPct val="85000"/>
              </a:lnSpc>
              <a:spcBef>
                <a:spcPts val="600"/>
              </a:spcBef>
              <a:spcAft>
                <a:spcPts val="0"/>
              </a:spcAft>
              <a:buClr>
                <a:srgbClr val="262626"/>
              </a:buClr>
              <a:buSzPts val="1800"/>
              <a:buChar char=" "/>
              <a:defRPr/>
            </a:lvl4pPr>
            <a:lvl5pPr indent="-342900" lvl="4" marL="2286000" algn="l">
              <a:lnSpc>
                <a:spcPct val="85000"/>
              </a:lnSpc>
              <a:spcBef>
                <a:spcPts val="600"/>
              </a:spcBef>
              <a:spcAft>
                <a:spcPts val="0"/>
              </a:spcAft>
              <a:buClr>
                <a:srgbClr val="262626"/>
              </a:buClr>
              <a:buSzPts val="1800"/>
              <a:buChar char=" "/>
              <a:defRPr/>
            </a:lvl5pPr>
            <a:lvl6pPr indent="-342900" lvl="5" marL="2743200" algn="l">
              <a:lnSpc>
                <a:spcPct val="85000"/>
              </a:lnSpc>
              <a:spcBef>
                <a:spcPts val="600"/>
              </a:spcBef>
              <a:spcAft>
                <a:spcPts val="0"/>
              </a:spcAft>
              <a:buClr>
                <a:srgbClr val="262626"/>
              </a:buClr>
              <a:buSzPts val="1800"/>
              <a:buChar char=" "/>
              <a:defRPr/>
            </a:lvl6pPr>
            <a:lvl7pPr indent="-342900" lvl="6" marL="3200400" algn="l">
              <a:lnSpc>
                <a:spcPct val="85000"/>
              </a:lnSpc>
              <a:spcBef>
                <a:spcPts val="600"/>
              </a:spcBef>
              <a:spcAft>
                <a:spcPts val="0"/>
              </a:spcAft>
              <a:buClr>
                <a:srgbClr val="262626"/>
              </a:buClr>
              <a:buSzPts val="1800"/>
              <a:buChar char=" "/>
              <a:defRPr/>
            </a:lvl7pPr>
            <a:lvl8pPr indent="-342900" lvl="7" marL="3657600" algn="l">
              <a:lnSpc>
                <a:spcPct val="85000"/>
              </a:lnSpc>
              <a:spcBef>
                <a:spcPts val="600"/>
              </a:spcBef>
              <a:spcAft>
                <a:spcPts val="0"/>
              </a:spcAft>
              <a:buClr>
                <a:srgbClr val="262626"/>
              </a:buClr>
              <a:buSzPts val="1800"/>
              <a:buChar char=" "/>
              <a:defRPr/>
            </a:lvl8pPr>
            <a:lvl9pPr indent="-342900" lvl="8" marL="4114800" algn="l">
              <a:lnSpc>
                <a:spcPct val="85000"/>
              </a:lnSpc>
              <a:spcBef>
                <a:spcPts val="600"/>
              </a:spcBef>
              <a:spcAft>
                <a:spcPts val="0"/>
              </a:spcAft>
              <a:buClr>
                <a:srgbClr val="262626"/>
              </a:buClr>
              <a:buSzPts val="1800"/>
              <a:buChar char=" "/>
              <a:defRPr/>
            </a:lvl9pPr>
          </a:lstStyle>
          <a:p/>
        </p:txBody>
      </p:sp>
      <p:sp>
        <p:nvSpPr>
          <p:cNvPr id="25" name="Google Shape;25;p12"/>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28" name="Shape 28"/>
        <p:cNvGrpSpPr/>
        <p:nvPr/>
      </p:nvGrpSpPr>
      <p:grpSpPr>
        <a:xfrm>
          <a:off x="0" y="0"/>
          <a:ext cx="0" cy="0"/>
          <a:chOff x="0" y="0"/>
          <a:chExt cx="0" cy="0"/>
        </a:xfrm>
      </p:grpSpPr>
      <p:sp>
        <p:nvSpPr>
          <p:cNvPr id="29" name="Google Shape;29;p13"/>
          <p:cNvSpPr txBox="1"/>
          <p:nvPr>
            <p:ph type="title"/>
          </p:nvPr>
        </p:nvSpPr>
        <p:spPr>
          <a:xfrm>
            <a:off x="492919" y="499533"/>
            <a:ext cx="8079581" cy="165819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3"/>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33" name="Shape 33"/>
        <p:cNvGrpSpPr/>
        <p:nvPr/>
      </p:nvGrpSpPr>
      <p:grpSpPr>
        <a:xfrm>
          <a:off x="0" y="0"/>
          <a:ext cx="0" cy="0"/>
          <a:chOff x="0" y="0"/>
          <a:chExt cx="0" cy="0"/>
        </a:xfrm>
      </p:grpSpPr>
      <p:sp>
        <p:nvSpPr>
          <p:cNvPr id="34" name="Google Shape;34;p14"/>
          <p:cNvSpPr txBox="1"/>
          <p:nvPr>
            <p:ph type="title"/>
          </p:nvPr>
        </p:nvSpPr>
        <p:spPr>
          <a:xfrm>
            <a:off x="452628" y="767419"/>
            <a:ext cx="8085582" cy="3355848"/>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8000"/>
              <a:buFont typeface="Calibri"/>
              <a:buNone/>
              <a:defRPr b="0" sz="8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body"/>
          </p:nvPr>
        </p:nvSpPr>
        <p:spPr>
          <a:xfrm>
            <a:off x="500634" y="4187275"/>
            <a:ext cx="6919722" cy="1645920"/>
          </a:xfrm>
          <a:prstGeom prst="rect">
            <a:avLst/>
          </a:prstGeom>
          <a:noFill/>
          <a:ln>
            <a:noFill/>
          </a:ln>
        </p:spPr>
        <p:txBody>
          <a:bodyPr anchorCtr="0" anchor="t" bIns="45700" lIns="91425" spcFirstLastPara="1" rIns="91425" wrap="square" tIns="45700">
            <a:normAutofit/>
          </a:bodyPr>
          <a:lstStyle>
            <a:lvl1pPr indent="-228600" lvl="0" marL="457200" algn="l">
              <a:lnSpc>
                <a:spcPct val="85000"/>
              </a:lnSpc>
              <a:spcBef>
                <a:spcPts val="1300"/>
              </a:spcBef>
              <a:spcAft>
                <a:spcPts val="0"/>
              </a:spcAft>
              <a:buClr>
                <a:schemeClr val="dk1"/>
              </a:buClr>
              <a:buSzPts val="2800"/>
              <a:buNone/>
              <a:defRPr sz="2800">
                <a:solidFill>
                  <a:schemeClr val="dk1"/>
                </a:solidFill>
                <a:latin typeface="Calibri"/>
                <a:ea typeface="Calibri"/>
                <a:cs typeface="Calibri"/>
                <a:sym typeface="Calibri"/>
              </a:defRPr>
            </a:lvl1pPr>
            <a:lvl2pPr indent="-228600" lvl="1" marL="914400" algn="l">
              <a:lnSpc>
                <a:spcPct val="85000"/>
              </a:lnSpc>
              <a:spcBef>
                <a:spcPts val="600"/>
              </a:spcBef>
              <a:spcAft>
                <a:spcPts val="0"/>
              </a:spcAft>
              <a:buClr>
                <a:srgbClr val="888888"/>
              </a:buClr>
              <a:buSzPts val="1800"/>
              <a:buNone/>
              <a:defRPr sz="1800">
                <a:solidFill>
                  <a:srgbClr val="888888"/>
                </a:solidFill>
              </a:defRPr>
            </a:lvl2pPr>
            <a:lvl3pPr indent="-228600" lvl="2" marL="1371600" algn="l">
              <a:lnSpc>
                <a:spcPct val="85000"/>
              </a:lnSpc>
              <a:spcBef>
                <a:spcPts val="600"/>
              </a:spcBef>
              <a:spcAft>
                <a:spcPts val="0"/>
              </a:spcAft>
              <a:buClr>
                <a:srgbClr val="888888"/>
              </a:buClr>
              <a:buSzPts val="1600"/>
              <a:buNone/>
              <a:defRPr sz="1600">
                <a:solidFill>
                  <a:srgbClr val="888888"/>
                </a:solidFill>
              </a:defRPr>
            </a:lvl3pPr>
            <a:lvl4pPr indent="-228600" lvl="3" marL="1828800" algn="l">
              <a:lnSpc>
                <a:spcPct val="85000"/>
              </a:lnSpc>
              <a:spcBef>
                <a:spcPts val="600"/>
              </a:spcBef>
              <a:spcAft>
                <a:spcPts val="0"/>
              </a:spcAft>
              <a:buClr>
                <a:srgbClr val="888888"/>
              </a:buClr>
              <a:buSzPts val="1400"/>
              <a:buNone/>
              <a:defRPr sz="1400">
                <a:solidFill>
                  <a:srgbClr val="888888"/>
                </a:solidFill>
              </a:defRPr>
            </a:lvl4pPr>
            <a:lvl5pPr indent="-228600" lvl="4" marL="2286000" algn="l">
              <a:lnSpc>
                <a:spcPct val="85000"/>
              </a:lnSpc>
              <a:spcBef>
                <a:spcPts val="600"/>
              </a:spcBef>
              <a:spcAft>
                <a:spcPts val="0"/>
              </a:spcAft>
              <a:buClr>
                <a:srgbClr val="888888"/>
              </a:buClr>
              <a:buSzPts val="1400"/>
              <a:buNone/>
              <a:defRPr sz="1400">
                <a:solidFill>
                  <a:srgbClr val="888888"/>
                </a:solidFill>
              </a:defRPr>
            </a:lvl5pPr>
            <a:lvl6pPr indent="-228600" lvl="5" marL="2743200" algn="l">
              <a:lnSpc>
                <a:spcPct val="85000"/>
              </a:lnSpc>
              <a:spcBef>
                <a:spcPts val="600"/>
              </a:spcBef>
              <a:spcAft>
                <a:spcPts val="0"/>
              </a:spcAft>
              <a:buClr>
                <a:srgbClr val="888888"/>
              </a:buClr>
              <a:buSzPts val="1400"/>
              <a:buNone/>
              <a:defRPr sz="1400">
                <a:solidFill>
                  <a:srgbClr val="888888"/>
                </a:solidFill>
              </a:defRPr>
            </a:lvl6pPr>
            <a:lvl7pPr indent="-228600" lvl="6" marL="3200400" algn="l">
              <a:lnSpc>
                <a:spcPct val="85000"/>
              </a:lnSpc>
              <a:spcBef>
                <a:spcPts val="600"/>
              </a:spcBef>
              <a:spcAft>
                <a:spcPts val="0"/>
              </a:spcAft>
              <a:buClr>
                <a:srgbClr val="888888"/>
              </a:buClr>
              <a:buSzPts val="1400"/>
              <a:buNone/>
              <a:defRPr sz="1400">
                <a:solidFill>
                  <a:srgbClr val="888888"/>
                </a:solidFill>
              </a:defRPr>
            </a:lvl7pPr>
            <a:lvl8pPr indent="-228600" lvl="7" marL="3657600" algn="l">
              <a:lnSpc>
                <a:spcPct val="85000"/>
              </a:lnSpc>
              <a:spcBef>
                <a:spcPts val="600"/>
              </a:spcBef>
              <a:spcAft>
                <a:spcPts val="0"/>
              </a:spcAft>
              <a:buClr>
                <a:srgbClr val="888888"/>
              </a:buClr>
              <a:buSzPts val="1400"/>
              <a:buNone/>
              <a:defRPr sz="1400">
                <a:solidFill>
                  <a:srgbClr val="888888"/>
                </a:solidFill>
              </a:defRPr>
            </a:lvl8pPr>
            <a:lvl9pPr indent="-228600" lvl="8" marL="4114800" algn="l">
              <a:lnSpc>
                <a:spcPct val="85000"/>
              </a:lnSpc>
              <a:spcBef>
                <a:spcPts val="600"/>
              </a:spcBef>
              <a:spcAft>
                <a:spcPts val="0"/>
              </a:spcAft>
              <a:buClr>
                <a:srgbClr val="888888"/>
              </a:buClr>
              <a:buSzPts val="1400"/>
              <a:buNone/>
              <a:defRPr sz="1400">
                <a:solidFill>
                  <a:srgbClr val="888888"/>
                </a:solidFill>
              </a:defRPr>
            </a:lvl9pPr>
          </a:lstStyle>
          <a:p/>
        </p:txBody>
      </p:sp>
      <p:sp>
        <p:nvSpPr>
          <p:cNvPr id="36" name="Google Shape;36;p14"/>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9" name="Shape 39"/>
        <p:cNvGrpSpPr/>
        <p:nvPr/>
      </p:nvGrpSpPr>
      <p:grpSpPr>
        <a:xfrm>
          <a:off x="0" y="0"/>
          <a:ext cx="0" cy="0"/>
          <a:chOff x="0" y="0"/>
          <a:chExt cx="0" cy="0"/>
        </a:xfrm>
      </p:grpSpPr>
      <p:sp>
        <p:nvSpPr>
          <p:cNvPr id="40" name="Google Shape;40;p15"/>
          <p:cNvSpPr txBox="1"/>
          <p:nvPr>
            <p:ph type="title"/>
          </p:nvPr>
        </p:nvSpPr>
        <p:spPr>
          <a:xfrm>
            <a:off x="492919" y="499533"/>
            <a:ext cx="8079581" cy="165819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5"/>
          <p:cNvSpPr txBox="1"/>
          <p:nvPr>
            <p:ph idx="1" type="body"/>
          </p:nvPr>
        </p:nvSpPr>
        <p:spPr>
          <a:xfrm>
            <a:off x="507492" y="1993392"/>
            <a:ext cx="3806190" cy="3767328"/>
          </a:xfrm>
          <a:prstGeom prst="rect">
            <a:avLst/>
          </a:prstGeom>
          <a:noFill/>
          <a:ln>
            <a:noFill/>
          </a:ln>
        </p:spPr>
        <p:txBody>
          <a:bodyPr anchorCtr="0" anchor="t" bIns="45700" lIns="91425" spcFirstLastPara="1" rIns="91425" wrap="square" tIns="45700">
            <a:normAutofit/>
          </a:bodyPr>
          <a:lstStyle>
            <a:lvl1pPr indent="-368300" lvl="0" marL="457200" algn="l">
              <a:lnSpc>
                <a:spcPct val="85000"/>
              </a:lnSpc>
              <a:spcBef>
                <a:spcPts val="1300"/>
              </a:spcBef>
              <a:spcAft>
                <a:spcPts val="0"/>
              </a:spcAft>
              <a:buClr>
                <a:srgbClr val="262626"/>
              </a:buClr>
              <a:buSzPts val="2200"/>
              <a:buChar char=" "/>
              <a:defRPr sz="2200"/>
            </a:lvl1pPr>
            <a:lvl2pPr indent="-349250" lvl="1" marL="914400" algn="l">
              <a:lnSpc>
                <a:spcPct val="85000"/>
              </a:lnSpc>
              <a:spcBef>
                <a:spcPts val="600"/>
              </a:spcBef>
              <a:spcAft>
                <a:spcPts val="0"/>
              </a:spcAft>
              <a:buClr>
                <a:srgbClr val="262626"/>
              </a:buClr>
              <a:buSzPts val="1900"/>
              <a:buChar char=" "/>
              <a:defRPr sz="1900"/>
            </a:lvl2pPr>
            <a:lvl3pPr indent="-336550" lvl="2" marL="1371600" algn="l">
              <a:lnSpc>
                <a:spcPct val="85000"/>
              </a:lnSpc>
              <a:spcBef>
                <a:spcPts val="600"/>
              </a:spcBef>
              <a:spcAft>
                <a:spcPts val="0"/>
              </a:spcAft>
              <a:buClr>
                <a:srgbClr val="262626"/>
              </a:buClr>
              <a:buSzPts val="1700"/>
              <a:buChar char=" "/>
              <a:defRPr sz="1700"/>
            </a:lvl3pPr>
            <a:lvl4pPr indent="-323850" lvl="3" marL="1828800" algn="l">
              <a:lnSpc>
                <a:spcPct val="85000"/>
              </a:lnSpc>
              <a:spcBef>
                <a:spcPts val="600"/>
              </a:spcBef>
              <a:spcAft>
                <a:spcPts val="0"/>
              </a:spcAft>
              <a:buClr>
                <a:srgbClr val="262626"/>
              </a:buClr>
              <a:buSzPts val="1500"/>
              <a:buChar char=" "/>
              <a:defRPr sz="1500"/>
            </a:lvl4pPr>
            <a:lvl5pPr indent="-317500" lvl="4" marL="2286000" algn="l">
              <a:lnSpc>
                <a:spcPct val="85000"/>
              </a:lnSpc>
              <a:spcBef>
                <a:spcPts val="600"/>
              </a:spcBef>
              <a:spcAft>
                <a:spcPts val="0"/>
              </a:spcAft>
              <a:buClr>
                <a:srgbClr val="262626"/>
              </a:buClr>
              <a:buSzPts val="1400"/>
              <a:buChar char=" "/>
              <a:defRPr sz="1400"/>
            </a:lvl5pPr>
            <a:lvl6pPr indent="-317500" lvl="5" marL="2743200" algn="l">
              <a:lnSpc>
                <a:spcPct val="85000"/>
              </a:lnSpc>
              <a:spcBef>
                <a:spcPts val="600"/>
              </a:spcBef>
              <a:spcAft>
                <a:spcPts val="0"/>
              </a:spcAft>
              <a:buClr>
                <a:srgbClr val="262626"/>
              </a:buClr>
              <a:buSzPts val="1400"/>
              <a:buChar char=" "/>
              <a:defRPr sz="1400"/>
            </a:lvl6pPr>
            <a:lvl7pPr indent="-317500" lvl="6" marL="3200400" algn="l">
              <a:lnSpc>
                <a:spcPct val="85000"/>
              </a:lnSpc>
              <a:spcBef>
                <a:spcPts val="600"/>
              </a:spcBef>
              <a:spcAft>
                <a:spcPts val="0"/>
              </a:spcAft>
              <a:buClr>
                <a:srgbClr val="262626"/>
              </a:buClr>
              <a:buSzPts val="1400"/>
              <a:buChar char=" "/>
              <a:defRPr sz="1400"/>
            </a:lvl7pPr>
            <a:lvl8pPr indent="-317500" lvl="7" marL="3657600" algn="l">
              <a:lnSpc>
                <a:spcPct val="85000"/>
              </a:lnSpc>
              <a:spcBef>
                <a:spcPts val="600"/>
              </a:spcBef>
              <a:spcAft>
                <a:spcPts val="0"/>
              </a:spcAft>
              <a:buClr>
                <a:srgbClr val="262626"/>
              </a:buClr>
              <a:buSzPts val="1400"/>
              <a:buChar char=" "/>
              <a:defRPr sz="1400"/>
            </a:lvl8pPr>
            <a:lvl9pPr indent="-317500" lvl="8" marL="4114800" algn="l">
              <a:lnSpc>
                <a:spcPct val="85000"/>
              </a:lnSpc>
              <a:spcBef>
                <a:spcPts val="600"/>
              </a:spcBef>
              <a:spcAft>
                <a:spcPts val="0"/>
              </a:spcAft>
              <a:buClr>
                <a:srgbClr val="262626"/>
              </a:buClr>
              <a:buSzPts val="1400"/>
              <a:buChar char=" "/>
              <a:defRPr sz="1400"/>
            </a:lvl9pPr>
          </a:lstStyle>
          <a:p/>
        </p:txBody>
      </p:sp>
      <p:sp>
        <p:nvSpPr>
          <p:cNvPr id="42" name="Google Shape;42;p15"/>
          <p:cNvSpPr txBox="1"/>
          <p:nvPr>
            <p:ph idx="2" type="body"/>
          </p:nvPr>
        </p:nvSpPr>
        <p:spPr>
          <a:xfrm>
            <a:off x="4757738" y="1993392"/>
            <a:ext cx="3806190" cy="3767328"/>
          </a:xfrm>
          <a:prstGeom prst="rect">
            <a:avLst/>
          </a:prstGeom>
          <a:noFill/>
          <a:ln>
            <a:noFill/>
          </a:ln>
        </p:spPr>
        <p:txBody>
          <a:bodyPr anchorCtr="0" anchor="t" bIns="45700" lIns="91425" spcFirstLastPara="1" rIns="91425" wrap="square" tIns="45700">
            <a:normAutofit/>
          </a:bodyPr>
          <a:lstStyle>
            <a:lvl1pPr indent="-368300" lvl="0" marL="457200" algn="l">
              <a:lnSpc>
                <a:spcPct val="85000"/>
              </a:lnSpc>
              <a:spcBef>
                <a:spcPts val="1300"/>
              </a:spcBef>
              <a:spcAft>
                <a:spcPts val="0"/>
              </a:spcAft>
              <a:buClr>
                <a:srgbClr val="262626"/>
              </a:buClr>
              <a:buSzPts val="2200"/>
              <a:buChar char=" "/>
              <a:defRPr sz="2200"/>
            </a:lvl1pPr>
            <a:lvl2pPr indent="-349250" lvl="1" marL="914400" algn="l">
              <a:lnSpc>
                <a:spcPct val="85000"/>
              </a:lnSpc>
              <a:spcBef>
                <a:spcPts val="600"/>
              </a:spcBef>
              <a:spcAft>
                <a:spcPts val="0"/>
              </a:spcAft>
              <a:buClr>
                <a:srgbClr val="262626"/>
              </a:buClr>
              <a:buSzPts val="1900"/>
              <a:buChar char=" "/>
              <a:defRPr sz="1900"/>
            </a:lvl2pPr>
            <a:lvl3pPr indent="-336550" lvl="2" marL="1371600" algn="l">
              <a:lnSpc>
                <a:spcPct val="85000"/>
              </a:lnSpc>
              <a:spcBef>
                <a:spcPts val="600"/>
              </a:spcBef>
              <a:spcAft>
                <a:spcPts val="0"/>
              </a:spcAft>
              <a:buClr>
                <a:srgbClr val="262626"/>
              </a:buClr>
              <a:buSzPts val="1700"/>
              <a:buChar char=" "/>
              <a:defRPr sz="1700"/>
            </a:lvl3pPr>
            <a:lvl4pPr indent="-323850" lvl="3" marL="1828800" algn="l">
              <a:lnSpc>
                <a:spcPct val="85000"/>
              </a:lnSpc>
              <a:spcBef>
                <a:spcPts val="600"/>
              </a:spcBef>
              <a:spcAft>
                <a:spcPts val="0"/>
              </a:spcAft>
              <a:buClr>
                <a:srgbClr val="262626"/>
              </a:buClr>
              <a:buSzPts val="1500"/>
              <a:buChar char=" "/>
              <a:defRPr sz="1500"/>
            </a:lvl4pPr>
            <a:lvl5pPr indent="-317500" lvl="4" marL="2286000" algn="l">
              <a:lnSpc>
                <a:spcPct val="85000"/>
              </a:lnSpc>
              <a:spcBef>
                <a:spcPts val="600"/>
              </a:spcBef>
              <a:spcAft>
                <a:spcPts val="0"/>
              </a:spcAft>
              <a:buClr>
                <a:srgbClr val="262626"/>
              </a:buClr>
              <a:buSzPts val="1400"/>
              <a:buChar char=" "/>
              <a:defRPr sz="1400"/>
            </a:lvl5pPr>
            <a:lvl6pPr indent="-317500" lvl="5" marL="2743200" algn="l">
              <a:lnSpc>
                <a:spcPct val="85000"/>
              </a:lnSpc>
              <a:spcBef>
                <a:spcPts val="600"/>
              </a:spcBef>
              <a:spcAft>
                <a:spcPts val="0"/>
              </a:spcAft>
              <a:buClr>
                <a:srgbClr val="262626"/>
              </a:buClr>
              <a:buSzPts val="1400"/>
              <a:buChar char=" "/>
              <a:defRPr sz="1400"/>
            </a:lvl6pPr>
            <a:lvl7pPr indent="-317500" lvl="6" marL="3200400" algn="l">
              <a:lnSpc>
                <a:spcPct val="85000"/>
              </a:lnSpc>
              <a:spcBef>
                <a:spcPts val="600"/>
              </a:spcBef>
              <a:spcAft>
                <a:spcPts val="0"/>
              </a:spcAft>
              <a:buClr>
                <a:srgbClr val="262626"/>
              </a:buClr>
              <a:buSzPts val="1400"/>
              <a:buChar char=" "/>
              <a:defRPr sz="1400"/>
            </a:lvl7pPr>
            <a:lvl8pPr indent="-317500" lvl="7" marL="3657600" algn="l">
              <a:lnSpc>
                <a:spcPct val="85000"/>
              </a:lnSpc>
              <a:spcBef>
                <a:spcPts val="600"/>
              </a:spcBef>
              <a:spcAft>
                <a:spcPts val="0"/>
              </a:spcAft>
              <a:buClr>
                <a:srgbClr val="262626"/>
              </a:buClr>
              <a:buSzPts val="1400"/>
              <a:buChar char=" "/>
              <a:defRPr sz="1400"/>
            </a:lvl8pPr>
            <a:lvl9pPr indent="-317500" lvl="8" marL="4114800" algn="l">
              <a:lnSpc>
                <a:spcPct val="85000"/>
              </a:lnSpc>
              <a:spcBef>
                <a:spcPts val="600"/>
              </a:spcBef>
              <a:spcAft>
                <a:spcPts val="0"/>
              </a:spcAft>
              <a:buClr>
                <a:srgbClr val="262626"/>
              </a:buClr>
              <a:buSzPts val="1400"/>
              <a:buChar char=" "/>
              <a:defRPr sz="1400"/>
            </a:lvl9pPr>
          </a:lstStyle>
          <a:p/>
        </p:txBody>
      </p:sp>
      <p:sp>
        <p:nvSpPr>
          <p:cNvPr id="43" name="Google Shape;43;p15"/>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5"/>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6" name="Shape 46"/>
        <p:cNvGrpSpPr/>
        <p:nvPr/>
      </p:nvGrpSpPr>
      <p:grpSpPr>
        <a:xfrm>
          <a:off x="0" y="0"/>
          <a:ext cx="0" cy="0"/>
          <a:chOff x="0" y="0"/>
          <a:chExt cx="0" cy="0"/>
        </a:xfrm>
      </p:grpSpPr>
      <p:sp>
        <p:nvSpPr>
          <p:cNvPr id="47" name="Google Shape;47;p16"/>
          <p:cNvSpPr txBox="1"/>
          <p:nvPr>
            <p:ph type="title"/>
          </p:nvPr>
        </p:nvSpPr>
        <p:spPr>
          <a:xfrm>
            <a:off x="492919" y="499533"/>
            <a:ext cx="8079581" cy="165819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6"/>
          <p:cNvSpPr txBox="1"/>
          <p:nvPr>
            <p:ph idx="1" type="body"/>
          </p:nvPr>
        </p:nvSpPr>
        <p:spPr>
          <a:xfrm>
            <a:off x="507492" y="2032000"/>
            <a:ext cx="3806190" cy="723400"/>
          </a:xfrm>
          <a:prstGeom prst="rect">
            <a:avLst/>
          </a:prstGeom>
          <a:noFill/>
          <a:ln>
            <a:noFill/>
          </a:ln>
        </p:spPr>
        <p:txBody>
          <a:bodyPr anchorCtr="0" anchor="ctr" bIns="45700" lIns="91425" spcFirstLastPara="1" rIns="91425" wrap="square" tIns="45700">
            <a:normAutofit/>
          </a:bodyPr>
          <a:lstStyle>
            <a:lvl1pPr indent="-228600" lvl="0" marL="457200" algn="l">
              <a:lnSpc>
                <a:spcPct val="85000"/>
              </a:lnSpc>
              <a:spcBef>
                <a:spcPts val="0"/>
              </a:spcBef>
              <a:spcAft>
                <a:spcPts val="0"/>
              </a:spcAft>
              <a:buClr>
                <a:srgbClr val="262626"/>
              </a:buClr>
              <a:buSzPts val="2000"/>
              <a:buNone/>
              <a:defRPr b="0" sz="2000" cap="none">
                <a:solidFill>
                  <a:srgbClr val="262626"/>
                </a:solidFill>
                <a:latin typeface="Calibri"/>
                <a:ea typeface="Calibri"/>
                <a:cs typeface="Calibri"/>
                <a:sym typeface="Calibri"/>
              </a:defRPr>
            </a:lvl1pPr>
            <a:lvl2pPr indent="-228600" lvl="1" marL="914400" algn="l">
              <a:lnSpc>
                <a:spcPct val="85000"/>
              </a:lnSpc>
              <a:spcBef>
                <a:spcPts val="600"/>
              </a:spcBef>
              <a:spcAft>
                <a:spcPts val="0"/>
              </a:spcAft>
              <a:buClr>
                <a:srgbClr val="262626"/>
              </a:buClr>
              <a:buSzPts val="2000"/>
              <a:buNone/>
              <a:defRPr b="1" sz="2000"/>
            </a:lvl2pPr>
            <a:lvl3pPr indent="-228600" lvl="2" marL="1371600" algn="l">
              <a:lnSpc>
                <a:spcPct val="85000"/>
              </a:lnSpc>
              <a:spcBef>
                <a:spcPts val="600"/>
              </a:spcBef>
              <a:spcAft>
                <a:spcPts val="0"/>
              </a:spcAft>
              <a:buClr>
                <a:srgbClr val="262626"/>
              </a:buClr>
              <a:buSzPts val="1800"/>
              <a:buNone/>
              <a:defRPr b="1" sz="1800"/>
            </a:lvl3pPr>
            <a:lvl4pPr indent="-228600" lvl="3" marL="1828800" algn="l">
              <a:lnSpc>
                <a:spcPct val="85000"/>
              </a:lnSpc>
              <a:spcBef>
                <a:spcPts val="600"/>
              </a:spcBef>
              <a:spcAft>
                <a:spcPts val="0"/>
              </a:spcAft>
              <a:buClr>
                <a:srgbClr val="262626"/>
              </a:buClr>
              <a:buSzPts val="1600"/>
              <a:buNone/>
              <a:defRPr b="1" sz="1600"/>
            </a:lvl4pPr>
            <a:lvl5pPr indent="-228600" lvl="4" marL="2286000" algn="l">
              <a:lnSpc>
                <a:spcPct val="85000"/>
              </a:lnSpc>
              <a:spcBef>
                <a:spcPts val="600"/>
              </a:spcBef>
              <a:spcAft>
                <a:spcPts val="0"/>
              </a:spcAft>
              <a:buClr>
                <a:srgbClr val="262626"/>
              </a:buClr>
              <a:buSzPts val="1600"/>
              <a:buNone/>
              <a:defRPr b="1" sz="1600"/>
            </a:lvl5pPr>
            <a:lvl6pPr indent="-228600" lvl="5" marL="2743200" algn="l">
              <a:lnSpc>
                <a:spcPct val="85000"/>
              </a:lnSpc>
              <a:spcBef>
                <a:spcPts val="600"/>
              </a:spcBef>
              <a:spcAft>
                <a:spcPts val="0"/>
              </a:spcAft>
              <a:buClr>
                <a:srgbClr val="262626"/>
              </a:buClr>
              <a:buSzPts val="1600"/>
              <a:buNone/>
              <a:defRPr b="1" sz="1600"/>
            </a:lvl6pPr>
            <a:lvl7pPr indent="-228600" lvl="6" marL="3200400" algn="l">
              <a:lnSpc>
                <a:spcPct val="85000"/>
              </a:lnSpc>
              <a:spcBef>
                <a:spcPts val="600"/>
              </a:spcBef>
              <a:spcAft>
                <a:spcPts val="0"/>
              </a:spcAft>
              <a:buClr>
                <a:srgbClr val="262626"/>
              </a:buClr>
              <a:buSzPts val="1600"/>
              <a:buNone/>
              <a:defRPr b="1" sz="1600"/>
            </a:lvl7pPr>
            <a:lvl8pPr indent="-228600" lvl="7" marL="3657600" algn="l">
              <a:lnSpc>
                <a:spcPct val="85000"/>
              </a:lnSpc>
              <a:spcBef>
                <a:spcPts val="600"/>
              </a:spcBef>
              <a:spcAft>
                <a:spcPts val="0"/>
              </a:spcAft>
              <a:buClr>
                <a:srgbClr val="262626"/>
              </a:buClr>
              <a:buSzPts val="1600"/>
              <a:buNone/>
              <a:defRPr b="1" sz="1600"/>
            </a:lvl8pPr>
            <a:lvl9pPr indent="-228600" lvl="8" marL="4114800" algn="l">
              <a:lnSpc>
                <a:spcPct val="85000"/>
              </a:lnSpc>
              <a:spcBef>
                <a:spcPts val="600"/>
              </a:spcBef>
              <a:spcAft>
                <a:spcPts val="0"/>
              </a:spcAft>
              <a:buClr>
                <a:srgbClr val="262626"/>
              </a:buClr>
              <a:buSzPts val="1600"/>
              <a:buNone/>
              <a:defRPr b="1" sz="1600"/>
            </a:lvl9pPr>
          </a:lstStyle>
          <a:p/>
        </p:txBody>
      </p:sp>
      <p:sp>
        <p:nvSpPr>
          <p:cNvPr id="49" name="Google Shape;49;p16"/>
          <p:cNvSpPr txBox="1"/>
          <p:nvPr>
            <p:ph idx="2" type="body"/>
          </p:nvPr>
        </p:nvSpPr>
        <p:spPr>
          <a:xfrm>
            <a:off x="507492" y="2736150"/>
            <a:ext cx="3806190" cy="3200400"/>
          </a:xfrm>
          <a:prstGeom prst="rect">
            <a:avLst/>
          </a:prstGeom>
          <a:noFill/>
          <a:ln>
            <a:noFill/>
          </a:ln>
        </p:spPr>
        <p:txBody>
          <a:bodyPr anchorCtr="0" anchor="t" bIns="45700" lIns="91425" spcFirstLastPara="1" rIns="91425" wrap="square" tIns="45700">
            <a:normAutofit/>
          </a:bodyPr>
          <a:lstStyle>
            <a:lvl1pPr indent="-361950" lvl="0" marL="457200" algn="l">
              <a:lnSpc>
                <a:spcPct val="85000"/>
              </a:lnSpc>
              <a:spcBef>
                <a:spcPts val="1300"/>
              </a:spcBef>
              <a:spcAft>
                <a:spcPts val="0"/>
              </a:spcAft>
              <a:buClr>
                <a:srgbClr val="262626"/>
              </a:buClr>
              <a:buSzPts val="2100"/>
              <a:buChar char=" "/>
              <a:defRPr sz="2100"/>
            </a:lvl1pPr>
            <a:lvl2pPr indent="-342900" lvl="1" marL="914400" algn="l">
              <a:lnSpc>
                <a:spcPct val="85000"/>
              </a:lnSpc>
              <a:spcBef>
                <a:spcPts val="600"/>
              </a:spcBef>
              <a:spcAft>
                <a:spcPts val="0"/>
              </a:spcAft>
              <a:buClr>
                <a:srgbClr val="262626"/>
              </a:buClr>
              <a:buSzPts val="1800"/>
              <a:buChar char=" "/>
              <a:defRPr sz="1800"/>
            </a:lvl2pPr>
            <a:lvl3pPr indent="-330200" lvl="2" marL="1371600" algn="l">
              <a:lnSpc>
                <a:spcPct val="85000"/>
              </a:lnSpc>
              <a:spcBef>
                <a:spcPts val="600"/>
              </a:spcBef>
              <a:spcAft>
                <a:spcPts val="0"/>
              </a:spcAft>
              <a:buClr>
                <a:srgbClr val="262626"/>
              </a:buClr>
              <a:buSzPts val="1600"/>
              <a:buChar char=" "/>
              <a:defRPr sz="1600"/>
            </a:lvl3pPr>
            <a:lvl4pPr indent="-317500" lvl="3" marL="1828800" algn="l">
              <a:lnSpc>
                <a:spcPct val="85000"/>
              </a:lnSpc>
              <a:spcBef>
                <a:spcPts val="600"/>
              </a:spcBef>
              <a:spcAft>
                <a:spcPts val="0"/>
              </a:spcAft>
              <a:buClr>
                <a:srgbClr val="262626"/>
              </a:buClr>
              <a:buSzPts val="1400"/>
              <a:buChar char=" "/>
              <a:defRPr sz="1400"/>
            </a:lvl4pPr>
            <a:lvl5pPr indent="-317500" lvl="4" marL="2286000" algn="l">
              <a:lnSpc>
                <a:spcPct val="85000"/>
              </a:lnSpc>
              <a:spcBef>
                <a:spcPts val="600"/>
              </a:spcBef>
              <a:spcAft>
                <a:spcPts val="0"/>
              </a:spcAft>
              <a:buClr>
                <a:srgbClr val="262626"/>
              </a:buClr>
              <a:buSzPts val="1400"/>
              <a:buChar char=" "/>
              <a:defRPr sz="1400"/>
            </a:lvl5pPr>
            <a:lvl6pPr indent="-317500" lvl="5" marL="2743200" algn="l">
              <a:lnSpc>
                <a:spcPct val="85000"/>
              </a:lnSpc>
              <a:spcBef>
                <a:spcPts val="600"/>
              </a:spcBef>
              <a:spcAft>
                <a:spcPts val="0"/>
              </a:spcAft>
              <a:buClr>
                <a:srgbClr val="262626"/>
              </a:buClr>
              <a:buSzPts val="1400"/>
              <a:buChar char=" "/>
              <a:defRPr sz="1400"/>
            </a:lvl6pPr>
            <a:lvl7pPr indent="-317500" lvl="6" marL="3200400" algn="l">
              <a:lnSpc>
                <a:spcPct val="85000"/>
              </a:lnSpc>
              <a:spcBef>
                <a:spcPts val="600"/>
              </a:spcBef>
              <a:spcAft>
                <a:spcPts val="0"/>
              </a:spcAft>
              <a:buClr>
                <a:srgbClr val="262626"/>
              </a:buClr>
              <a:buSzPts val="1400"/>
              <a:buChar char=" "/>
              <a:defRPr sz="1400"/>
            </a:lvl7pPr>
            <a:lvl8pPr indent="-317500" lvl="7" marL="3657600" algn="l">
              <a:lnSpc>
                <a:spcPct val="85000"/>
              </a:lnSpc>
              <a:spcBef>
                <a:spcPts val="600"/>
              </a:spcBef>
              <a:spcAft>
                <a:spcPts val="0"/>
              </a:spcAft>
              <a:buClr>
                <a:srgbClr val="262626"/>
              </a:buClr>
              <a:buSzPts val="1400"/>
              <a:buChar char=" "/>
              <a:defRPr sz="1400"/>
            </a:lvl8pPr>
            <a:lvl9pPr indent="-317500" lvl="8" marL="4114800" algn="l">
              <a:lnSpc>
                <a:spcPct val="85000"/>
              </a:lnSpc>
              <a:spcBef>
                <a:spcPts val="600"/>
              </a:spcBef>
              <a:spcAft>
                <a:spcPts val="0"/>
              </a:spcAft>
              <a:buClr>
                <a:srgbClr val="262626"/>
              </a:buClr>
              <a:buSzPts val="1400"/>
              <a:buChar char=" "/>
              <a:defRPr sz="1400"/>
            </a:lvl9pPr>
          </a:lstStyle>
          <a:p/>
        </p:txBody>
      </p:sp>
      <p:sp>
        <p:nvSpPr>
          <p:cNvPr id="50" name="Google Shape;50;p16"/>
          <p:cNvSpPr txBox="1"/>
          <p:nvPr>
            <p:ph idx="3" type="body"/>
          </p:nvPr>
        </p:nvSpPr>
        <p:spPr>
          <a:xfrm>
            <a:off x="4766310" y="2029968"/>
            <a:ext cx="3806190" cy="722376"/>
          </a:xfrm>
          <a:prstGeom prst="rect">
            <a:avLst/>
          </a:prstGeom>
          <a:noFill/>
          <a:ln>
            <a:noFill/>
          </a:ln>
        </p:spPr>
        <p:txBody>
          <a:bodyPr anchorCtr="0" anchor="ctr" bIns="45700" lIns="91425" spcFirstLastPara="1" rIns="91425" wrap="square" tIns="45700">
            <a:normAutofit/>
          </a:bodyPr>
          <a:lstStyle>
            <a:lvl1pPr indent="-228600" lvl="0" marL="457200" algn="l">
              <a:lnSpc>
                <a:spcPct val="85000"/>
              </a:lnSpc>
              <a:spcBef>
                <a:spcPts val="0"/>
              </a:spcBef>
              <a:spcAft>
                <a:spcPts val="0"/>
              </a:spcAft>
              <a:buClr>
                <a:srgbClr val="262626"/>
              </a:buClr>
              <a:buSzPts val="2000"/>
              <a:buNone/>
              <a:defRPr b="0" sz="2000" cap="none">
                <a:latin typeface="Calibri"/>
                <a:ea typeface="Calibri"/>
                <a:cs typeface="Calibri"/>
                <a:sym typeface="Calibri"/>
              </a:defRPr>
            </a:lvl1pPr>
            <a:lvl2pPr indent="-228600" lvl="1" marL="914400" algn="l">
              <a:lnSpc>
                <a:spcPct val="85000"/>
              </a:lnSpc>
              <a:spcBef>
                <a:spcPts val="600"/>
              </a:spcBef>
              <a:spcAft>
                <a:spcPts val="0"/>
              </a:spcAft>
              <a:buClr>
                <a:srgbClr val="262626"/>
              </a:buClr>
              <a:buSzPts val="2000"/>
              <a:buNone/>
              <a:defRPr b="1" sz="2000"/>
            </a:lvl2pPr>
            <a:lvl3pPr indent="-228600" lvl="2" marL="1371600" algn="l">
              <a:lnSpc>
                <a:spcPct val="85000"/>
              </a:lnSpc>
              <a:spcBef>
                <a:spcPts val="600"/>
              </a:spcBef>
              <a:spcAft>
                <a:spcPts val="0"/>
              </a:spcAft>
              <a:buClr>
                <a:srgbClr val="262626"/>
              </a:buClr>
              <a:buSzPts val="1800"/>
              <a:buNone/>
              <a:defRPr b="1" sz="1800"/>
            </a:lvl3pPr>
            <a:lvl4pPr indent="-228600" lvl="3" marL="1828800" algn="l">
              <a:lnSpc>
                <a:spcPct val="85000"/>
              </a:lnSpc>
              <a:spcBef>
                <a:spcPts val="600"/>
              </a:spcBef>
              <a:spcAft>
                <a:spcPts val="0"/>
              </a:spcAft>
              <a:buClr>
                <a:srgbClr val="262626"/>
              </a:buClr>
              <a:buSzPts val="1600"/>
              <a:buNone/>
              <a:defRPr b="1" sz="1600"/>
            </a:lvl4pPr>
            <a:lvl5pPr indent="-228600" lvl="4" marL="2286000" algn="l">
              <a:lnSpc>
                <a:spcPct val="85000"/>
              </a:lnSpc>
              <a:spcBef>
                <a:spcPts val="600"/>
              </a:spcBef>
              <a:spcAft>
                <a:spcPts val="0"/>
              </a:spcAft>
              <a:buClr>
                <a:srgbClr val="262626"/>
              </a:buClr>
              <a:buSzPts val="1600"/>
              <a:buNone/>
              <a:defRPr b="1" sz="1600"/>
            </a:lvl5pPr>
            <a:lvl6pPr indent="-228600" lvl="5" marL="2743200" algn="l">
              <a:lnSpc>
                <a:spcPct val="85000"/>
              </a:lnSpc>
              <a:spcBef>
                <a:spcPts val="600"/>
              </a:spcBef>
              <a:spcAft>
                <a:spcPts val="0"/>
              </a:spcAft>
              <a:buClr>
                <a:srgbClr val="262626"/>
              </a:buClr>
              <a:buSzPts val="1600"/>
              <a:buNone/>
              <a:defRPr b="1" sz="1600"/>
            </a:lvl6pPr>
            <a:lvl7pPr indent="-228600" lvl="6" marL="3200400" algn="l">
              <a:lnSpc>
                <a:spcPct val="85000"/>
              </a:lnSpc>
              <a:spcBef>
                <a:spcPts val="600"/>
              </a:spcBef>
              <a:spcAft>
                <a:spcPts val="0"/>
              </a:spcAft>
              <a:buClr>
                <a:srgbClr val="262626"/>
              </a:buClr>
              <a:buSzPts val="1600"/>
              <a:buNone/>
              <a:defRPr b="1" sz="1600"/>
            </a:lvl7pPr>
            <a:lvl8pPr indent="-228600" lvl="7" marL="3657600" algn="l">
              <a:lnSpc>
                <a:spcPct val="85000"/>
              </a:lnSpc>
              <a:spcBef>
                <a:spcPts val="600"/>
              </a:spcBef>
              <a:spcAft>
                <a:spcPts val="0"/>
              </a:spcAft>
              <a:buClr>
                <a:srgbClr val="262626"/>
              </a:buClr>
              <a:buSzPts val="1600"/>
              <a:buNone/>
              <a:defRPr b="1" sz="1600"/>
            </a:lvl8pPr>
            <a:lvl9pPr indent="-228600" lvl="8" marL="4114800" algn="l">
              <a:lnSpc>
                <a:spcPct val="85000"/>
              </a:lnSpc>
              <a:spcBef>
                <a:spcPts val="600"/>
              </a:spcBef>
              <a:spcAft>
                <a:spcPts val="0"/>
              </a:spcAft>
              <a:buClr>
                <a:srgbClr val="262626"/>
              </a:buClr>
              <a:buSzPts val="1600"/>
              <a:buNone/>
              <a:defRPr b="1" sz="1600"/>
            </a:lvl9pPr>
          </a:lstStyle>
          <a:p/>
        </p:txBody>
      </p:sp>
      <p:sp>
        <p:nvSpPr>
          <p:cNvPr id="51" name="Google Shape;51;p16"/>
          <p:cNvSpPr txBox="1"/>
          <p:nvPr>
            <p:ph idx="4" type="body"/>
          </p:nvPr>
        </p:nvSpPr>
        <p:spPr>
          <a:xfrm>
            <a:off x="4766310" y="2734056"/>
            <a:ext cx="3806190" cy="3200400"/>
          </a:xfrm>
          <a:prstGeom prst="rect">
            <a:avLst/>
          </a:prstGeom>
          <a:noFill/>
          <a:ln>
            <a:noFill/>
          </a:ln>
        </p:spPr>
        <p:txBody>
          <a:bodyPr anchorCtr="0" anchor="t" bIns="45700" lIns="91425" spcFirstLastPara="1" rIns="91425" wrap="square" tIns="45700">
            <a:normAutofit/>
          </a:bodyPr>
          <a:lstStyle>
            <a:lvl1pPr indent="-361950" lvl="0" marL="457200" algn="l">
              <a:lnSpc>
                <a:spcPct val="85000"/>
              </a:lnSpc>
              <a:spcBef>
                <a:spcPts val="1300"/>
              </a:spcBef>
              <a:spcAft>
                <a:spcPts val="0"/>
              </a:spcAft>
              <a:buClr>
                <a:srgbClr val="262626"/>
              </a:buClr>
              <a:buSzPts val="2100"/>
              <a:buChar char=" "/>
              <a:defRPr sz="2100"/>
            </a:lvl1pPr>
            <a:lvl2pPr indent="-342900" lvl="1" marL="914400" algn="l">
              <a:lnSpc>
                <a:spcPct val="85000"/>
              </a:lnSpc>
              <a:spcBef>
                <a:spcPts val="600"/>
              </a:spcBef>
              <a:spcAft>
                <a:spcPts val="0"/>
              </a:spcAft>
              <a:buClr>
                <a:srgbClr val="262626"/>
              </a:buClr>
              <a:buSzPts val="1800"/>
              <a:buChar char=" "/>
              <a:defRPr sz="1800"/>
            </a:lvl2pPr>
            <a:lvl3pPr indent="-330200" lvl="2" marL="1371600" algn="l">
              <a:lnSpc>
                <a:spcPct val="85000"/>
              </a:lnSpc>
              <a:spcBef>
                <a:spcPts val="600"/>
              </a:spcBef>
              <a:spcAft>
                <a:spcPts val="0"/>
              </a:spcAft>
              <a:buClr>
                <a:srgbClr val="262626"/>
              </a:buClr>
              <a:buSzPts val="1600"/>
              <a:buChar char=" "/>
              <a:defRPr sz="1600"/>
            </a:lvl3pPr>
            <a:lvl4pPr indent="-317500" lvl="3" marL="1828800" algn="l">
              <a:lnSpc>
                <a:spcPct val="85000"/>
              </a:lnSpc>
              <a:spcBef>
                <a:spcPts val="600"/>
              </a:spcBef>
              <a:spcAft>
                <a:spcPts val="0"/>
              </a:spcAft>
              <a:buClr>
                <a:srgbClr val="262626"/>
              </a:buClr>
              <a:buSzPts val="1400"/>
              <a:buChar char=" "/>
              <a:defRPr sz="1400"/>
            </a:lvl4pPr>
            <a:lvl5pPr indent="-317500" lvl="4" marL="2286000" algn="l">
              <a:lnSpc>
                <a:spcPct val="85000"/>
              </a:lnSpc>
              <a:spcBef>
                <a:spcPts val="600"/>
              </a:spcBef>
              <a:spcAft>
                <a:spcPts val="0"/>
              </a:spcAft>
              <a:buClr>
                <a:srgbClr val="262626"/>
              </a:buClr>
              <a:buSzPts val="1400"/>
              <a:buChar char=" "/>
              <a:defRPr sz="1400"/>
            </a:lvl5pPr>
            <a:lvl6pPr indent="-317500" lvl="5" marL="2743200" algn="l">
              <a:lnSpc>
                <a:spcPct val="85000"/>
              </a:lnSpc>
              <a:spcBef>
                <a:spcPts val="600"/>
              </a:spcBef>
              <a:spcAft>
                <a:spcPts val="0"/>
              </a:spcAft>
              <a:buClr>
                <a:srgbClr val="262626"/>
              </a:buClr>
              <a:buSzPts val="1400"/>
              <a:buChar char=" "/>
              <a:defRPr sz="1400"/>
            </a:lvl6pPr>
            <a:lvl7pPr indent="-317500" lvl="6" marL="3200400" algn="l">
              <a:lnSpc>
                <a:spcPct val="85000"/>
              </a:lnSpc>
              <a:spcBef>
                <a:spcPts val="600"/>
              </a:spcBef>
              <a:spcAft>
                <a:spcPts val="0"/>
              </a:spcAft>
              <a:buClr>
                <a:srgbClr val="262626"/>
              </a:buClr>
              <a:buSzPts val="1400"/>
              <a:buChar char=" "/>
              <a:defRPr sz="1400"/>
            </a:lvl7pPr>
            <a:lvl8pPr indent="-317500" lvl="7" marL="3657600" algn="l">
              <a:lnSpc>
                <a:spcPct val="85000"/>
              </a:lnSpc>
              <a:spcBef>
                <a:spcPts val="600"/>
              </a:spcBef>
              <a:spcAft>
                <a:spcPts val="0"/>
              </a:spcAft>
              <a:buClr>
                <a:srgbClr val="262626"/>
              </a:buClr>
              <a:buSzPts val="1400"/>
              <a:buChar char=" "/>
              <a:defRPr sz="1400"/>
            </a:lvl8pPr>
            <a:lvl9pPr indent="-317500" lvl="8" marL="4114800" algn="l">
              <a:lnSpc>
                <a:spcPct val="85000"/>
              </a:lnSpc>
              <a:spcBef>
                <a:spcPts val="600"/>
              </a:spcBef>
              <a:spcAft>
                <a:spcPts val="0"/>
              </a:spcAft>
              <a:buClr>
                <a:srgbClr val="262626"/>
              </a:buClr>
              <a:buSzPts val="1400"/>
              <a:buChar char=" "/>
              <a:defRPr sz="1400"/>
            </a:lvl9pPr>
          </a:lstStyle>
          <a:p/>
        </p:txBody>
      </p:sp>
      <p:sp>
        <p:nvSpPr>
          <p:cNvPr id="52" name="Google Shape;52;p16"/>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5" name="Shape 55"/>
        <p:cNvGrpSpPr/>
        <p:nvPr/>
      </p:nvGrpSpPr>
      <p:grpSpPr>
        <a:xfrm>
          <a:off x="0" y="0"/>
          <a:ext cx="0" cy="0"/>
          <a:chOff x="0" y="0"/>
          <a:chExt cx="0" cy="0"/>
        </a:xfrm>
      </p:grpSpPr>
      <p:sp>
        <p:nvSpPr>
          <p:cNvPr id="56" name="Google Shape;56;p17"/>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9" name="Shape 59"/>
        <p:cNvGrpSpPr/>
        <p:nvPr/>
      </p:nvGrpSpPr>
      <p:grpSpPr>
        <a:xfrm>
          <a:off x="0" y="0"/>
          <a:ext cx="0" cy="0"/>
          <a:chOff x="0" y="0"/>
          <a:chExt cx="0" cy="0"/>
        </a:xfrm>
      </p:grpSpPr>
      <p:sp>
        <p:nvSpPr>
          <p:cNvPr id="60" name="Google Shape;60;p18"/>
          <p:cNvSpPr/>
          <p:nvPr/>
        </p:nvSpPr>
        <p:spPr>
          <a:xfrm>
            <a:off x="5715000" y="0"/>
            <a:ext cx="3429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8"/>
          <p:cNvSpPr txBox="1"/>
          <p:nvPr>
            <p:ph type="title"/>
          </p:nvPr>
        </p:nvSpPr>
        <p:spPr>
          <a:xfrm>
            <a:off x="6196053" y="542282"/>
            <a:ext cx="2537460" cy="192024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FFFFFF"/>
              </a:buClr>
              <a:buSzPts val="3600"/>
              <a:buFont typeface="Calibri"/>
              <a:buNone/>
              <a:defRPr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8"/>
          <p:cNvSpPr txBox="1"/>
          <p:nvPr>
            <p:ph idx="1" type="body"/>
          </p:nvPr>
        </p:nvSpPr>
        <p:spPr>
          <a:xfrm>
            <a:off x="571500" y="762000"/>
            <a:ext cx="4572000" cy="4572000"/>
          </a:xfrm>
          <a:prstGeom prst="rect">
            <a:avLst/>
          </a:prstGeom>
          <a:noFill/>
          <a:ln>
            <a:noFill/>
          </a:ln>
        </p:spPr>
        <p:txBody>
          <a:bodyPr anchorCtr="0" anchor="t" bIns="45700" lIns="91425" spcFirstLastPara="1" rIns="91425" wrap="square" tIns="45700">
            <a:normAutofit/>
          </a:bodyPr>
          <a:lstStyle>
            <a:lvl1pPr indent="-368300" lvl="0" marL="457200" algn="l">
              <a:lnSpc>
                <a:spcPct val="85000"/>
              </a:lnSpc>
              <a:spcBef>
                <a:spcPts val="1300"/>
              </a:spcBef>
              <a:spcAft>
                <a:spcPts val="0"/>
              </a:spcAft>
              <a:buClr>
                <a:srgbClr val="262626"/>
              </a:buClr>
              <a:buSzPts val="2200"/>
              <a:buChar char=" "/>
              <a:defRPr sz="2200"/>
            </a:lvl1pPr>
            <a:lvl2pPr indent="-349250" lvl="1" marL="914400" algn="l">
              <a:lnSpc>
                <a:spcPct val="85000"/>
              </a:lnSpc>
              <a:spcBef>
                <a:spcPts val="600"/>
              </a:spcBef>
              <a:spcAft>
                <a:spcPts val="0"/>
              </a:spcAft>
              <a:buClr>
                <a:srgbClr val="262626"/>
              </a:buClr>
              <a:buSzPts val="1900"/>
              <a:buChar char=" "/>
              <a:defRPr sz="1900"/>
            </a:lvl2pPr>
            <a:lvl3pPr indent="-336550" lvl="2" marL="1371600" algn="l">
              <a:lnSpc>
                <a:spcPct val="85000"/>
              </a:lnSpc>
              <a:spcBef>
                <a:spcPts val="600"/>
              </a:spcBef>
              <a:spcAft>
                <a:spcPts val="0"/>
              </a:spcAft>
              <a:buClr>
                <a:srgbClr val="262626"/>
              </a:buClr>
              <a:buSzPts val="1700"/>
              <a:buChar char=" "/>
              <a:defRPr sz="1700"/>
            </a:lvl3pPr>
            <a:lvl4pPr indent="-323850" lvl="3" marL="1828800" algn="l">
              <a:lnSpc>
                <a:spcPct val="85000"/>
              </a:lnSpc>
              <a:spcBef>
                <a:spcPts val="600"/>
              </a:spcBef>
              <a:spcAft>
                <a:spcPts val="0"/>
              </a:spcAft>
              <a:buClr>
                <a:srgbClr val="262626"/>
              </a:buClr>
              <a:buSzPts val="1500"/>
              <a:buChar char=" "/>
              <a:defRPr sz="1500"/>
            </a:lvl4pPr>
            <a:lvl5pPr indent="-317500" lvl="4" marL="2286000" algn="l">
              <a:lnSpc>
                <a:spcPct val="85000"/>
              </a:lnSpc>
              <a:spcBef>
                <a:spcPts val="600"/>
              </a:spcBef>
              <a:spcAft>
                <a:spcPts val="0"/>
              </a:spcAft>
              <a:buClr>
                <a:srgbClr val="262626"/>
              </a:buClr>
              <a:buSzPts val="1400"/>
              <a:buChar char=" "/>
              <a:defRPr sz="1400"/>
            </a:lvl5pPr>
            <a:lvl6pPr indent="-317500" lvl="5" marL="2743200" algn="l">
              <a:lnSpc>
                <a:spcPct val="85000"/>
              </a:lnSpc>
              <a:spcBef>
                <a:spcPts val="600"/>
              </a:spcBef>
              <a:spcAft>
                <a:spcPts val="0"/>
              </a:spcAft>
              <a:buClr>
                <a:srgbClr val="262626"/>
              </a:buClr>
              <a:buSzPts val="1400"/>
              <a:buChar char=" "/>
              <a:defRPr sz="1400"/>
            </a:lvl6pPr>
            <a:lvl7pPr indent="-317500" lvl="6" marL="3200400" algn="l">
              <a:lnSpc>
                <a:spcPct val="85000"/>
              </a:lnSpc>
              <a:spcBef>
                <a:spcPts val="600"/>
              </a:spcBef>
              <a:spcAft>
                <a:spcPts val="0"/>
              </a:spcAft>
              <a:buClr>
                <a:srgbClr val="262626"/>
              </a:buClr>
              <a:buSzPts val="1400"/>
              <a:buChar char=" "/>
              <a:defRPr sz="1400"/>
            </a:lvl7pPr>
            <a:lvl8pPr indent="-317500" lvl="7" marL="3657600" algn="l">
              <a:lnSpc>
                <a:spcPct val="85000"/>
              </a:lnSpc>
              <a:spcBef>
                <a:spcPts val="600"/>
              </a:spcBef>
              <a:spcAft>
                <a:spcPts val="0"/>
              </a:spcAft>
              <a:buClr>
                <a:srgbClr val="262626"/>
              </a:buClr>
              <a:buSzPts val="1400"/>
              <a:buChar char=" "/>
              <a:defRPr sz="1400"/>
            </a:lvl8pPr>
            <a:lvl9pPr indent="-317500" lvl="8" marL="4114800" algn="l">
              <a:lnSpc>
                <a:spcPct val="85000"/>
              </a:lnSpc>
              <a:spcBef>
                <a:spcPts val="600"/>
              </a:spcBef>
              <a:spcAft>
                <a:spcPts val="0"/>
              </a:spcAft>
              <a:buClr>
                <a:srgbClr val="262626"/>
              </a:buClr>
              <a:buSzPts val="1400"/>
              <a:buChar char=" "/>
              <a:defRPr sz="1400"/>
            </a:lvl9pPr>
          </a:lstStyle>
          <a:p/>
        </p:txBody>
      </p:sp>
      <p:sp>
        <p:nvSpPr>
          <p:cNvPr id="63" name="Google Shape;63;p18"/>
          <p:cNvSpPr txBox="1"/>
          <p:nvPr>
            <p:ph idx="2" type="body"/>
          </p:nvPr>
        </p:nvSpPr>
        <p:spPr>
          <a:xfrm>
            <a:off x="6206987" y="2511813"/>
            <a:ext cx="2548890" cy="3126987"/>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1200"/>
              </a:spcBef>
              <a:spcAft>
                <a:spcPts val="0"/>
              </a:spcAft>
              <a:buClr>
                <a:srgbClr val="404040"/>
              </a:buClr>
              <a:buSzPts val="1500"/>
              <a:buFont typeface="Calibri"/>
              <a:buNone/>
              <a:defRPr sz="1500">
                <a:solidFill>
                  <a:srgbClr val="404040"/>
                </a:solidFill>
              </a:defRPr>
            </a:lvl1pPr>
            <a:lvl2pPr indent="-228600" lvl="1" marL="914400" algn="l">
              <a:lnSpc>
                <a:spcPct val="85000"/>
              </a:lnSpc>
              <a:spcBef>
                <a:spcPts val="600"/>
              </a:spcBef>
              <a:spcAft>
                <a:spcPts val="0"/>
              </a:spcAft>
              <a:buClr>
                <a:srgbClr val="262626"/>
              </a:buClr>
              <a:buSzPts val="1200"/>
              <a:buNone/>
              <a:defRPr sz="1200"/>
            </a:lvl2pPr>
            <a:lvl3pPr indent="-228600" lvl="2" marL="1371600" algn="l">
              <a:lnSpc>
                <a:spcPct val="85000"/>
              </a:lnSpc>
              <a:spcBef>
                <a:spcPts val="600"/>
              </a:spcBef>
              <a:spcAft>
                <a:spcPts val="0"/>
              </a:spcAft>
              <a:buClr>
                <a:srgbClr val="262626"/>
              </a:buClr>
              <a:buSzPts val="1000"/>
              <a:buNone/>
              <a:defRPr sz="1000"/>
            </a:lvl3pPr>
            <a:lvl4pPr indent="-228600" lvl="3" marL="1828800" algn="l">
              <a:lnSpc>
                <a:spcPct val="85000"/>
              </a:lnSpc>
              <a:spcBef>
                <a:spcPts val="600"/>
              </a:spcBef>
              <a:spcAft>
                <a:spcPts val="0"/>
              </a:spcAft>
              <a:buClr>
                <a:srgbClr val="262626"/>
              </a:buClr>
              <a:buSzPts val="900"/>
              <a:buNone/>
              <a:defRPr sz="900"/>
            </a:lvl4pPr>
            <a:lvl5pPr indent="-228600" lvl="4" marL="2286000" algn="l">
              <a:lnSpc>
                <a:spcPct val="85000"/>
              </a:lnSpc>
              <a:spcBef>
                <a:spcPts val="600"/>
              </a:spcBef>
              <a:spcAft>
                <a:spcPts val="0"/>
              </a:spcAft>
              <a:buClr>
                <a:srgbClr val="262626"/>
              </a:buClr>
              <a:buSzPts val="900"/>
              <a:buNone/>
              <a:defRPr sz="900"/>
            </a:lvl5pPr>
            <a:lvl6pPr indent="-228600" lvl="5" marL="2743200" algn="l">
              <a:lnSpc>
                <a:spcPct val="85000"/>
              </a:lnSpc>
              <a:spcBef>
                <a:spcPts val="600"/>
              </a:spcBef>
              <a:spcAft>
                <a:spcPts val="0"/>
              </a:spcAft>
              <a:buClr>
                <a:srgbClr val="262626"/>
              </a:buClr>
              <a:buSzPts val="900"/>
              <a:buNone/>
              <a:defRPr sz="900"/>
            </a:lvl6pPr>
            <a:lvl7pPr indent="-228600" lvl="6" marL="3200400" algn="l">
              <a:lnSpc>
                <a:spcPct val="85000"/>
              </a:lnSpc>
              <a:spcBef>
                <a:spcPts val="600"/>
              </a:spcBef>
              <a:spcAft>
                <a:spcPts val="0"/>
              </a:spcAft>
              <a:buClr>
                <a:srgbClr val="262626"/>
              </a:buClr>
              <a:buSzPts val="900"/>
              <a:buNone/>
              <a:defRPr sz="900"/>
            </a:lvl7pPr>
            <a:lvl8pPr indent="-228600" lvl="7" marL="3657600" algn="l">
              <a:lnSpc>
                <a:spcPct val="85000"/>
              </a:lnSpc>
              <a:spcBef>
                <a:spcPts val="600"/>
              </a:spcBef>
              <a:spcAft>
                <a:spcPts val="0"/>
              </a:spcAft>
              <a:buClr>
                <a:srgbClr val="262626"/>
              </a:buClr>
              <a:buSzPts val="900"/>
              <a:buNone/>
              <a:defRPr sz="900"/>
            </a:lvl8pPr>
            <a:lvl9pPr indent="-228600" lvl="8" marL="4114800" algn="l">
              <a:lnSpc>
                <a:spcPct val="85000"/>
              </a:lnSpc>
              <a:spcBef>
                <a:spcPts val="600"/>
              </a:spcBef>
              <a:spcAft>
                <a:spcPts val="0"/>
              </a:spcAft>
              <a:buClr>
                <a:srgbClr val="262626"/>
              </a:buClr>
              <a:buSzPts val="900"/>
              <a:buNone/>
              <a:defRPr sz="900"/>
            </a:lvl9pPr>
          </a:lstStyle>
          <a:p/>
        </p:txBody>
      </p:sp>
      <p:sp>
        <p:nvSpPr>
          <p:cNvPr id="64" name="Google Shape;64;p18"/>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9000" u="none" cap="none" strike="noStrike">
                <a:solidFill>
                  <a:srgbClr val="FFFFFF"/>
                </a:solidFill>
                <a:latin typeface="Calibri"/>
                <a:ea typeface="Calibri"/>
                <a:cs typeface="Calibri"/>
                <a:sym typeface="Calibri"/>
              </a:defRPr>
            </a:lvl1pPr>
            <a:lvl2pPr indent="0" lvl="1" marL="0" algn="r">
              <a:spcBef>
                <a:spcPts val="0"/>
              </a:spcBef>
              <a:buNone/>
              <a:defRPr b="0" i="0" sz="9000" u="none" cap="none" strike="noStrike">
                <a:solidFill>
                  <a:srgbClr val="FFFFFF"/>
                </a:solidFill>
                <a:latin typeface="Calibri"/>
                <a:ea typeface="Calibri"/>
                <a:cs typeface="Calibri"/>
                <a:sym typeface="Calibri"/>
              </a:defRPr>
            </a:lvl2pPr>
            <a:lvl3pPr indent="0" lvl="2" marL="0" algn="r">
              <a:spcBef>
                <a:spcPts val="0"/>
              </a:spcBef>
              <a:buNone/>
              <a:defRPr b="0" i="0" sz="9000" u="none" cap="none" strike="noStrike">
                <a:solidFill>
                  <a:srgbClr val="FFFFFF"/>
                </a:solidFill>
                <a:latin typeface="Calibri"/>
                <a:ea typeface="Calibri"/>
                <a:cs typeface="Calibri"/>
                <a:sym typeface="Calibri"/>
              </a:defRPr>
            </a:lvl3pPr>
            <a:lvl4pPr indent="0" lvl="3" marL="0" algn="r">
              <a:spcBef>
                <a:spcPts val="0"/>
              </a:spcBef>
              <a:buNone/>
              <a:defRPr b="0" i="0" sz="9000" u="none" cap="none" strike="noStrike">
                <a:solidFill>
                  <a:srgbClr val="FFFFFF"/>
                </a:solidFill>
                <a:latin typeface="Calibri"/>
                <a:ea typeface="Calibri"/>
                <a:cs typeface="Calibri"/>
                <a:sym typeface="Calibri"/>
              </a:defRPr>
            </a:lvl4pPr>
            <a:lvl5pPr indent="0" lvl="4" marL="0" algn="r">
              <a:spcBef>
                <a:spcPts val="0"/>
              </a:spcBef>
              <a:buNone/>
              <a:defRPr b="0" i="0" sz="9000" u="none" cap="none" strike="noStrike">
                <a:solidFill>
                  <a:srgbClr val="FFFFFF"/>
                </a:solidFill>
                <a:latin typeface="Calibri"/>
                <a:ea typeface="Calibri"/>
                <a:cs typeface="Calibri"/>
                <a:sym typeface="Calibri"/>
              </a:defRPr>
            </a:lvl5pPr>
            <a:lvl6pPr indent="0" lvl="5" marL="0" algn="r">
              <a:spcBef>
                <a:spcPts val="0"/>
              </a:spcBef>
              <a:buNone/>
              <a:defRPr b="0" i="0" sz="9000" u="none" cap="none" strike="noStrike">
                <a:solidFill>
                  <a:srgbClr val="FFFFFF"/>
                </a:solidFill>
                <a:latin typeface="Calibri"/>
                <a:ea typeface="Calibri"/>
                <a:cs typeface="Calibri"/>
                <a:sym typeface="Calibri"/>
              </a:defRPr>
            </a:lvl6pPr>
            <a:lvl7pPr indent="0" lvl="6" marL="0" algn="r">
              <a:spcBef>
                <a:spcPts val="0"/>
              </a:spcBef>
              <a:buNone/>
              <a:defRPr b="0" i="0" sz="9000" u="none" cap="none" strike="noStrike">
                <a:solidFill>
                  <a:srgbClr val="FFFFFF"/>
                </a:solidFill>
                <a:latin typeface="Calibri"/>
                <a:ea typeface="Calibri"/>
                <a:cs typeface="Calibri"/>
                <a:sym typeface="Calibri"/>
              </a:defRPr>
            </a:lvl7pPr>
            <a:lvl8pPr indent="0" lvl="7" marL="0" algn="r">
              <a:spcBef>
                <a:spcPts val="0"/>
              </a:spcBef>
              <a:buNone/>
              <a:defRPr b="0" i="0" sz="9000" u="none" cap="none" strike="noStrike">
                <a:solidFill>
                  <a:srgbClr val="FFFFFF"/>
                </a:solidFill>
                <a:latin typeface="Calibri"/>
                <a:ea typeface="Calibri"/>
                <a:cs typeface="Calibri"/>
                <a:sym typeface="Calibri"/>
              </a:defRPr>
            </a:lvl8pPr>
            <a:lvl9pPr indent="0" lvl="8" marL="0" algn="r">
              <a:spcBef>
                <a:spcPts val="0"/>
              </a:spcBef>
              <a:buNone/>
              <a:defRPr b="0" i="0" sz="90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bg>
      <p:bgPr>
        <a:solidFill>
          <a:schemeClr val="accent1"/>
        </a:solidFill>
      </p:bgPr>
    </p:bg>
    <p:spTree>
      <p:nvGrpSpPr>
        <p:cNvPr id="67" name="Shape 67"/>
        <p:cNvGrpSpPr/>
        <p:nvPr/>
      </p:nvGrpSpPr>
      <p:grpSpPr>
        <a:xfrm>
          <a:off x="0" y="0"/>
          <a:ext cx="0" cy="0"/>
          <a:chOff x="0" y="0"/>
          <a:chExt cx="0" cy="0"/>
        </a:xfrm>
      </p:grpSpPr>
      <p:sp>
        <p:nvSpPr>
          <p:cNvPr id="68" name="Google Shape;68;p19"/>
          <p:cNvSpPr txBox="1"/>
          <p:nvPr>
            <p:ph type="title"/>
          </p:nvPr>
        </p:nvSpPr>
        <p:spPr>
          <a:xfrm>
            <a:off x="486918" y="5418668"/>
            <a:ext cx="8085582" cy="613283"/>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2800"/>
              <a:buFont typeface="Calibri"/>
              <a:buNone/>
              <a:defRPr b="0" sz="2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9"/>
          <p:cNvSpPr/>
          <p:nvPr>
            <p:ph idx="2" type="pic"/>
          </p:nvPr>
        </p:nvSpPr>
        <p:spPr>
          <a:xfrm>
            <a:off x="0" y="0"/>
            <a:ext cx="9144000" cy="5330952"/>
          </a:xfrm>
          <a:prstGeom prst="rect">
            <a:avLst/>
          </a:prstGeom>
          <a:solidFill>
            <a:srgbClr val="B7E0E9"/>
          </a:solidFill>
          <a:ln>
            <a:noFill/>
          </a:ln>
        </p:spPr>
      </p:sp>
      <p:sp>
        <p:nvSpPr>
          <p:cNvPr id="70" name="Google Shape;70;p19"/>
          <p:cNvSpPr txBox="1"/>
          <p:nvPr>
            <p:ph idx="1" type="body"/>
          </p:nvPr>
        </p:nvSpPr>
        <p:spPr>
          <a:xfrm>
            <a:off x="507492" y="5909735"/>
            <a:ext cx="6922008" cy="533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rgbClr val="262626"/>
              </a:buClr>
              <a:buSzPts val="1400"/>
              <a:buNone/>
              <a:defRPr sz="1400">
                <a:solidFill>
                  <a:srgbClr val="262626"/>
                </a:solidFill>
              </a:defRPr>
            </a:lvl1pPr>
            <a:lvl2pPr indent="-228600" lvl="1" marL="914400" algn="l">
              <a:lnSpc>
                <a:spcPct val="85000"/>
              </a:lnSpc>
              <a:spcBef>
                <a:spcPts val="600"/>
              </a:spcBef>
              <a:spcAft>
                <a:spcPts val="0"/>
              </a:spcAft>
              <a:buClr>
                <a:srgbClr val="FEFEFE"/>
              </a:buClr>
              <a:buSzPts val="1200"/>
              <a:buNone/>
              <a:defRPr sz="1200"/>
            </a:lvl2pPr>
            <a:lvl3pPr indent="-228600" lvl="2" marL="1371600" algn="l">
              <a:lnSpc>
                <a:spcPct val="85000"/>
              </a:lnSpc>
              <a:spcBef>
                <a:spcPts val="600"/>
              </a:spcBef>
              <a:spcAft>
                <a:spcPts val="0"/>
              </a:spcAft>
              <a:buClr>
                <a:srgbClr val="FEFEFE"/>
              </a:buClr>
              <a:buSzPts val="1000"/>
              <a:buNone/>
              <a:defRPr sz="1000"/>
            </a:lvl3pPr>
            <a:lvl4pPr indent="-228600" lvl="3" marL="1828800" algn="l">
              <a:lnSpc>
                <a:spcPct val="85000"/>
              </a:lnSpc>
              <a:spcBef>
                <a:spcPts val="600"/>
              </a:spcBef>
              <a:spcAft>
                <a:spcPts val="0"/>
              </a:spcAft>
              <a:buClr>
                <a:srgbClr val="FEFEFE"/>
              </a:buClr>
              <a:buSzPts val="900"/>
              <a:buNone/>
              <a:defRPr sz="900"/>
            </a:lvl4pPr>
            <a:lvl5pPr indent="-228600" lvl="4" marL="2286000" algn="l">
              <a:lnSpc>
                <a:spcPct val="85000"/>
              </a:lnSpc>
              <a:spcBef>
                <a:spcPts val="600"/>
              </a:spcBef>
              <a:spcAft>
                <a:spcPts val="0"/>
              </a:spcAft>
              <a:buClr>
                <a:srgbClr val="FEFEFE"/>
              </a:buClr>
              <a:buSzPts val="900"/>
              <a:buNone/>
              <a:defRPr sz="900"/>
            </a:lvl5pPr>
            <a:lvl6pPr indent="-228600" lvl="5" marL="2743200" algn="l">
              <a:lnSpc>
                <a:spcPct val="85000"/>
              </a:lnSpc>
              <a:spcBef>
                <a:spcPts val="600"/>
              </a:spcBef>
              <a:spcAft>
                <a:spcPts val="0"/>
              </a:spcAft>
              <a:buClr>
                <a:srgbClr val="FEFEFE"/>
              </a:buClr>
              <a:buSzPts val="900"/>
              <a:buNone/>
              <a:defRPr sz="900"/>
            </a:lvl6pPr>
            <a:lvl7pPr indent="-228600" lvl="6" marL="3200400" algn="l">
              <a:lnSpc>
                <a:spcPct val="85000"/>
              </a:lnSpc>
              <a:spcBef>
                <a:spcPts val="600"/>
              </a:spcBef>
              <a:spcAft>
                <a:spcPts val="0"/>
              </a:spcAft>
              <a:buClr>
                <a:srgbClr val="FEFEFE"/>
              </a:buClr>
              <a:buSzPts val="900"/>
              <a:buNone/>
              <a:defRPr sz="900"/>
            </a:lvl7pPr>
            <a:lvl8pPr indent="-228600" lvl="7" marL="3657600" algn="l">
              <a:lnSpc>
                <a:spcPct val="85000"/>
              </a:lnSpc>
              <a:spcBef>
                <a:spcPts val="600"/>
              </a:spcBef>
              <a:spcAft>
                <a:spcPts val="0"/>
              </a:spcAft>
              <a:buClr>
                <a:srgbClr val="FEFEFE"/>
              </a:buClr>
              <a:buSzPts val="900"/>
              <a:buNone/>
              <a:defRPr sz="900"/>
            </a:lvl8pPr>
            <a:lvl9pPr indent="-228600" lvl="8" marL="4114800" algn="l">
              <a:lnSpc>
                <a:spcPct val="85000"/>
              </a:lnSpc>
              <a:spcBef>
                <a:spcPts val="600"/>
              </a:spcBef>
              <a:spcAft>
                <a:spcPts val="0"/>
              </a:spcAft>
              <a:buClr>
                <a:srgbClr val="FEFEFE"/>
              </a:buClr>
              <a:buSzPts val="900"/>
              <a:buNone/>
              <a:defRPr sz="900"/>
            </a:lvl9pPr>
          </a:lstStyle>
          <a:p/>
        </p:txBody>
      </p:sp>
      <p:sp>
        <p:nvSpPr>
          <p:cNvPr id="71" name="Google Shape;71;p19"/>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9000" u="none" cap="none" strike="noStrike">
                <a:solidFill>
                  <a:srgbClr val="FFFFFF"/>
                </a:solidFill>
                <a:latin typeface="Calibri"/>
                <a:ea typeface="Calibri"/>
                <a:cs typeface="Calibri"/>
                <a:sym typeface="Calibri"/>
              </a:defRPr>
            </a:lvl1pPr>
            <a:lvl2pPr indent="0" lvl="1" marL="0" algn="r">
              <a:spcBef>
                <a:spcPts val="0"/>
              </a:spcBef>
              <a:buNone/>
              <a:defRPr b="0" i="0" sz="9000" u="none" cap="none" strike="noStrike">
                <a:solidFill>
                  <a:srgbClr val="FFFFFF"/>
                </a:solidFill>
                <a:latin typeface="Calibri"/>
                <a:ea typeface="Calibri"/>
                <a:cs typeface="Calibri"/>
                <a:sym typeface="Calibri"/>
              </a:defRPr>
            </a:lvl2pPr>
            <a:lvl3pPr indent="0" lvl="2" marL="0" algn="r">
              <a:spcBef>
                <a:spcPts val="0"/>
              </a:spcBef>
              <a:buNone/>
              <a:defRPr b="0" i="0" sz="9000" u="none" cap="none" strike="noStrike">
                <a:solidFill>
                  <a:srgbClr val="FFFFFF"/>
                </a:solidFill>
                <a:latin typeface="Calibri"/>
                <a:ea typeface="Calibri"/>
                <a:cs typeface="Calibri"/>
                <a:sym typeface="Calibri"/>
              </a:defRPr>
            </a:lvl3pPr>
            <a:lvl4pPr indent="0" lvl="3" marL="0" algn="r">
              <a:spcBef>
                <a:spcPts val="0"/>
              </a:spcBef>
              <a:buNone/>
              <a:defRPr b="0" i="0" sz="9000" u="none" cap="none" strike="noStrike">
                <a:solidFill>
                  <a:srgbClr val="FFFFFF"/>
                </a:solidFill>
                <a:latin typeface="Calibri"/>
                <a:ea typeface="Calibri"/>
                <a:cs typeface="Calibri"/>
                <a:sym typeface="Calibri"/>
              </a:defRPr>
            </a:lvl4pPr>
            <a:lvl5pPr indent="0" lvl="4" marL="0" algn="r">
              <a:spcBef>
                <a:spcPts val="0"/>
              </a:spcBef>
              <a:buNone/>
              <a:defRPr b="0" i="0" sz="9000" u="none" cap="none" strike="noStrike">
                <a:solidFill>
                  <a:srgbClr val="FFFFFF"/>
                </a:solidFill>
                <a:latin typeface="Calibri"/>
                <a:ea typeface="Calibri"/>
                <a:cs typeface="Calibri"/>
                <a:sym typeface="Calibri"/>
              </a:defRPr>
            </a:lvl5pPr>
            <a:lvl6pPr indent="0" lvl="5" marL="0" algn="r">
              <a:spcBef>
                <a:spcPts val="0"/>
              </a:spcBef>
              <a:buNone/>
              <a:defRPr b="0" i="0" sz="9000" u="none" cap="none" strike="noStrike">
                <a:solidFill>
                  <a:srgbClr val="FFFFFF"/>
                </a:solidFill>
                <a:latin typeface="Calibri"/>
                <a:ea typeface="Calibri"/>
                <a:cs typeface="Calibri"/>
                <a:sym typeface="Calibri"/>
              </a:defRPr>
            </a:lvl6pPr>
            <a:lvl7pPr indent="0" lvl="6" marL="0" algn="r">
              <a:spcBef>
                <a:spcPts val="0"/>
              </a:spcBef>
              <a:buNone/>
              <a:defRPr b="0" i="0" sz="9000" u="none" cap="none" strike="noStrike">
                <a:solidFill>
                  <a:srgbClr val="FFFFFF"/>
                </a:solidFill>
                <a:latin typeface="Calibri"/>
                <a:ea typeface="Calibri"/>
                <a:cs typeface="Calibri"/>
                <a:sym typeface="Calibri"/>
              </a:defRPr>
            </a:lvl7pPr>
            <a:lvl8pPr indent="0" lvl="7" marL="0" algn="r">
              <a:spcBef>
                <a:spcPts val="0"/>
              </a:spcBef>
              <a:buNone/>
              <a:defRPr b="0" i="0" sz="9000" u="none" cap="none" strike="noStrike">
                <a:solidFill>
                  <a:srgbClr val="FFFFFF"/>
                </a:solidFill>
                <a:latin typeface="Calibri"/>
                <a:ea typeface="Calibri"/>
                <a:cs typeface="Calibri"/>
                <a:sym typeface="Calibri"/>
              </a:defRPr>
            </a:lvl8pPr>
            <a:lvl9pPr indent="0" lvl="8" marL="0" algn="r">
              <a:spcBef>
                <a:spcPts val="0"/>
              </a:spcBef>
              <a:buNone/>
              <a:defRPr b="0" i="0" sz="90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492919" y="499533"/>
            <a:ext cx="8079581" cy="165819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4800"/>
              <a:buFont typeface="Calibri"/>
              <a:buNone/>
              <a:defRPr b="0" i="0" sz="48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507206" y="1993393"/>
            <a:ext cx="8065294" cy="3766185"/>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85000"/>
              </a:lnSpc>
              <a:spcBef>
                <a:spcPts val="1300"/>
              </a:spcBef>
              <a:spcAft>
                <a:spcPts val="0"/>
              </a:spcAft>
              <a:buClr>
                <a:srgbClr val="262626"/>
              </a:buClr>
              <a:buSzPts val="2400"/>
              <a:buFont typeface="Arial"/>
              <a:buChar char=" "/>
              <a:defRPr b="0" i="0" sz="2400" u="none" cap="none" strike="noStrike">
                <a:solidFill>
                  <a:srgbClr val="262626"/>
                </a:solidFill>
                <a:latin typeface="Calibri"/>
                <a:ea typeface="Calibri"/>
                <a:cs typeface="Calibri"/>
                <a:sym typeface="Calibri"/>
              </a:defRPr>
            </a:lvl1pPr>
            <a:lvl2pPr indent="-381000" lvl="1" marL="914400" marR="0" rtl="0" algn="l">
              <a:lnSpc>
                <a:spcPct val="85000"/>
              </a:lnSpc>
              <a:spcBef>
                <a:spcPts val="600"/>
              </a:spcBef>
              <a:spcAft>
                <a:spcPts val="0"/>
              </a:spcAft>
              <a:buClr>
                <a:srgbClr val="262626"/>
              </a:buClr>
              <a:buSzPts val="2400"/>
              <a:buFont typeface="Arial"/>
              <a:buChar char=" "/>
              <a:defRPr b="0" i="0" sz="2400" u="none" cap="none" strike="noStrike">
                <a:solidFill>
                  <a:srgbClr val="262626"/>
                </a:solidFill>
                <a:latin typeface="Calibri"/>
                <a:ea typeface="Calibri"/>
                <a:cs typeface="Calibri"/>
                <a:sym typeface="Calibri"/>
              </a:defRPr>
            </a:lvl2pPr>
            <a:lvl3pPr indent="-355600" lvl="2" marL="1371600" marR="0" rtl="0" algn="l">
              <a:lnSpc>
                <a:spcPct val="85000"/>
              </a:lnSpc>
              <a:spcBef>
                <a:spcPts val="600"/>
              </a:spcBef>
              <a:spcAft>
                <a:spcPts val="0"/>
              </a:spcAft>
              <a:buClr>
                <a:srgbClr val="262626"/>
              </a:buClr>
              <a:buSzPts val="2000"/>
              <a:buFont typeface="Arial"/>
              <a:buChar char=" "/>
              <a:defRPr b="0" i="1" sz="2000" u="none" cap="none" strike="noStrike">
                <a:solidFill>
                  <a:srgbClr val="262626"/>
                </a:solidFill>
                <a:latin typeface="Calibri"/>
                <a:ea typeface="Calibri"/>
                <a:cs typeface="Calibri"/>
                <a:sym typeface="Calibri"/>
              </a:defRPr>
            </a:lvl3pPr>
            <a:lvl4pPr indent="-342900" lvl="3" marL="18288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4pPr>
            <a:lvl5pPr indent="-342900" lvl="4" marL="22860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5pPr>
            <a:lvl6pPr indent="-342900" lvl="5" marL="27432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6pPr>
            <a:lvl7pPr indent="-342900" lvl="6" marL="32004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7pPr>
            <a:lvl8pPr indent="-342900" lvl="7" marL="36576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8pPr>
            <a:lvl9pPr indent="-342900" lvl="8" marL="41148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9pPr>
          </a:lstStyle>
          <a:p/>
        </p:txBody>
      </p:sp>
      <p:sp>
        <p:nvSpPr>
          <p:cNvPr id="12" name="Google Shape;12;p10"/>
          <p:cNvSpPr txBox="1"/>
          <p:nvPr>
            <p:ph idx="10" type="dt"/>
          </p:nvPr>
        </p:nvSpPr>
        <p:spPr>
          <a:xfrm>
            <a:off x="514350" y="6412447"/>
            <a:ext cx="3086100"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5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514350" y="6554697"/>
            <a:ext cx="3771900"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5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6541193" y="5829748"/>
            <a:ext cx="2194560" cy="139703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9000" u="none" cap="none" strike="noStrike">
                <a:solidFill>
                  <a:schemeClr val="accent1"/>
                </a:solidFill>
                <a:latin typeface="Calibri"/>
                <a:ea typeface="Calibri"/>
                <a:cs typeface="Calibri"/>
                <a:sym typeface="Calibri"/>
              </a:defRPr>
            </a:lvl1pPr>
            <a:lvl2pPr indent="0" lvl="1" marL="0" marR="0" rtl="0" algn="r">
              <a:spcBef>
                <a:spcPts val="0"/>
              </a:spcBef>
              <a:buNone/>
              <a:defRPr b="0" i="0" sz="9000" u="none" cap="none" strike="noStrike">
                <a:solidFill>
                  <a:schemeClr val="accent1"/>
                </a:solidFill>
                <a:latin typeface="Calibri"/>
                <a:ea typeface="Calibri"/>
                <a:cs typeface="Calibri"/>
                <a:sym typeface="Calibri"/>
              </a:defRPr>
            </a:lvl2pPr>
            <a:lvl3pPr indent="0" lvl="2" marL="0" marR="0" rtl="0" algn="r">
              <a:spcBef>
                <a:spcPts val="0"/>
              </a:spcBef>
              <a:buNone/>
              <a:defRPr b="0" i="0" sz="9000" u="none" cap="none" strike="noStrike">
                <a:solidFill>
                  <a:schemeClr val="accent1"/>
                </a:solidFill>
                <a:latin typeface="Calibri"/>
                <a:ea typeface="Calibri"/>
                <a:cs typeface="Calibri"/>
                <a:sym typeface="Calibri"/>
              </a:defRPr>
            </a:lvl3pPr>
            <a:lvl4pPr indent="0" lvl="3" marL="0" marR="0" rtl="0" algn="r">
              <a:spcBef>
                <a:spcPts val="0"/>
              </a:spcBef>
              <a:buNone/>
              <a:defRPr b="0" i="0" sz="9000" u="none" cap="none" strike="noStrike">
                <a:solidFill>
                  <a:schemeClr val="accent1"/>
                </a:solidFill>
                <a:latin typeface="Calibri"/>
                <a:ea typeface="Calibri"/>
                <a:cs typeface="Calibri"/>
                <a:sym typeface="Calibri"/>
              </a:defRPr>
            </a:lvl4pPr>
            <a:lvl5pPr indent="0" lvl="4" marL="0" marR="0" rtl="0" algn="r">
              <a:spcBef>
                <a:spcPts val="0"/>
              </a:spcBef>
              <a:buNone/>
              <a:defRPr b="0" i="0" sz="9000" u="none" cap="none" strike="noStrike">
                <a:solidFill>
                  <a:schemeClr val="accent1"/>
                </a:solidFill>
                <a:latin typeface="Calibri"/>
                <a:ea typeface="Calibri"/>
                <a:cs typeface="Calibri"/>
                <a:sym typeface="Calibri"/>
              </a:defRPr>
            </a:lvl5pPr>
            <a:lvl6pPr indent="0" lvl="5" marL="0" marR="0" rtl="0" algn="r">
              <a:spcBef>
                <a:spcPts val="0"/>
              </a:spcBef>
              <a:buNone/>
              <a:defRPr b="0" i="0" sz="9000" u="none" cap="none" strike="noStrike">
                <a:solidFill>
                  <a:schemeClr val="accent1"/>
                </a:solidFill>
                <a:latin typeface="Calibri"/>
                <a:ea typeface="Calibri"/>
                <a:cs typeface="Calibri"/>
                <a:sym typeface="Calibri"/>
              </a:defRPr>
            </a:lvl6pPr>
            <a:lvl7pPr indent="0" lvl="6" marL="0" marR="0" rtl="0" algn="r">
              <a:spcBef>
                <a:spcPts val="0"/>
              </a:spcBef>
              <a:buNone/>
              <a:defRPr b="0" i="0" sz="9000" u="none" cap="none" strike="noStrike">
                <a:solidFill>
                  <a:schemeClr val="accent1"/>
                </a:solidFill>
                <a:latin typeface="Calibri"/>
                <a:ea typeface="Calibri"/>
                <a:cs typeface="Calibri"/>
                <a:sym typeface="Calibri"/>
              </a:defRPr>
            </a:lvl7pPr>
            <a:lvl8pPr indent="0" lvl="7" marL="0" marR="0" rtl="0" algn="r">
              <a:spcBef>
                <a:spcPts val="0"/>
              </a:spcBef>
              <a:buNone/>
              <a:defRPr b="0" i="0" sz="9000" u="none" cap="none" strike="noStrike">
                <a:solidFill>
                  <a:schemeClr val="accent1"/>
                </a:solidFill>
                <a:latin typeface="Calibri"/>
                <a:ea typeface="Calibri"/>
                <a:cs typeface="Calibri"/>
                <a:sym typeface="Calibri"/>
              </a:defRPr>
            </a:lvl8pPr>
            <a:lvl9pPr indent="0" lvl="8" marL="0" marR="0" rtl="0" algn="r">
              <a:spcBef>
                <a:spcPts val="0"/>
              </a:spcBef>
              <a:buNone/>
              <a:defRPr b="0" i="0" sz="90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ifrs.edu.br/veranopolis/wp-content/uploads/sites/10/2022/04/Artigo-TCC-Ana-Paula-Picolo-2021-Pub.pdf" TargetMode="External"/><Relationship Id="rId4" Type="http://schemas.openxmlformats.org/officeDocument/2006/relationships/hyperlink" Target="https://ifrs.edu.br/veranopolis/wp-content/uploads/sites/10/2022/04/Artigo-TCC-Ana-Paula-Picolo-2021-Pub.pdf" TargetMode="External"/><Relationship Id="rId10" Type="http://schemas.openxmlformats.org/officeDocument/2006/relationships/hyperlink" Target="https://medium.com/@felipemunarolima/algoritmos-gen%C3%A9ticos-um-resumo-detalhado-66c2b3c50a25" TargetMode="External"/><Relationship Id="rId9" Type="http://schemas.openxmlformats.org/officeDocument/2006/relationships/hyperlink" Target="https://medium.com/@felipemunarolima/algoritmos-gen%C3%A9ticos-um-resumo-detalhado-66c2b3c50a25" TargetMode="External"/><Relationship Id="rId5" Type="http://schemas.openxmlformats.org/officeDocument/2006/relationships/hyperlink" Target="http://www.mat.ufrgs.br/~portosil/caixeiro.html" TargetMode="External"/><Relationship Id="rId6" Type="http://schemas.openxmlformats.org/officeDocument/2006/relationships/hyperlink" Target="http://www.mat.ufrgs.br/~portosil/caixeiro.html" TargetMode="External"/><Relationship Id="rId7" Type="http://schemas.openxmlformats.org/officeDocument/2006/relationships/hyperlink" Target="https://www.inf.ufpr.br/aurora/tutoriais/Ceapostila.pdf" TargetMode="External"/><Relationship Id="rId8" Type="http://schemas.openxmlformats.org/officeDocument/2006/relationships/hyperlink" Target="https://www.inf.ufpr.br/aurora/tutoriais/Ceapostila.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452628" y="770467"/>
            <a:ext cx="8086725" cy="33528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0000"/>
              </a:lnSpc>
              <a:spcBef>
                <a:spcPts val="0"/>
              </a:spcBef>
              <a:spcAft>
                <a:spcPts val="0"/>
              </a:spcAft>
              <a:buClr>
                <a:srgbClr val="FFFFFF"/>
              </a:buClr>
              <a:buSzPct val="100000"/>
              <a:buFont typeface="Arial"/>
              <a:buNone/>
            </a:pPr>
            <a:r>
              <a:rPr b="1" lang="pt-BR">
                <a:latin typeface="Arial"/>
                <a:ea typeface="Arial"/>
                <a:cs typeface="Arial"/>
                <a:sym typeface="Arial"/>
              </a:rPr>
              <a:t>O Problema do Caixeiro Viajante com Algoritmo Genéticos </a:t>
            </a:r>
            <a:endParaRPr b="1">
              <a:latin typeface="Arial"/>
              <a:ea typeface="Arial"/>
              <a:cs typeface="Arial"/>
              <a:sym typeface="Arial"/>
            </a:endParaRPr>
          </a:p>
        </p:txBody>
      </p:sp>
      <p:sp>
        <p:nvSpPr>
          <p:cNvPr id="91" name="Google Shape;91;p1"/>
          <p:cNvSpPr txBox="1"/>
          <p:nvPr>
            <p:ph idx="1" type="subTitle"/>
          </p:nvPr>
        </p:nvSpPr>
        <p:spPr>
          <a:xfrm>
            <a:off x="500634" y="4198409"/>
            <a:ext cx="6921151" cy="164592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85000"/>
              </a:lnSpc>
              <a:spcBef>
                <a:spcPts val="0"/>
              </a:spcBef>
              <a:spcAft>
                <a:spcPts val="0"/>
              </a:spcAft>
              <a:buClr>
                <a:schemeClr val="lt1"/>
              </a:buClr>
              <a:buSzPct val="100000"/>
              <a:buNone/>
            </a:pPr>
            <a:r>
              <a:rPr b="1" lang="pt-BR">
                <a:latin typeface="Arial"/>
                <a:ea typeface="Arial"/>
                <a:cs typeface="Arial"/>
                <a:sym typeface="Arial"/>
              </a:rPr>
              <a:t>Aluno: </a:t>
            </a:r>
            <a:r>
              <a:rPr lang="pt-BR">
                <a:latin typeface="Arial"/>
                <a:ea typeface="Arial"/>
                <a:cs typeface="Arial"/>
                <a:sym typeface="Arial"/>
              </a:rPr>
              <a:t>DAVID BRYAN, FELIPE CRISTIAN, ROBERTHA REZENDE, VICTOR ARAÚJO.</a:t>
            </a:r>
            <a:endParaRPr b="1">
              <a:latin typeface="Arial"/>
              <a:ea typeface="Arial"/>
              <a:cs typeface="Arial"/>
              <a:sym typeface="Arial"/>
            </a:endParaRPr>
          </a:p>
          <a:p>
            <a:pPr indent="0" lvl="0" marL="0" rtl="0" algn="l">
              <a:lnSpc>
                <a:spcPct val="85000"/>
              </a:lnSpc>
              <a:spcBef>
                <a:spcPts val="1300"/>
              </a:spcBef>
              <a:spcAft>
                <a:spcPts val="0"/>
              </a:spcAft>
              <a:buClr>
                <a:schemeClr val="lt1"/>
              </a:buClr>
              <a:buSzPct val="100000"/>
              <a:buNone/>
            </a:pPr>
            <a:r>
              <a:rPr b="1" lang="pt-BR">
                <a:latin typeface="Arial"/>
                <a:ea typeface="Arial"/>
                <a:cs typeface="Arial"/>
                <a:sym typeface="Arial"/>
              </a:rPr>
              <a:t>Curso: </a:t>
            </a:r>
            <a:r>
              <a:rPr lang="pt-BR">
                <a:latin typeface="Arial"/>
                <a:ea typeface="Arial"/>
                <a:cs typeface="Arial"/>
                <a:sym typeface="Arial"/>
              </a:rPr>
              <a:t>ENGENHARIA DE SOFTWARE</a:t>
            </a:r>
            <a:endParaRPr/>
          </a:p>
          <a:p>
            <a:pPr indent="0" lvl="0" marL="0" rtl="0" algn="l">
              <a:lnSpc>
                <a:spcPct val="85000"/>
              </a:lnSpc>
              <a:spcBef>
                <a:spcPts val="1300"/>
              </a:spcBef>
              <a:spcAft>
                <a:spcPts val="0"/>
              </a:spcAft>
              <a:buClr>
                <a:schemeClr val="lt1"/>
              </a:buClr>
              <a:buSzPct val="100000"/>
              <a:buNone/>
            </a:pPr>
            <a:r>
              <a:rPr b="1" lang="pt-BR">
                <a:latin typeface="Arial"/>
                <a:ea typeface="Arial"/>
                <a:cs typeface="Arial"/>
                <a:sym typeface="Arial"/>
              </a:rPr>
              <a:t>Disciplina: </a:t>
            </a:r>
            <a:r>
              <a:rPr lang="pt-BR">
                <a:latin typeface="Arial"/>
                <a:ea typeface="Arial"/>
                <a:cs typeface="Arial"/>
                <a:sym typeface="Arial"/>
              </a:rPr>
              <a:t>ALGORITMO E PROGRAMAÇÃO DE</a:t>
            </a:r>
            <a:endParaRPr/>
          </a:p>
          <a:p>
            <a:pPr indent="0" lvl="0" marL="0" rtl="0" algn="l">
              <a:lnSpc>
                <a:spcPct val="85000"/>
              </a:lnSpc>
              <a:spcBef>
                <a:spcPts val="1300"/>
              </a:spcBef>
              <a:spcAft>
                <a:spcPts val="0"/>
              </a:spcAft>
              <a:buClr>
                <a:schemeClr val="lt1"/>
              </a:buClr>
              <a:buSzPct val="100000"/>
              <a:buNone/>
            </a:pPr>
            <a:r>
              <a:rPr lang="pt-BR">
                <a:latin typeface="Arial"/>
                <a:ea typeface="Arial"/>
                <a:cs typeface="Arial"/>
                <a:sym typeface="Arial"/>
              </a:rPr>
              <a:t>COMPUTADORES II</a:t>
            </a:r>
            <a:endParaRPr/>
          </a:p>
          <a:p>
            <a:pPr indent="0" lvl="0" marL="0" rtl="0" algn="l">
              <a:lnSpc>
                <a:spcPct val="85000"/>
              </a:lnSpc>
              <a:spcBef>
                <a:spcPts val="1300"/>
              </a:spcBef>
              <a:spcAft>
                <a:spcPts val="0"/>
              </a:spcAft>
              <a:buClr>
                <a:schemeClr val="lt1"/>
              </a:buClr>
              <a:buSzPct val="100000"/>
              <a:buNone/>
            </a:pPr>
            <a:r>
              <a:rPr b="1" lang="pt-BR">
                <a:latin typeface="Arial"/>
                <a:ea typeface="Arial"/>
                <a:cs typeface="Arial"/>
                <a:sym typeface="Arial"/>
              </a:rPr>
              <a:t>Professor(a): </a:t>
            </a:r>
            <a:r>
              <a:rPr lang="pt-BR">
                <a:latin typeface="Arial"/>
                <a:ea typeface="Arial"/>
                <a:cs typeface="Arial"/>
                <a:sym typeface="Arial"/>
              </a:rPr>
              <a:t>MARCIA </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92919" y="499533"/>
            <a:ext cx="8079581" cy="16581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800"/>
              <a:buFont typeface="Arial"/>
              <a:buNone/>
            </a:pPr>
            <a:r>
              <a:rPr b="1" lang="pt-BR">
                <a:latin typeface="Arial"/>
                <a:ea typeface="Arial"/>
                <a:cs typeface="Arial"/>
                <a:sym typeface="Arial"/>
              </a:rPr>
              <a:t>Problema do Caixeiro Viajante (PCV)</a:t>
            </a:r>
            <a:endParaRPr/>
          </a:p>
        </p:txBody>
      </p:sp>
      <p:sp>
        <p:nvSpPr>
          <p:cNvPr id="97" name="Google Shape;97;p2"/>
          <p:cNvSpPr txBox="1"/>
          <p:nvPr>
            <p:ph idx="1" type="body"/>
          </p:nvPr>
        </p:nvSpPr>
        <p:spPr>
          <a:xfrm>
            <a:off x="507206" y="1993393"/>
            <a:ext cx="8065294" cy="3766185"/>
          </a:xfrm>
          <a:prstGeom prst="rect">
            <a:avLst/>
          </a:prstGeom>
          <a:noFill/>
          <a:ln>
            <a:noFill/>
          </a:ln>
        </p:spPr>
        <p:txBody>
          <a:bodyPr anchorCtr="0" anchor="t" bIns="45700" lIns="91425" spcFirstLastPara="1" rIns="91425" wrap="square" tIns="45700">
            <a:normAutofit fontScale="62500" lnSpcReduction="20000"/>
          </a:bodyPr>
          <a:lstStyle/>
          <a:p>
            <a:pPr indent="0" lvl="0" marL="91440" rtl="0" algn="l">
              <a:lnSpc>
                <a:spcPct val="85000"/>
              </a:lnSpc>
              <a:spcBef>
                <a:spcPts val="0"/>
              </a:spcBef>
              <a:spcAft>
                <a:spcPts val="0"/>
              </a:spcAft>
              <a:buClr>
                <a:srgbClr val="262626"/>
              </a:buClr>
              <a:buSzPct val="100000"/>
              <a:buNone/>
            </a:pPr>
            <a:r>
              <a:t/>
            </a:r>
            <a:endParaRPr b="1">
              <a:latin typeface="Arial"/>
              <a:ea typeface="Arial"/>
              <a:cs typeface="Arial"/>
              <a:sym typeface="Arial"/>
            </a:endParaRPr>
          </a:p>
          <a:p>
            <a:pPr indent="-95250" lvl="0" marL="91440" rtl="0" algn="l">
              <a:lnSpc>
                <a:spcPct val="85000"/>
              </a:lnSpc>
              <a:spcBef>
                <a:spcPts val="1300"/>
              </a:spcBef>
              <a:spcAft>
                <a:spcPts val="0"/>
              </a:spcAft>
              <a:buClr>
                <a:srgbClr val="262626"/>
              </a:buClr>
              <a:buSzPct val="100000"/>
              <a:buFont typeface="Arial"/>
              <a:buChar char="•"/>
            </a:pPr>
            <a:r>
              <a:rPr b="1" lang="pt-BR">
                <a:latin typeface="Arial"/>
                <a:ea typeface="Arial"/>
                <a:cs typeface="Arial"/>
                <a:sym typeface="Arial"/>
              </a:rPr>
              <a:t>Definição:</a:t>
            </a:r>
            <a:r>
              <a:rPr lang="pt-BR">
                <a:latin typeface="Arial"/>
                <a:ea typeface="Arial"/>
                <a:cs typeface="Arial"/>
                <a:sym typeface="Arial"/>
              </a:rPr>
              <a:t>Encontrar a rota mais curta para visitar todas as cidades uma vez e retornar</a:t>
            </a:r>
            <a:br>
              <a:rPr lang="pt-BR">
                <a:latin typeface="Arial"/>
                <a:ea typeface="Arial"/>
                <a:cs typeface="Arial"/>
                <a:sym typeface="Arial"/>
              </a:rPr>
            </a:br>
            <a:br>
              <a:rPr lang="pt-BR">
                <a:latin typeface="Arial"/>
                <a:ea typeface="Arial"/>
                <a:cs typeface="Arial"/>
                <a:sym typeface="Arial"/>
              </a:rPr>
            </a:br>
            <a:r>
              <a:rPr lang="pt-BR">
                <a:latin typeface="Arial"/>
                <a:ea typeface="Arial"/>
                <a:cs typeface="Arial"/>
                <a:sym typeface="Arial"/>
              </a:rPr>
              <a:t>origem, minimizando o custo total (distância, tempo, etc.).</a:t>
            </a:r>
            <a:endParaRPr/>
          </a:p>
          <a:p>
            <a:pPr indent="-95250" lvl="0" marL="91440" rtl="0" algn="l">
              <a:lnSpc>
                <a:spcPct val="85000"/>
              </a:lnSpc>
              <a:spcBef>
                <a:spcPts val="1300"/>
              </a:spcBef>
              <a:spcAft>
                <a:spcPts val="0"/>
              </a:spcAft>
              <a:buClr>
                <a:srgbClr val="262626"/>
              </a:buClr>
              <a:buSzPct val="100000"/>
              <a:buFont typeface="Arial"/>
              <a:buChar char="•"/>
            </a:pPr>
            <a:r>
              <a:rPr b="1" lang="pt-BR">
                <a:latin typeface="Arial"/>
                <a:ea typeface="Arial"/>
                <a:cs typeface="Arial"/>
                <a:sym typeface="Arial"/>
              </a:rPr>
              <a:t> Aplicações:</a:t>
            </a:r>
            <a:endParaRPr/>
          </a:p>
          <a:p>
            <a:pPr indent="-95250" lvl="0" marL="91440" rtl="0" algn="l">
              <a:lnSpc>
                <a:spcPct val="85000"/>
              </a:lnSpc>
              <a:spcBef>
                <a:spcPts val="1300"/>
              </a:spcBef>
              <a:spcAft>
                <a:spcPts val="0"/>
              </a:spcAft>
              <a:buClr>
                <a:srgbClr val="262626"/>
              </a:buClr>
              <a:buSzPct val="100000"/>
              <a:buChar char=" "/>
            </a:pPr>
            <a:r>
              <a:rPr lang="pt-BR">
                <a:latin typeface="Arial"/>
                <a:ea typeface="Arial"/>
                <a:cs typeface="Arial"/>
                <a:sym typeface="Arial"/>
              </a:rPr>
              <a:t>   Logística (planejamento de rotas)</a:t>
            </a:r>
            <a:endParaRPr/>
          </a:p>
          <a:p>
            <a:pPr indent="-95250" lvl="0" marL="91440" rtl="0" algn="l">
              <a:lnSpc>
                <a:spcPct val="85000"/>
              </a:lnSpc>
              <a:spcBef>
                <a:spcPts val="1300"/>
              </a:spcBef>
              <a:spcAft>
                <a:spcPts val="0"/>
              </a:spcAft>
              <a:buClr>
                <a:srgbClr val="262626"/>
              </a:buClr>
              <a:buSzPct val="100000"/>
              <a:buChar char=" "/>
            </a:pPr>
            <a:r>
              <a:rPr lang="pt-BR">
                <a:latin typeface="Arial"/>
                <a:ea typeface="Arial"/>
                <a:cs typeface="Arial"/>
                <a:sym typeface="Arial"/>
              </a:rPr>
              <a:t>   Turismo (roteiros de viagem)</a:t>
            </a:r>
            <a:endParaRPr/>
          </a:p>
          <a:p>
            <a:pPr indent="-95250" lvl="0" marL="91440" rtl="0" algn="l">
              <a:lnSpc>
                <a:spcPct val="85000"/>
              </a:lnSpc>
              <a:spcBef>
                <a:spcPts val="1300"/>
              </a:spcBef>
              <a:spcAft>
                <a:spcPts val="0"/>
              </a:spcAft>
              <a:buClr>
                <a:srgbClr val="262626"/>
              </a:buClr>
              <a:buSzPct val="100000"/>
              <a:buChar char=" "/>
            </a:pPr>
            <a:r>
              <a:rPr lang="pt-BR">
                <a:latin typeface="Arial"/>
                <a:ea typeface="Arial"/>
                <a:cs typeface="Arial"/>
                <a:sym typeface="Arial"/>
              </a:rPr>
              <a:t>   Eletrônica (design de circuitos)</a:t>
            </a:r>
            <a:endParaRPr/>
          </a:p>
          <a:p>
            <a:pPr indent="-95250" lvl="0" marL="91440" rtl="0" algn="l">
              <a:lnSpc>
                <a:spcPct val="85000"/>
              </a:lnSpc>
              <a:spcBef>
                <a:spcPts val="1300"/>
              </a:spcBef>
              <a:spcAft>
                <a:spcPts val="0"/>
              </a:spcAft>
              <a:buClr>
                <a:srgbClr val="262626"/>
              </a:buClr>
              <a:buSzPct val="100000"/>
              <a:buChar char=" "/>
            </a:pPr>
            <a:r>
              <a:rPr lang="pt-BR">
                <a:latin typeface="Arial"/>
                <a:ea typeface="Arial"/>
                <a:cs typeface="Arial"/>
                <a:sym typeface="Arial"/>
              </a:rPr>
              <a:t>   Bioinformática (análise genética)</a:t>
            </a:r>
            <a:endParaRPr/>
          </a:p>
          <a:p>
            <a:pPr indent="0" lvl="0" marL="91440" rtl="0" algn="l">
              <a:lnSpc>
                <a:spcPct val="85000"/>
              </a:lnSpc>
              <a:spcBef>
                <a:spcPts val="1300"/>
              </a:spcBef>
              <a:spcAft>
                <a:spcPts val="0"/>
              </a:spcAft>
              <a:buClr>
                <a:srgbClr val="262626"/>
              </a:buClr>
              <a:buSzPct val="100000"/>
              <a:buNone/>
            </a:pPr>
            <a:r>
              <a:t/>
            </a:r>
            <a:endParaRPr>
              <a:latin typeface="Arial"/>
              <a:ea typeface="Arial"/>
              <a:cs typeface="Arial"/>
              <a:sym typeface="Arial"/>
            </a:endParaRPr>
          </a:p>
          <a:p>
            <a:pPr indent="-95250" lvl="0" marL="91440" rtl="0" algn="l">
              <a:lnSpc>
                <a:spcPct val="85000"/>
              </a:lnSpc>
              <a:spcBef>
                <a:spcPts val="1300"/>
              </a:spcBef>
              <a:spcAft>
                <a:spcPts val="0"/>
              </a:spcAft>
              <a:buClr>
                <a:srgbClr val="262626"/>
              </a:buClr>
              <a:buSzPct val="100000"/>
              <a:buFont typeface="Arial"/>
              <a:buChar char="•"/>
            </a:pPr>
            <a:r>
              <a:rPr b="1" lang="pt-BR">
                <a:latin typeface="Arial"/>
                <a:ea typeface="Arial"/>
                <a:cs typeface="Arial"/>
                <a:sym typeface="Arial"/>
              </a:rPr>
              <a:t> Dificuldade:</a:t>
            </a:r>
            <a:endParaRPr/>
          </a:p>
          <a:p>
            <a:pPr indent="-95250" lvl="0" marL="91440" rtl="0" algn="l">
              <a:lnSpc>
                <a:spcPct val="85000"/>
              </a:lnSpc>
              <a:spcBef>
                <a:spcPts val="1300"/>
              </a:spcBef>
              <a:spcAft>
                <a:spcPts val="0"/>
              </a:spcAft>
              <a:buClr>
                <a:srgbClr val="262626"/>
              </a:buClr>
              <a:buSzPct val="100000"/>
              <a:buChar char=" "/>
            </a:pPr>
            <a:r>
              <a:rPr lang="pt-BR">
                <a:latin typeface="Arial"/>
                <a:ea typeface="Arial"/>
                <a:cs typeface="Arial"/>
                <a:sym typeface="Arial"/>
              </a:rPr>
              <a:t>  Problema NP-difícil: resolução exata é inviável para muitas cidades.</a:t>
            </a:r>
            <a:endParaRPr/>
          </a:p>
          <a:p>
            <a:pPr indent="-95250" lvl="0" marL="91440" rtl="0" algn="l">
              <a:lnSpc>
                <a:spcPct val="85000"/>
              </a:lnSpc>
              <a:spcBef>
                <a:spcPts val="1300"/>
              </a:spcBef>
              <a:spcAft>
                <a:spcPts val="0"/>
              </a:spcAft>
              <a:buClr>
                <a:srgbClr val="262626"/>
              </a:buClr>
              <a:buSzPct val="100000"/>
              <a:buChar char=" "/>
            </a:pPr>
            <a:r>
              <a:rPr lang="pt-BR">
                <a:latin typeface="Arial"/>
                <a:ea typeface="Arial"/>
                <a:cs typeface="Arial"/>
                <a:sym typeface="Arial"/>
              </a:rPr>
              <a:t>  Solução requer heurísticas/meta-heurísticas.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492919" y="499533"/>
            <a:ext cx="8079581" cy="16581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800"/>
              <a:buFont typeface="Arial"/>
              <a:buNone/>
            </a:pPr>
            <a:r>
              <a:rPr b="1" lang="pt-BR">
                <a:latin typeface="Arial"/>
                <a:ea typeface="Arial"/>
                <a:cs typeface="Arial"/>
                <a:sym typeface="Arial"/>
              </a:rPr>
              <a:t>Histórico do PCV</a:t>
            </a:r>
            <a:endParaRPr/>
          </a:p>
        </p:txBody>
      </p:sp>
      <p:sp>
        <p:nvSpPr>
          <p:cNvPr id="103" name="Google Shape;103;p3"/>
          <p:cNvSpPr txBox="1"/>
          <p:nvPr>
            <p:ph idx="1" type="body"/>
          </p:nvPr>
        </p:nvSpPr>
        <p:spPr>
          <a:xfrm>
            <a:off x="507206" y="1993393"/>
            <a:ext cx="8065294" cy="3766185"/>
          </a:xfrm>
          <a:prstGeom prst="rect">
            <a:avLst/>
          </a:prstGeom>
          <a:noFill/>
          <a:ln>
            <a:noFill/>
          </a:ln>
        </p:spPr>
        <p:txBody>
          <a:bodyPr anchorCtr="0" anchor="t" bIns="45700" lIns="91425" spcFirstLastPara="1" rIns="91425" wrap="square" tIns="45700">
            <a:normAutofit/>
          </a:bodyPr>
          <a:lstStyle/>
          <a:p>
            <a:pPr indent="-152400" lvl="0" marL="91440" rtl="0" algn="l">
              <a:lnSpc>
                <a:spcPct val="85000"/>
              </a:lnSpc>
              <a:spcBef>
                <a:spcPts val="0"/>
              </a:spcBef>
              <a:spcAft>
                <a:spcPts val="0"/>
              </a:spcAft>
              <a:buClr>
                <a:srgbClr val="262626"/>
              </a:buClr>
              <a:buSzPts val="2400"/>
              <a:buFont typeface="Arial"/>
              <a:buChar char="•"/>
            </a:pPr>
            <a:r>
              <a:rPr b="1" lang="pt-BR">
                <a:latin typeface="Arial"/>
                <a:ea typeface="Arial"/>
                <a:cs typeface="Arial"/>
                <a:sym typeface="Arial"/>
              </a:rPr>
              <a:t>Origem: </a:t>
            </a:r>
            <a:r>
              <a:rPr lang="pt-BR">
                <a:latin typeface="Arial"/>
                <a:ea typeface="Arial"/>
                <a:cs typeface="Arial"/>
                <a:sym typeface="Arial"/>
              </a:rPr>
              <a:t>Século XIX (Hamilton e Kirkman).</a:t>
            </a:r>
            <a:endParaRPr/>
          </a:p>
          <a:p>
            <a:pPr indent="-152400" lvl="0" marL="91440" rtl="0" algn="l">
              <a:lnSpc>
                <a:spcPct val="85000"/>
              </a:lnSpc>
              <a:spcBef>
                <a:spcPts val="1300"/>
              </a:spcBef>
              <a:spcAft>
                <a:spcPts val="0"/>
              </a:spcAft>
              <a:buClr>
                <a:srgbClr val="262626"/>
              </a:buClr>
              <a:buSzPts val="2400"/>
              <a:buFont typeface="Arial"/>
              <a:buChar char="•"/>
            </a:pPr>
            <a:r>
              <a:rPr b="1" lang="pt-BR">
                <a:latin typeface="Arial"/>
                <a:ea typeface="Arial"/>
                <a:cs typeface="Arial"/>
                <a:sym typeface="Arial"/>
              </a:rPr>
              <a:t>Formalização: </a:t>
            </a:r>
            <a:r>
              <a:rPr lang="pt-BR">
                <a:latin typeface="Arial"/>
                <a:ea typeface="Arial"/>
                <a:cs typeface="Arial"/>
                <a:sym typeface="Arial"/>
              </a:rPr>
              <a:t>Década de 1930 (Harvard e Viena).</a:t>
            </a:r>
            <a:endParaRPr/>
          </a:p>
          <a:p>
            <a:pPr indent="-152400" lvl="0" marL="91440" rtl="0" algn="l">
              <a:lnSpc>
                <a:spcPct val="85000"/>
              </a:lnSpc>
              <a:spcBef>
                <a:spcPts val="1300"/>
              </a:spcBef>
              <a:spcAft>
                <a:spcPts val="0"/>
              </a:spcAft>
              <a:buClr>
                <a:srgbClr val="262626"/>
              </a:buClr>
              <a:buSzPts val="2400"/>
              <a:buFont typeface="Arial"/>
              <a:buChar char="•"/>
            </a:pPr>
            <a:r>
              <a:rPr b="1" lang="pt-BR">
                <a:latin typeface="Arial"/>
                <a:ea typeface="Arial"/>
                <a:cs typeface="Arial"/>
                <a:sym typeface="Arial"/>
              </a:rPr>
              <a:t>Consolidação: </a:t>
            </a:r>
            <a:r>
              <a:rPr lang="pt-BR">
                <a:latin typeface="Arial"/>
                <a:ea typeface="Arial"/>
                <a:cs typeface="Arial"/>
                <a:sym typeface="Arial"/>
              </a:rPr>
              <a:t>Década de 1950 (Flood e Dantzig).</a:t>
            </a:r>
            <a:endParaRPr/>
          </a:p>
          <a:p>
            <a:pPr indent="-152400" lvl="0" marL="91440" rtl="0" algn="l">
              <a:lnSpc>
                <a:spcPct val="85000"/>
              </a:lnSpc>
              <a:spcBef>
                <a:spcPts val="1300"/>
              </a:spcBef>
              <a:spcAft>
                <a:spcPts val="0"/>
              </a:spcAft>
              <a:buClr>
                <a:srgbClr val="262626"/>
              </a:buClr>
              <a:buSzPts val="2400"/>
              <a:buChar char=" "/>
            </a:pPr>
            <a:r>
              <a:rPr b="1" lang="pt-BR">
                <a:latin typeface="Arial"/>
                <a:ea typeface="Arial"/>
                <a:cs typeface="Arial"/>
                <a:sym typeface="Arial"/>
              </a:rPr>
              <a:t>Importância: </a:t>
            </a:r>
            <a:r>
              <a:rPr lang="pt-BR">
                <a:latin typeface="Arial"/>
                <a:ea typeface="Arial"/>
                <a:cs typeface="Arial"/>
                <a:sym typeface="Arial"/>
              </a:rPr>
              <a:t>Base para estudos de otimização e análise combinatória.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492919" y="499533"/>
            <a:ext cx="8079581" cy="16581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800"/>
              <a:buFont typeface="Arial"/>
              <a:buNone/>
            </a:pPr>
            <a:r>
              <a:rPr b="1" lang="pt-BR">
                <a:latin typeface="Arial"/>
                <a:ea typeface="Arial"/>
                <a:cs typeface="Arial"/>
                <a:sym typeface="Arial"/>
              </a:rPr>
              <a:t>Computação Evolutiva e Algoritmos Genéticos (AGs)</a:t>
            </a:r>
            <a:endParaRPr/>
          </a:p>
        </p:txBody>
      </p:sp>
      <p:sp>
        <p:nvSpPr>
          <p:cNvPr id="109" name="Google Shape;109;p4"/>
          <p:cNvSpPr txBox="1"/>
          <p:nvPr>
            <p:ph idx="1" type="body"/>
          </p:nvPr>
        </p:nvSpPr>
        <p:spPr>
          <a:xfrm>
            <a:off x="507206" y="1993393"/>
            <a:ext cx="8065294" cy="3766185"/>
          </a:xfrm>
          <a:prstGeom prst="rect">
            <a:avLst/>
          </a:prstGeom>
          <a:noFill/>
          <a:ln>
            <a:noFill/>
          </a:ln>
        </p:spPr>
        <p:txBody>
          <a:bodyPr anchorCtr="0" anchor="t" bIns="45700" lIns="91425" spcFirstLastPara="1" rIns="91425" wrap="square" tIns="45700">
            <a:normAutofit fontScale="85000" lnSpcReduction="10000"/>
          </a:bodyPr>
          <a:lstStyle/>
          <a:p>
            <a:pPr indent="0" lvl="0" marL="91440" rtl="0" algn="l">
              <a:lnSpc>
                <a:spcPct val="85000"/>
              </a:lnSpc>
              <a:spcBef>
                <a:spcPts val="0"/>
              </a:spcBef>
              <a:spcAft>
                <a:spcPts val="0"/>
              </a:spcAft>
              <a:buClr>
                <a:srgbClr val="262626"/>
              </a:buClr>
              <a:buSzPct val="100000"/>
              <a:buNone/>
            </a:pPr>
            <a:r>
              <a:t/>
            </a:r>
            <a:endParaRPr b="1">
              <a:latin typeface="Arial"/>
              <a:ea typeface="Arial"/>
              <a:cs typeface="Arial"/>
              <a:sym typeface="Arial"/>
            </a:endParaRPr>
          </a:p>
          <a:p>
            <a:pPr indent="-129540" lvl="0" marL="91440" rtl="0" algn="l">
              <a:lnSpc>
                <a:spcPct val="85000"/>
              </a:lnSpc>
              <a:spcBef>
                <a:spcPts val="1300"/>
              </a:spcBef>
              <a:spcAft>
                <a:spcPts val="0"/>
              </a:spcAft>
              <a:buClr>
                <a:srgbClr val="262626"/>
              </a:buClr>
              <a:buSzPct val="100000"/>
              <a:buFont typeface="Arial"/>
              <a:buChar char="•"/>
            </a:pPr>
            <a:r>
              <a:rPr b="1" lang="pt-BR">
                <a:latin typeface="Arial"/>
                <a:ea typeface="Arial"/>
                <a:cs typeface="Arial"/>
                <a:sym typeface="Arial"/>
              </a:rPr>
              <a:t>Conceito:</a:t>
            </a:r>
            <a:endParaRPr/>
          </a:p>
          <a:p>
            <a:pPr indent="-129540" lvl="0" marL="91440" rtl="0" algn="l">
              <a:lnSpc>
                <a:spcPct val="85000"/>
              </a:lnSpc>
              <a:spcBef>
                <a:spcPts val="1300"/>
              </a:spcBef>
              <a:spcAft>
                <a:spcPts val="0"/>
              </a:spcAft>
              <a:buClr>
                <a:srgbClr val="262626"/>
              </a:buClr>
              <a:buSzPct val="100000"/>
              <a:buChar char=" "/>
            </a:pPr>
            <a:r>
              <a:rPr lang="pt-BR">
                <a:latin typeface="Arial"/>
                <a:ea typeface="Arial"/>
                <a:cs typeface="Arial"/>
                <a:sym typeface="Arial"/>
              </a:rPr>
              <a:t>Algoritmos inspirados na evolução natural para resolver problemas de otimização.</a:t>
            </a:r>
            <a:endParaRPr/>
          </a:p>
          <a:p>
            <a:pPr indent="0" lvl="0" marL="91440" rtl="0" algn="l">
              <a:lnSpc>
                <a:spcPct val="85000"/>
              </a:lnSpc>
              <a:spcBef>
                <a:spcPts val="1300"/>
              </a:spcBef>
              <a:spcAft>
                <a:spcPts val="0"/>
              </a:spcAft>
              <a:buClr>
                <a:srgbClr val="262626"/>
              </a:buClr>
              <a:buSzPct val="100000"/>
              <a:buNone/>
            </a:pPr>
            <a:r>
              <a:t/>
            </a:r>
            <a:endParaRPr>
              <a:latin typeface="Arial"/>
              <a:ea typeface="Arial"/>
              <a:cs typeface="Arial"/>
              <a:sym typeface="Arial"/>
            </a:endParaRPr>
          </a:p>
          <a:p>
            <a:pPr indent="-129540" lvl="0" marL="91440" rtl="0" algn="l">
              <a:lnSpc>
                <a:spcPct val="85000"/>
              </a:lnSpc>
              <a:spcBef>
                <a:spcPts val="1300"/>
              </a:spcBef>
              <a:spcAft>
                <a:spcPts val="0"/>
              </a:spcAft>
              <a:buClr>
                <a:srgbClr val="262626"/>
              </a:buClr>
              <a:buSzPct val="100000"/>
              <a:buFont typeface="Arial"/>
              <a:buChar char="•"/>
            </a:pPr>
            <a:r>
              <a:rPr b="1" lang="pt-BR">
                <a:latin typeface="Arial"/>
                <a:ea typeface="Arial"/>
                <a:cs typeface="Arial"/>
                <a:sym typeface="Arial"/>
              </a:rPr>
              <a:t>Criador: </a:t>
            </a:r>
            <a:r>
              <a:rPr lang="pt-BR">
                <a:latin typeface="Arial"/>
                <a:ea typeface="Arial"/>
                <a:cs typeface="Arial"/>
                <a:sym typeface="Arial"/>
              </a:rPr>
              <a:t>John Holland (1960).</a:t>
            </a:r>
            <a:endParaRPr/>
          </a:p>
          <a:p>
            <a:pPr indent="0" lvl="0" marL="91440" rtl="0" algn="l">
              <a:lnSpc>
                <a:spcPct val="85000"/>
              </a:lnSpc>
              <a:spcBef>
                <a:spcPts val="1300"/>
              </a:spcBef>
              <a:spcAft>
                <a:spcPts val="0"/>
              </a:spcAft>
              <a:buClr>
                <a:srgbClr val="262626"/>
              </a:buClr>
              <a:buSzPct val="100000"/>
              <a:buNone/>
            </a:pPr>
            <a:r>
              <a:t/>
            </a:r>
            <a:endParaRPr>
              <a:latin typeface="Arial"/>
              <a:ea typeface="Arial"/>
              <a:cs typeface="Arial"/>
              <a:sym typeface="Arial"/>
            </a:endParaRPr>
          </a:p>
          <a:p>
            <a:pPr indent="-129540" lvl="0" marL="91440" rtl="0" algn="l">
              <a:lnSpc>
                <a:spcPct val="85000"/>
              </a:lnSpc>
              <a:spcBef>
                <a:spcPts val="1300"/>
              </a:spcBef>
              <a:spcAft>
                <a:spcPts val="0"/>
              </a:spcAft>
              <a:buClr>
                <a:srgbClr val="262626"/>
              </a:buClr>
              <a:buSzPct val="100000"/>
              <a:buFont typeface="Arial"/>
              <a:buChar char="•"/>
            </a:pPr>
            <a:r>
              <a:rPr b="1" lang="pt-BR">
                <a:latin typeface="Arial"/>
                <a:ea typeface="Arial"/>
                <a:cs typeface="Arial"/>
                <a:sym typeface="Arial"/>
              </a:rPr>
              <a:t>Funcionamento:</a:t>
            </a:r>
            <a:endParaRPr/>
          </a:p>
          <a:p>
            <a:pPr indent="-129540" lvl="0" marL="91440" rtl="0" algn="l">
              <a:lnSpc>
                <a:spcPct val="85000"/>
              </a:lnSpc>
              <a:spcBef>
                <a:spcPts val="1300"/>
              </a:spcBef>
              <a:spcAft>
                <a:spcPts val="0"/>
              </a:spcAft>
              <a:buClr>
                <a:srgbClr val="262626"/>
              </a:buClr>
              <a:buSzPct val="100000"/>
              <a:buChar char=" "/>
            </a:pPr>
            <a:r>
              <a:rPr lang="pt-BR">
                <a:latin typeface="Arial"/>
                <a:ea typeface="Arial"/>
                <a:cs typeface="Arial"/>
                <a:sym typeface="Arial"/>
              </a:rPr>
              <a:t>Simulam evolução de soluções ao longo de gerações.</a:t>
            </a:r>
            <a:endParaRPr/>
          </a:p>
          <a:p>
            <a:pPr indent="-129540" lvl="0" marL="91440" rtl="0" algn="l">
              <a:lnSpc>
                <a:spcPct val="85000"/>
              </a:lnSpc>
              <a:spcBef>
                <a:spcPts val="1300"/>
              </a:spcBef>
              <a:spcAft>
                <a:spcPts val="0"/>
              </a:spcAft>
              <a:buClr>
                <a:srgbClr val="262626"/>
              </a:buClr>
              <a:buSzPct val="100000"/>
              <a:buChar char=" "/>
            </a:pPr>
            <a:r>
              <a:rPr lang="pt-BR">
                <a:latin typeface="Arial"/>
                <a:ea typeface="Arial"/>
                <a:cs typeface="Arial"/>
                <a:sym typeface="Arial"/>
              </a:rPr>
              <a:t>Utilizam sobrevivência do mais apto para gerar melhores resultados.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443944" y="269323"/>
            <a:ext cx="8079581" cy="165819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Arial"/>
              <a:buNone/>
            </a:pPr>
            <a:r>
              <a:rPr b="1" lang="pt-BR">
                <a:latin typeface="Arial"/>
                <a:ea typeface="Arial"/>
                <a:cs typeface="Arial"/>
                <a:sym typeface="Arial"/>
              </a:rPr>
              <a:t>Implementação do Algoritmo Genético para o PCV</a:t>
            </a:r>
            <a:endParaRPr/>
          </a:p>
        </p:txBody>
      </p:sp>
      <p:sp>
        <p:nvSpPr>
          <p:cNvPr id="115" name="Google Shape;115;p5"/>
          <p:cNvSpPr txBox="1"/>
          <p:nvPr>
            <p:ph idx="1" type="body"/>
          </p:nvPr>
        </p:nvSpPr>
        <p:spPr>
          <a:xfrm>
            <a:off x="507206" y="1993393"/>
            <a:ext cx="8065294" cy="3766185"/>
          </a:xfrm>
          <a:prstGeom prst="rect">
            <a:avLst/>
          </a:prstGeom>
          <a:noFill/>
          <a:ln>
            <a:noFill/>
          </a:ln>
        </p:spPr>
        <p:txBody>
          <a:bodyPr anchorCtr="0" anchor="t" bIns="45700" lIns="91425" spcFirstLastPara="1" rIns="91425" wrap="square" tIns="45700">
            <a:normAutofit/>
          </a:bodyPr>
          <a:lstStyle/>
          <a:p>
            <a:pPr indent="-152400" lvl="0" marL="91440" rtl="0" algn="l">
              <a:lnSpc>
                <a:spcPct val="85000"/>
              </a:lnSpc>
              <a:spcBef>
                <a:spcPts val="0"/>
              </a:spcBef>
              <a:spcAft>
                <a:spcPts val="0"/>
              </a:spcAft>
              <a:buClr>
                <a:srgbClr val="262626"/>
              </a:buClr>
              <a:buSzPts val="2400"/>
              <a:buFont typeface="Arial"/>
              <a:buChar char="•"/>
            </a:pPr>
            <a:r>
              <a:rPr b="1" lang="pt-BR">
                <a:latin typeface="Arial"/>
                <a:ea typeface="Arial"/>
                <a:cs typeface="Arial"/>
                <a:sym typeface="Arial"/>
              </a:rPr>
              <a:t>Linguagem: </a:t>
            </a:r>
            <a:r>
              <a:rPr lang="pt-BR">
                <a:latin typeface="Arial"/>
                <a:ea typeface="Arial"/>
                <a:cs typeface="Arial"/>
                <a:sym typeface="Arial"/>
              </a:rPr>
              <a:t>Python</a:t>
            </a:r>
            <a:endParaRPr/>
          </a:p>
          <a:p>
            <a:pPr indent="0" lvl="0" marL="91440" rtl="0" algn="l">
              <a:lnSpc>
                <a:spcPct val="85000"/>
              </a:lnSpc>
              <a:spcBef>
                <a:spcPts val="1300"/>
              </a:spcBef>
              <a:spcAft>
                <a:spcPts val="0"/>
              </a:spcAft>
              <a:buClr>
                <a:srgbClr val="262626"/>
              </a:buClr>
              <a:buSzPts val="2400"/>
              <a:buNone/>
            </a:pPr>
            <a:r>
              <a:t/>
            </a:r>
            <a:endParaRPr>
              <a:latin typeface="Arial"/>
              <a:ea typeface="Arial"/>
              <a:cs typeface="Arial"/>
              <a:sym typeface="Arial"/>
            </a:endParaRPr>
          </a:p>
          <a:p>
            <a:pPr indent="-152400" lvl="0" marL="91440" rtl="0" algn="l">
              <a:lnSpc>
                <a:spcPct val="85000"/>
              </a:lnSpc>
              <a:spcBef>
                <a:spcPts val="1300"/>
              </a:spcBef>
              <a:spcAft>
                <a:spcPts val="0"/>
              </a:spcAft>
              <a:buClr>
                <a:srgbClr val="262626"/>
              </a:buClr>
              <a:buSzPts val="2400"/>
              <a:buFont typeface="Arial"/>
              <a:buChar char="•"/>
            </a:pPr>
            <a:r>
              <a:rPr b="1" lang="pt-BR">
                <a:latin typeface="Arial"/>
                <a:ea typeface="Arial"/>
                <a:cs typeface="Arial"/>
                <a:sym typeface="Arial"/>
              </a:rPr>
              <a:t>Principais Etapas:</a:t>
            </a:r>
            <a:endParaRPr/>
          </a:p>
          <a:p>
            <a:pPr indent="-152400" lvl="0" marL="91440" rtl="0" algn="l">
              <a:lnSpc>
                <a:spcPct val="85000"/>
              </a:lnSpc>
              <a:spcBef>
                <a:spcPts val="1300"/>
              </a:spcBef>
              <a:spcAft>
                <a:spcPts val="0"/>
              </a:spcAft>
              <a:buClr>
                <a:srgbClr val="262626"/>
              </a:buClr>
              <a:buSzPts val="2400"/>
              <a:buChar char=" "/>
            </a:pPr>
            <a:r>
              <a:rPr lang="pt-BR">
                <a:latin typeface="Arial"/>
                <a:ea typeface="Arial"/>
                <a:cs typeface="Arial"/>
                <a:sym typeface="Arial"/>
              </a:rPr>
              <a:t> Inicialização da população.</a:t>
            </a:r>
            <a:endParaRPr/>
          </a:p>
          <a:p>
            <a:pPr indent="-152400" lvl="0" marL="91440" rtl="0" algn="l">
              <a:lnSpc>
                <a:spcPct val="85000"/>
              </a:lnSpc>
              <a:spcBef>
                <a:spcPts val="1300"/>
              </a:spcBef>
              <a:spcAft>
                <a:spcPts val="0"/>
              </a:spcAft>
              <a:buClr>
                <a:srgbClr val="262626"/>
              </a:buClr>
              <a:buSzPts val="2400"/>
              <a:buChar char=" "/>
            </a:pPr>
            <a:r>
              <a:rPr lang="pt-BR">
                <a:latin typeface="Arial"/>
                <a:ea typeface="Arial"/>
                <a:cs typeface="Arial"/>
                <a:sym typeface="Arial"/>
              </a:rPr>
              <a:t> Avaliação da função fitness (distância total).</a:t>
            </a:r>
            <a:endParaRPr/>
          </a:p>
          <a:p>
            <a:pPr indent="-152400" lvl="0" marL="91440" rtl="0" algn="l">
              <a:lnSpc>
                <a:spcPct val="85000"/>
              </a:lnSpc>
              <a:spcBef>
                <a:spcPts val="1300"/>
              </a:spcBef>
              <a:spcAft>
                <a:spcPts val="0"/>
              </a:spcAft>
              <a:buClr>
                <a:srgbClr val="262626"/>
              </a:buClr>
              <a:buSzPts val="2400"/>
              <a:buChar char=" "/>
            </a:pPr>
            <a:r>
              <a:rPr lang="pt-BR">
                <a:latin typeface="Arial"/>
                <a:ea typeface="Arial"/>
                <a:cs typeface="Arial"/>
                <a:sym typeface="Arial"/>
              </a:rPr>
              <a:t> Operadores de cruzamento e mutação.</a:t>
            </a:r>
            <a:endParaRPr/>
          </a:p>
          <a:p>
            <a:pPr indent="-152400" lvl="0" marL="91440" rtl="0" algn="l">
              <a:lnSpc>
                <a:spcPct val="85000"/>
              </a:lnSpc>
              <a:spcBef>
                <a:spcPts val="1300"/>
              </a:spcBef>
              <a:spcAft>
                <a:spcPts val="0"/>
              </a:spcAft>
              <a:buClr>
                <a:srgbClr val="262626"/>
              </a:buClr>
              <a:buSzPts val="2400"/>
              <a:buChar char=" "/>
            </a:pPr>
            <a:r>
              <a:rPr lang="pt-BR">
                <a:latin typeface="Arial"/>
                <a:ea typeface="Arial"/>
                <a:cs typeface="Arial"/>
                <a:sym typeface="Arial"/>
              </a:rPr>
              <a:t> Iteração até convergência ou limite de gerações.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492919" y="499533"/>
            <a:ext cx="8079581" cy="61151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Arial"/>
              <a:buNone/>
            </a:pPr>
            <a:r>
              <a:rPr b="1" lang="pt-BR">
                <a:latin typeface="Arial"/>
                <a:ea typeface="Arial"/>
                <a:cs typeface="Arial"/>
                <a:sym typeface="Arial"/>
              </a:rPr>
              <a:t>Testes</a:t>
            </a:r>
            <a:endParaRPr/>
          </a:p>
        </p:txBody>
      </p:sp>
      <p:pic>
        <p:nvPicPr>
          <p:cNvPr descr="Tabela&#10;&#10;Descrição gerada automaticamente" id="121" name="Google Shape;121;p6"/>
          <p:cNvPicPr preferRelativeResize="0"/>
          <p:nvPr/>
        </p:nvPicPr>
        <p:blipFill rotWithShape="1">
          <a:blip r:embed="rId3">
            <a:alphaModFix/>
          </a:blip>
          <a:srcRect b="0" l="0" r="0" t="0"/>
          <a:stretch/>
        </p:blipFill>
        <p:spPr>
          <a:xfrm>
            <a:off x="333375" y="1490662"/>
            <a:ext cx="8477250" cy="387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353078" y="223950"/>
            <a:ext cx="7377900" cy="727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Arial"/>
              <a:buNone/>
            </a:pPr>
            <a:r>
              <a:rPr b="1" lang="pt-BR">
                <a:latin typeface="Arial"/>
                <a:ea typeface="Arial"/>
                <a:cs typeface="Arial"/>
                <a:sym typeface="Arial"/>
              </a:rPr>
              <a:t>Análise do teste</a:t>
            </a:r>
            <a:endParaRPr/>
          </a:p>
        </p:txBody>
      </p:sp>
      <p:sp>
        <p:nvSpPr>
          <p:cNvPr id="128" name="Google Shape;128;p7"/>
          <p:cNvSpPr txBox="1"/>
          <p:nvPr>
            <p:ph idx="1" type="body"/>
          </p:nvPr>
        </p:nvSpPr>
        <p:spPr>
          <a:xfrm>
            <a:off x="312937" y="951531"/>
            <a:ext cx="8392896" cy="2254976"/>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pt-BR" sz="1800" u="none" cap="none" strike="noStrike">
                <a:solidFill>
                  <a:schemeClr val="dk1"/>
                </a:solidFill>
                <a:latin typeface="Arial"/>
                <a:ea typeface="Arial"/>
                <a:cs typeface="Arial"/>
                <a:sym typeface="Arial"/>
              </a:rPr>
              <a:t>Número de Cidades:</a:t>
            </a:r>
            <a:r>
              <a:rPr b="0" i="0" lang="pt-BR" sz="1800" u="none" cap="none" strike="noStrike">
                <a:solidFill>
                  <a:schemeClr val="dk1"/>
                </a:solidFill>
                <a:latin typeface="Arial"/>
                <a:ea typeface="Arial"/>
                <a:cs typeface="Arial"/>
                <a:sym typeface="Arial"/>
              </a:rPr>
              <a:t> Total de cidades sem problema. Neste caso, é constante (21 cidades).</a:t>
            </a:r>
            <a:endParaRPr sz="1800">
              <a:solidFill>
                <a:schemeClr val="dk1"/>
              </a:solidFill>
              <a:latin typeface="Arial"/>
              <a:ea typeface="Arial"/>
              <a:cs typeface="Arial"/>
              <a:sym typeface="Arial"/>
            </a:endParaRPr>
          </a:p>
          <a:p>
            <a:pPr indent="-114300" lvl="0" marL="91440" rtl="0" algn="l">
              <a:lnSpc>
                <a:spcPct val="85000"/>
              </a:lnSpc>
              <a:spcBef>
                <a:spcPts val="1300"/>
              </a:spcBef>
              <a:spcAft>
                <a:spcPts val="0"/>
              </a:spcAft>
              <a:buClr>
                <a:schemeClr val="dk1"/>
              </a:buClr>
              <a:buSzPts val="1800"/>
              <a:buFont typeface="Arial"/>
              <a:buChar char="•"/>
            </a:pPr>
            <a:r>
              <a:rPr b="1" i="0" lang="pt-BR" sz="1800" u="none" cap="none" strike="noStrike">
                <a:solidFill>
                  <a:schemeClr val="dk1"/>
                </a:solidFill>
                <a:latin typeface="Arial"/>
                <a:ea typeface="Arial"/>
                <a:cs typeface="Arial"/>
                <a:sym typeface="Arial"/>
              </a:rPr>
              <a:t>Variação: </a:t>
            </a:r>
            <a:endParaRPr/>
          </a:p>
          <a:p>
            <a:pPr indent="-114300" lvl="0" marL="91440" rtl="0" algn="l">
              <a:lnSpc>
                <a:spcPct val="85000"/>
              </a:lnSpc>
              <a:spcBef>
                <a:spcPts val="1300"/>
              </a:spcBef>
              <a:spcAft>
                <a:spcPts val="0"/>
              </a:spcAft>
              <a:buClr>
                <a:srgbClr val="262626"/>
              </a:buClr>
              <a:buSzPts val="1800"/>
              <a:buFont typeface="Arial"/>
              <a:buChar char="•"/>
            </a:pPr>
            <a:r>
              <a:rPr lang="pt-BR" sz="1800">
                <a:latin typeface="Arial"/>
                <a:ea typeface="Arial"/>
                <a:cs typeface="Arial"/>
                <a:sym typeface="Arial"/>
              </a:rPr>
              <a:t>Número de Gerações</a:t>
            </a:r>
            <a:endParaRPr/>
          </a:p>
          <a:p>
            <a:pPr indent="-114300" lvl="0" marL="91440" rtl="0" algn="l">
              <a:lnSpc>
                <a:spcPct val="85000"/>
              </a:lnSpc>
              <a:spcBef>
                <a:spcPts val="1300"/>
              </a:spcBef>
              <a:spcAft>
                <a:spcPts val="0"/>
              </a:spcAft>
              <a:buClr>
                <a:srgbClr val="262626"/>
              </a:buClr>
              <a:buSzPts val="1800"/>
              <a:buFont typeface="Arial"/>
              <a:buChar char="•"/>
            </a:pPr>
            <a:r>
              <a:rPr lang="pt-BR" sz="1800">
                <a:latin typeface="Arial"/>
                <a:ea typeface="Arial"/>
                <a:cs typeface="Arial"/>
                <a:sym typeface="Arial"/>
              </a:rPr>
              <a:t>Tamanho da População</a:t>
            </a:r>
            <a:endParaRPr/>
          </a:p>
          <a:p>
            <a:pPr indent="-114300" lvl="0" marL="91440" rtl="0" algn="l">
              <a:lnSpc>
                <a:spcPct val="85000"/>
              </a:lnSpc>
              <a:spcBef>
                <a:spcPts val="1300"/>
              </a:spcBef>
              <a:spcAft>
                <a:spcPts val="0"/>
              </a:spcAft>
              <a:buClr>
                <a:srgbClr val="262626"/>
              </a:buClr>
              <a:buSzPts val="1800"/>
              <a:buFont typeface="Arial"/>
              <a:buChar char="•"/>
            </a:pPr>
            <a:r>
              <a:rPr lang="pt-BR" sz="1800">
                <a:latin typeface="Arial"/>
                <a:ea typeface="Arial"/>
                <a:cs typeface="Arial"/>
                <a:sym typeface="Arial"/>
              </a:rPr>
              <a:t>Taxa de Mutação</a:t>
            </a:r>
            <a:endParaRPr/>
          </a:p>
        </p:txBody>
      </p:sp>
      <p:sp>
        <p:nvSpPr>
          <p:cNvPr id="129" name="Google Shape;129;p7"/>
          <p:cNvSpPr/>
          <p:nvPr/>
        </p:nvSpPr>
        <p:spPr>
          <a:xfrm>
            <a:off x="312937" y="3217736"/>
            <a:ext cx="8516777" cy="3416320"/>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pt-BR" sz="1800" u="none" cap="none" strike="noStrike">
                <a:solidFill>
                  <a:schemeClr val="dk1"/>
                </a:solidFill>
                <a:latin typeface="Arial"/>
                <a:ea typeface="Arial"/>
                <a:cs typeface="Arial"/>
                <a:sym typeface="Arial"/>
              </a:rPr>
              <a:t>Número de Gerações:</a:t>
            </a:r>
            <a:r>
              <a:rPr b="0" i="0" lang="pt-BR" sz="1800" u="none" cap="none" strike="noStrike">
                <a:solidFill>
                  <a:schemeClr val="dk1"/>
                </a:solidFill>
                <a:latin typeface="Arial"/>
                <a:ea typeface="Arial"/>
                <a:cs typeface="Arial"/>
                <a:sym typeface="Arial"/>
              </a:rPr>
              <a:t> Um maior número de gerações fornece ao algoritmo mais tempo para explorar e refinar soluções, resultando em desempenhos, como observado com 90 gerações (custo de 198) em comparação com 10 gerações (custo de 293).</a:t>
            </a:r>
            <a:endParaRPr/>
          </a:p>
          <a:p>
            <a:pPr indent="-114300" lvl="0" marL="0" marR="0" rtl="0" algn="l">
              <a:spcBef>
                <a:spcPts val="0"/>
              </a:spcBef>
              <a:spcAft>
                <a:spcPts val="0"/>
              </a:spcAft>
              <a:buClr>
                <a:schemeClr val="dk1"/>
              </a:buClr>
              <a:buSzPts val="1800"/>
              <a:buFont typeface="Arial"/>
              <a:buChar char="•"/>
            </a:pPr>
            <a:r>
              <a:rPr b="1" i="0" lang="pt-BR" sz="1800" u="none" cap="none" strike="noStrike">
                <a:solidFill>
                  <a:schemeClr val="dk1"/>
                </a:solidFill>
                <a:latin typeface="Arial"/>
                <a:ea typeface="Arial"/>
                <a:cs typeface="Arial"/>
                <a:sym typeface="Arial"/>
              </a:rPr>
              <a:t>Tamanho da População:</a:t>
            </a:r>
            <a:r>
              <a:rPr b="0" i="0" lang="pt-BR" sz="1800" u="none" cap="none" strike="noStrike">
                <a:solidFill>
                  <a:schemeClr val="dk1"/>
                </a:solidFill>
                <a:latin typeface="Arial"/>
                <a:ea typeface="Arial"/>
                <a:cs typeface="Arial"/>
                <a:sym typeface="Arial"/>
              </a:rPr>
              <a:t> Populações maiores aumentam a diversidade de soluções, promovendo uma busca mais ampla pelo ótimo global. Configurações com 1000 indivíduos alcançaram melhores resultados (custo de 198) em comparação com populações menores, como 100 indivíduos (custo de 220).</a:t>
            </a:r>
            <a:endParaRPr/>
          </a:p>
          <a:p>
            <a:pPr indent="-114300" lvl="0" marL="0" marR="0" rtl="0" algn="l">
              <a:lnSpc>
                <a:spcPct val="100000"/>
              </a:lnSpc>
              <a:spcBef>
                <a:spcPts val="0"/>
              </a:spcBef>
              <a:spcAft>
                <a:spcPts val="0"/>
              </a:spcAft>
              <a:buClr>
                <a:schemeClr val="dk1"/>
              </a:buClr>
              <a:buSzPts val="1800"/>
              <a:buFont typeface="Arial"/>
              <a:buChar char="•"/>
            </a:pPr>
            <a:r>
              <a:rPr b="1" i="0" lang="pt-BR" sz="1800" u="none" cap="none" strike="noStrike">
                <a:solidFill>
                  <a:schemeClr val="dk1"/>
                </a:solidFill>
                <a:latin typeface="Arial"/>
                <a:ea typeface="Arial"/>
                <a:cs typeface="Arial"/>
                <a:sym typeface="Arial"/>
              </a:rPr>
              <a:t>Taxa de mutação:</a:t>
            </a:r>
            <a:r>
              <a:rPr b="0" i="0" lang="pt-BR" sz="1800" u="none" cap="none" strike="noStrike">
                <a:solidFill>
                  <a:schemeClr val="dk1"/>
                </a:solidFill>
                <a:latin typeface="Arial"/>
                <a:ea typeface="Arial"/>
                <a:cs typeface="Arial"/>
                <a:sym typeface="Arial"/>
              </a:rPr>
              <a:t> Uma taxa de mutação moderada (0,2) mostrou-se mais eficiente, permitindo ao algoritmo escapar de ótimos locais sem comprometer a estabilidade. Taxas mais altas (0,3) levaram a instabilidade, com custos mais altos (até 222).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492919" y="499533"/>
            <a:ext cx="8079581" cy="16581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800"/>
              <a:buFont typeface="Arial"/>
              <a:buNone/>
            </a:pPr>
            <a:r>
              <a:rPr b="1" lang="pt-BR">
                <a:latin typeface="Arial"/>
                <a:ea typeface="Arial"/>
                <a:cs typeface="Arial"/>
                <a:sym typeface="Arial"/>
              </a:rPr>
              <a:t>Conclusão</a:t>
            </a:r>
            <a:endParaRPr b="1">
              <a:latin typeface="Arial"/>
              <a:ea typeface="Arial"/>
              <a:cs typeface="Arial"/>
              <a:sym typeface="Arial"/>
            </a:endParaRPr>
          </a:p>
        </p:txBody>
      </p:sp>
      <p:sp>
        <p:nvSpPr>
          <p:cNvPr id="135" name="Google Shape;135;p8"/>
          <p:cNvSpPr txBox="1"/>
          <p:nvPr>
            <p:ph idx="1" type="body"/>
          </p:nvPr>
        </p:nvSpPr>
        <p:spPr>
          <a:xfrm>
            <a:off x="507206" y="1993393"/>
            <a:ext cx="8065294" cy="3766185"/>
          </a:xfrm>
          <a:prstGeom prst="rect">
            <a:avLst/>
          </a:prstGeom>
          <a:noFill/>
          <a:ln>
            <a:noFill/>
          </a:ln>
        </p:spPr>
        <p:txBody>
          <a:bodyPr anchorCtr="0" anchor="t" bIns="45700" lIns="91425" spcFirstLastPara="1" rIns="91425" wrap="square" tIns="45700">
            <a:normAutofit/>
          </a:bodyPr>
          <a:lstStyle/>
          <a:p>
            <a:pPr indent="-152400" lvl="0" marL="91440" rtl="0" algn="l">
              <a:lnSpc>
                <a:spcPct val="85000"/>
              </a:lnSpc>
              <a:spcBef>
                <a:spcPts val="0"/>
              </a:spcBef>
              <a:spcAft>
                <a:spcPts val="0"/>
              </a:spcAft>
              <a:buClr>
                <a:srgbClr val="262626"/>
              </a:buClr>
              <a:buSzPts val="2400"/>
              <a:buFont typeface="Arial"/>
              <a:buChar char="•"/>
            </a:pPr>
            <a:r>
              <a:rPr lang="pt-BR">
                <a:latin typeface="Arial"/>
                <a:ea typeface="Arial"/>
                <a:cs typeface="Arial"/>
                <a:sym typeface="Arial"/>
              </a:rPr>
              <a:t>Algoritmos genéticos são eficazes para resolver problemas complexos como o PCV.</a:t>
            </a:r>
            <a:endParaRPr/>
          </a:p>
          <a:p>
            <a:pPr indent="-152400" lvl="0" marL="91440" rtl="0" algn="l">
              <a:lnSpc>
                <a:spcPct val="85000"/>
              </a:lnSpc>
              <a:spcBef>
                <a:spcPts val="1300"/>
              </a:spcBef>
              <a:spcAft>
                <a:spcPts val="0"/>
              </a:spcAft>
              <a:buClr>
                <a:srgbClr val="262626"/>
              </a:buClr>
              <a:buSzPts val="2400"/>
              <a:buFont typeface="Arial"/>
              <a:buChar char="•"/>
            </a:pPr>
            <a:r>
              <a:rPr lang="pt-BR">
                <a:latin typeface="Arial"/>
                <a:ea typeface="Arial"/>
                <a:cs typeface="Arial"/>
                <a:sym typeface="Arial"/>
              </a:rPr>
              <a:t> O desempenho depende de:</a:t>
            </a:r>
            <a:endParaRPr/>
          </a:p>
          <a:p>
            <a:pPr indent="-152400" lvl="0" marL="91440" rtl="0" algn="l">
              <a:lnSpc>
                <a:spcPct val="85000"/>
              </a:lnSpc>
              <a:spcBef>
                <a:spcPts val="1300"/>
              </a:spcBef>
              <a:spcAft>
                <a:spcPts val="0"/>
              </a:spcAft>
              <a:buClr>
                <a:srgbClr val="262626"/>
              </a:buClr>
              <a:buSzPts val="2400"/>
              <a:buFont typeface="Arial"/>
              <a:buChar char="•"/>
            </a:pPr>
            <a:r>
              <a:rPr lang="pt-BR">
                <a:latin typeface="Arial"/>
                <a:ea typeface="Arial"/>
                <a:cs typeface="Arial"/>
                <a:sym typeface="Arial"/>
              </a:rPr>
              <a:t>Parâmetros do AG (população, mutação, etc.).</a:t>
            </a:r>
            <a:endParaRPr/>
          </a:p>
          <a:p>
            <a:pPr indent="-152400" lvl="0" marL="91440" rtl="0" algn="l">
              <a:lnSpc>
                <a:spcPct val="85000"/>
              </a:lnSpc>
              <a:spcBef>
                <a:spcPts val="1300"/>
              </a:spcBef>
              <a:spcAft>
                <a:spcPts val="0"/>
              </a:spcAft>
              <a:buClr>
                <a:srgbClr val="262626"/>
              </a:buClr>
              <a:buSzPts val="2400"/>
              <a:buFont typeface="Arial"/>
              <a:buChar char="•"/>
            </a:pPr>
            <a:r>
              <a:rPr lang="pt-BR">
                <a:latin typeface="Arial"/>
                <a:ea typeface="Arial"/>
                <a:cs typeface="Arial"/>
                <a:sym typeface="Arial"/>
              </a:rPr>
              <a:t>Implementação eficiente de operadores.</a:t>
            </a:r>
            <a:endParaRPr/>
          </a:p>
          <a:p>
            <a:pPr indent="-152400" lvl="0" marL="91440" rtl="0" algn="l">
              <a:lnSpc>
                <a:spcPct val="85000"/>
              </a:lnSpc>
              <a:spcBef>
                <a:spcPts val="1300"/>
              </a:spcBef>
              <a:spcAft>
                <a:spcPts val="0"/>
              </a:spcAft>
              <a:buClr>
                <a:srgbClr val="262626"/>
              </a:buClr>
              <a:buSzPts val="2400"/>
              <a:buFont typeface="Arial"/>
              <a:buChar char="•"/>
            </a:pPr>
            <a:r>
              <a:rPr lang="pt-BR">
                <a:latin typeface="Arial"/>
                <a:ea typeface="Arial"/>
                <a:cs typeface="Arial"/>
                <a:sym typeface="Arial"/>
              </a:rPr>
              <a:t>Aplicações: Logística, turismo, bioinformática e muito mais.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492919" y="373669"/>
            <a:ext cx="8079581" cy="7698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800"/>
              <a:buFont typeface="Arial"/>
              <a:buNone/>
            </a:pPr>
            <a:r>
              <a:rPr b="1" lang="pt-BR">
                <a:latin typeface="Arial"/>
                <a:ea typeface="Arial"/>
                <a:cs typeface="Arial"/>
                <a:sym typeface="Arial"/>
              </a:rPr>
              <a:t>Referências</a:t>
            </a:r>
            <a:endParaRPr b="1">
              <a:latin typeface="Arial"/>
              <a:ea typeface="Arial"/>
              <a:cs typeface="Arial"/>
              <a:sym typeface="Arial"/>
            </a:endParaRPr>
          </a:p>
        </p:txBody>
      </p:sp>
      <p:sp>
        <p:nvSpPr>
          <p:cNvPr id="141" name="Google Shape;141;p9"/>
          <p:cNvSpPr txBox="1"/>
          <p:nvPr>
            <p:ph idx="1" type="body"/>
          </p:nvPr>
        </p:nvSpPr>
        <p:spPr>
          <a:xfrm>
            <a:off x="507206" y="1132781"/>
            <a:ext cx="8065294" cy="3766185"/>
          </a:xfrm>
          <a:prstGeom prst="rect">
            <a:avLst/>
          </a:prstGeom>
          <a:noFill/>
          <a:ln>
            <a:noFill/>
          </a:ln>
        </p:spPr>
        <p:txBody>
          <a:bodyPr anchorCtr="0" anchor="t" bIns="45700" lIns="91425" spcFirstLastPara="1" rIns="91425" wrap="square" tIns="45700">
            <a:normAutofit fontScale="25000" lnSpcReduction="20000"/>
          </a:bodyPr>
          <a:lstStyle/>
          <a:p>
            <a:pPr indent="-101600" lvl="0" marL="91440" rtl="0" algn="l">
              <a:lnSpc>
                <a:spcPct val="85000"/>
              </a:lnSpc>
              <a:spcBef>
                <a:spcPts val="0"/>
              </a:spcBef>
              <a:spcAft>
                <a:spcPts val="0"/>
              </a:spcAft>
              <a:buClr>
                <a:srgbClr val="000000"/>
              </a:buClr>
              <a:buSzPct val="100000"/>
              <a:buChar char=" "/>
            </a:pPr>
            <a:r>
              <a:rPr b="0" i="0" lang="pt-BR" sz="6400" u="none" strike="noStrike">
                <a:solidFill>
                  <a:srgbClr val="000000"/>
                </a:solidFill>
                <a:latin typeface="Arial"/>
                <a:ea typeface="Arial"/>
                <a:cs typeface="Arial"/>
                <a:sym typeface="Arial"/>
              </a:rPr>
              <a:t>BANZHAF, W. </a:t>
            </a:r>
            <a:r>
              <a:rPr b="0" i="1" lang="pt-BR" sz="6400" u="none" strike="noStrike">
                <a:solidFill>
                  <a:srgbClr val="000000"/>
                </a:solidFill>
                <a:latin typeface="Arial"/>
                <a:ea typeface="Arial"/>
                <a:cs typeface="Arial"/>
                <a:sym typeface="Arial"/>
              </a:rPr>
              <a:t>Computational Intelligence: A logical approach</a:t>
            </a:r>
            <a:r>
              <a:rPr b="0" i="0" lang="pt-BR" sz="6400" u="none" strike="noStrike">
                <a:solidFill>
                  <a:srgbClr val="000000"/>
                </a:solidFill>
                <a:latin typeface="Arial"/>
                <a:ea typeface="Arial"/>
                <a:cs typeface="Arial"/>
                <a:sym typeface="Arial"/>
              </a:rPr>
              <a:t>. Oxford University Press, 1998.</a:t>
            </a:r>
            <a:endParaRPr b="0" sz="6400">
              <a:latin typeface="Arial"/>
              <a:ea typeface="Arial"/>
              <a:cs typeface="Arial"/>
              <a:sym typeface="Arial"/>
            </a:endParaRPr>
          </a:p>
          <a:p>
            <a:pPr indent="-101600" lvl="0" marL="91440" rtl="0" algn="l">
              <a:lnSpc>
                <a:spcPct val="85000"/>
              </a:lnSpc>
              <a:spcBef>
                <a:spcPts val="2400"/>
              </a:spcBef>
              <a:spcAft>
                <a:spcPts val="0"/>
              </a:spcAft>
              <a:buClr>
                <a:srgbClr val="000000"/>
              </a:buClr>
              <a:buSzPct val="100000"/>
              <a:buChar char=" "/>
            </a:pPr>
            <a:r>
              <a:rPr b="0" i="0" lang="pt-BR" sz="6400" u="none" strike="noStrike">
                <a:solidFill>
                  <a:srgbClr val="000000"/>
                </a:solidFill>
                <a:latin typeface="Arial"/>
                <a:ea typeface="Arial"/>
                <a:cs typeface="Arial"/>
                <a:sym typeface="Arial"/>
              </a:rPr>
              <a:t>GOLDBERG, D. E. </a:t>
            </a:r>
            <a:r>
              <a:rPr b="0" i="1" lang="pt-BR" sz="6400" u="none" strike="noStrike">
                <a:solidFill>
                  <a:srgbClr val="000000"/>
                </a:solidFill>
                <a:latin typeface="Arial"/>
                <a:ea typeface="Arial"/>
                <a:cs typeface="Arial"/>
                <a:sym typeface="Arial"/>
              </a:rPr>
              <a:t>Genetic Algorithms in Search, Optimization, and Machine Learning</a:t>
            </a:r>
            <a:r>
              <a:rPr b="0" i="0" lang="pt-BR" sz="6400" u="none" strike="noStrike">
                <a:solidFill>
                  <a:srgbClr val="000000"/>
                </a:solidFill>
                <a:latin typeface="Arial"/>
                <a:ea typeface="Arial"/>
                <a:cs typeface="Arial"/>
                <a:sym typeface="Arial"/>
              </a:rPr>
              <a:t>. Addison-Wesley, 1989.</a:t>
            </a:r>
            <a:endParaRPr b="0" sz="6400">
              <a:latin typeface="Arial"/>
              <a:ea typeface="Arial"/>
              <a:cs typeface="Arial"/>
              <a:sym typeface="Arial"/>
            </a:endParaRPr>
          </a:p>
          <a:p>
            <a:pPr indent="-101600" lvl="0" marL="91440" rtl="0" algn="l">
              <a:lnSpc>
                <a:spcPct val="85000"/>
              </a:lnSpc>
              <a:spcBef>
                <a:spcPts val="2400"/>
              </a:spcBef>
              <a:spcAft>
                <a:spcPts val="0"/>
              </a:spcAft>
              <a:buClr>
                <a:srgbClr val="000000"/>
              </a:buClr>
              <a:buSzPct val="100000"/>
              <a:buChar char=" "/>
            </a:pPr>
            <a:r>
              <a:rPr b="0" i="0" lang="pt-BR" sz="6400" u="none" strike="noStrike">
                <a:solidFill>
                  <a:srgbClr val="000000"/>
                </a:solidFill>
                <a:latin typeface="Arial"/>
                <a:ea typeface="Arial"/>
                <a:cs typeface="Arial"/>
                <a:sym typeface="Arial"/>
              </a:rPr>
              <a:t>HOLLAND, J. H. </a:t>
            </a:r>
            <a:r>
              <a:rPr b="0" i="1" lang="pt-BR" sz="6400" u="none" strike="noStrike">
                <a:solidFill>
                  <a:srgbClr val="000000"/>
                </a:solidFill>
                <a:latin typeface="Arial"/>
                <a:ea typeface="Arial"/>
                <a:cs typeface="Arial"/>
                <a:sym typeface="Arial"/>
              </a:rPr>
              <a:t>Adaptation in Natural and Artificial Systems</a:t>
            </a:r>
            <a:r>
              <a:rPr b="0" i="0" lang="pt-BR" sz="6400" u="none" strike="noStrike">
                <a:solidFill>
                  <a:srgbClr val="000000"/>
                </a:solidFill>
                <a:latin typeface="Arial"/>
                <a:ea typeface="Arial"/>
                <a:cs typeface="Arial"/>
                <a:sym typeface="Arial"/>
              </a:rPr>
              <a:t>. MIT Press, 1975.</a:t>
            </a:r>
            <a:endParaRPr b="0" sz="6400">
              <a:latin typeface="Arial"/>
              <a:ea typeface="Arial"/>
              <a:cs typeface="Arial"/>
              <a:sym typeface="Arial"/>
            </a:endParaRPr>
          </a:p>
          <a:p>
            <a:pPr indent="-101600" lvl="0" marL="91440" rtl="0" algn="l">
              <a:lnSpc>
                <a:spcPct val="85000"/>
              </a:lnSpc>
              <a:spcBef>
                <a:spcPts val="2400"/>
              </a:spcBef>
              <a:spcAft>
                <a:spcPts val="0"/>
              </a:spcAft>
              <a:buClr>
                <a:srgbClr val="000000"/>
              </a:buClr>
              <a:buSzPct val="100000"/>
              <a:buChar char=" "/>
            </a:pPr>
            <a:r>
              <a:rPr b="0" i="0" lang="pt-BR" sz="6400" u="none" strike="noStrike">
                <a:solidFill>
                  <a:srgbClr val="000000"/>
                </a:solidFill>
                <a:latin typeface="Arial"/>
                <a:ea typeface="Arial"/>
                <a:cs typeface="Arial"/>
                <a:sym typeface="Arial"/>
              </a:rPr>
              <a:t>MITCHELL, M. </a:t>
            </a:r>
            <a:r>
              <a:rPr b="0" i="1" lang="pt-BR" sz="6400" u="none" strike="noStrike">
                <a:solidFill>
                  <a:srgbClr val="000000"/>
                </a:solidFill>
                <a:latin typeface="Arial"/>
                <a:ea typeface="Arial"/>
                <a:cs typeface="Arial"/>
                <a:sym typeface="Arial"/>
              </a:rPr>
              <a:t>An Introduction to Genetic Algorithms</a:t>
            </a:r>
            <a:r>
              <a:rPr b="0" i="0" lang="pt-BR" sz="6400" u="none" strike="noStrike">
                <a:solidFill>
                  <a:srgbClr val="000000"/>
                </a:solidFill>
                <a:latin typeface="Arial"/>
                <a:ea typeface="Arial"/>
                <a:cs typeface="Arial"/>
                <a:sym typeface="Arial"/>
              </a:rPr>
              <a:t>. MIT Press, 1997.</a:t>
            </a:r>
            <a:endParaRPr b="0" sz="6400">
              <a:latin typeface="Arial"/>
              <a:ea typeface="Arial"/>
              <a:cs typeface="Arial"/>
              <a:sym typeface="Arial"/>
            </a:endParaRPr>
          </a:p>
          <a:p>
            <a:pPr indent="-101600" lvl="0" marL="91440" rtl="0" algn="l">
              <a:lnSpc>
                <a:spcPct val="85000"/>
              </a:lnSpc>
              <a:spcBef>
                <a:spcPts val="2400"/>
              </a:spcBef>
              <a:spcAft>
                <a:spcPts val="0"/>
              </a:spcAft>
              <a:buClr>
                <a:srgbClr val="000000"/>
              </a:buClr>
              <a:buSzPct val="100000"/>
              <a:buChar char=" "/>
            </a:pPr>
            <a:r>
              <a:rPr b="0" i="0" lang="pt-BR" sz="6400" u="none" strike="noStrike">
                <a:solidFill>
                  <a:srgbClr val="000000"/>
                </a:solidFill>
                <a:latin typeface="Arial"/>
                <a:ea typeface="Arial"/>
                <a:cs typeface="Arial"/>
                <a:sym typeface="Arial"/>
              </a:rPr>
              <a:t>PICOLO, A. P. </a:t>
            </a:r>
            <a:r>
              <a:rPr b="0" i="1" lang="pt-BR" sz="6400" u="none" strike="noStrike">
                <a:solidFill>
                  <a:srgbClr val="000000"/>
                </a:solidFill>
                <a:latin typeface="Arial"/>
                <a:ea typeface="Arial"/>
                <a:cs typeface="Arial"/>
                <a:sym typeface="Arial"/>
              </a:rPr>
              <a:t>Algoritmos Genéticos: uma solução para problemas de otimização</a:t>
            </a:r>
            <a:r>
              <a:rPr b="0" i="0" lang="pt-BR" sz="6400" u="none" strike="noStrike">
                <a:solidFill>
                  <a:srgbClr val="000000"/>
                </a:solidFill>
                <a:latin typeface="Arial"/>
                <a:ea typeface="Arial"/>
                <a:cs typeface="Arial"/>
                <a:sym typeface="Arial"/>
              </a:rPr>
              <a:t> [online]. Veranópolis: Instituto Federal de Educação, Ciência e Tecnologia do Rio Grande do Sul, 2021. Disponível em:</a:t>
            </a:r>
            <a:r>
              <a:rPr b="0" i="0" lang="pt-BR" sz="6400" u="sng" strike="noStrike">
                <a:solidFill>
                  <a:srgbClr val="000000"/>
                </a:solidFill>
                <a:latin typeface="Arial"/>
                <a:ea typeface="Arial"/>
                <a:cs typeface="Arial"/>
                <a:sym typeface="Arial"/>
                <a:hlinkClick r:id="rId3">
                  <a:extLst>
                    <a:ext uri="{A12FA001-AC4F-418D-AE19-62706E023703}">
                      <ahyp:hlinkClr val="tx"/>
                    </a:ext>
                  </a:extLst>
                </a:hlinkClick>
              </a:rPr>
              <a:t> </a:t>
            </a:r>
            <a:r>
              <a:rPr b="0" i="0" lang="pt-BR" sz="6400" u="sng" strike="noStrike">
                <a:solidFill>
                  <a:srgbClr val="1155CC"/>
                </a:solidFill>
                <a:latin typeface="Arial"/>
                <a:ea typeface="Arial"/>
                <a:cs typeface="Arial"/>
                <a:sym typeface="Arial"/>
                <a:hlinkClick r:id="rId4">
                  <a:extLst>
                    <a:ext uri="{A12FA001-AC4F-418D-AE19-62706E023703}">
                      <ahyp:hlinkClr val="tx"/>
                    </a:ext>
                  </a:extLst>
                </a:hlinkClick>
              </a:rPr>
              <a:t>https://ifrs.edu.br/veranopolis/wp-content/uploads/sites/10/2022/04/Artigo-TCC-Ana-Paula-Picolo-2021-Pub.pdf</a:t>
            </a:r>
            <a:r>
              <a:rPr b="0" i="0" lang="pt-BR" sz="6400" u="none" strike="noStrike">
                <a:solidFill>
                  <a:srgbClr val="000000"/>
                </a:solidFill>
                <a:latin typeface="Arial"/>
                <a:ea typeface="Arial"/>
                <a:cs typeface="Arial"/>
                <a:sym typeface="Arial"/>
              </a:rPr>
              <a:t>. Acesso em: 23 nov. 2024.</a:t>
            </a:r>
            <a:endParaRPr b="0" sz="6400">
              <a:latin typeface="Arial"/>
              <a:ea typeface="Arial"/>
              <a:cs typeface="Arial"/>
              <a:sym typeface="Arial"/>
            </a:endParaRPr>
          </a:p>
          <a:p>
            <a:pPr indent="-101600" lvl="0" marL="91440" rtl="0" algn="l">
              <a:lnSpc>
                <a:spcPct val="85000"/>
              </a:lnSpc>
              <a:spcBef>
                <a:spcPts val="2400"/>
              </a:spcBef>
              <a:spcAft>
                <a:spcPts val="0"/>
              </a:spcAft>
              <a:buClr>
                <a:srgbClr val="000000"/>
              </a:buClr>
              <a:buSzPct val="100000"/>
              <a:buChar char=" "/>
            </a:pPr>
            <a:r>
              <a:rPr b="0" i="0" lang="pt-BR" sz="6400" u="none" strike="noStrike">
                <a:solidFill>
                  <a:srgbClr val="000000"/>
                </a:solidFill>
                <a:latin typeface="Arial"/>
                <a:ea typeface="Arial"/>
                <a:cs typeface="Arial"/>
                <a:sym typeface="Arial"/>
              </a:rPr>
              <a:t>PORTO SILVA, J. </a:t>
            </a:r>
            <a:r>
              <a:rPr b="0" i="1" lang="pt-BR" sz="6400" u="none" strike="noStrike">
                <a:solidFill>
                  <a:srgbClr val="000000"/>
                </a:solidFill>
                <a:latin typeface="Arial"/>
                <a:ea typeface="Arial"/>
                <a:cs typeface="Arial"/>
                <a:sym typeface="Arial"/>
              </a:rPr>
              <a:t>Problema do Caixeiro Viajante</a:t>
            </a:r>
            <a:r>
              <a:rPr b="0" i="0" lang="pt-BR" sz="6400" u="none" strike="noStrike">
                <a:solidFill>
                  <a:srgbClr val="000000"/>
                </a:solidFill>
                <a:latin typeface="Arial"/>
                <a:ea typeface="Arial"/>
                <a:cs typeface="Arial"/>
                <a:sym typeface="Arial"/>
              </a:rPr>
              <a:t> [online]. Universidade Federal do Rio Grande do Sul. Disponível em:</a:t>
            </a:r>
            <a:r>
              <a:rPr b="0" i="0" lang="pt-BR" sz="6400" u="sng" strike="noStrike">
                <a:solidFill>
                  <a:srgbClr val="000000"/>
                </a:solidFill>
                <a:latin typeface="Arial"/>
                <a:ea typeface="Arial"/>
                <a:cs typeface="Arial"/>
                <a:sym typeface="Arial"/>
                <a:hlinkClick r:id="rId5">
                  <a:extLst>
                    <a:ext uri="{A12FA001-AC4F-418D-AE19-62706E023703}">
                      <ahyp:hlinkClr val="tx"/>
                    </a:ext>
                  </a:extLst>
                </a:hlinkClick>
              </a:rPr>
              <a:t> </a:t>
            </a:r>
            <a:r>
              <a:rPr b="0" i="0" lang="pt-BR" sz="6400" u="sng" strike="noStrike">
                <a:solidFill>
                  <a:srgbClr val="1155CC"/>
                </a:solidFill>
                <a:latin typeface="Arial"/>
                <a:ea typeface="Arial"/>
                <a:cs typeface="Arial"/>
                <a:sym typeface="Arial"/>
                <a:hlinkClick r:id="rId6">
                  <a:extLst>
                    <a:ext uri="{A12FA001-AC4F-418D-AE19-62706E023703}">
                      <ahyp:hlinkClr val="tx"/>
                    </a:ext>
                  </a:extLst>
                </a:hlinkClick>
              </a:rPr>
              <a:t>http://www.mat.ufrgs.br/~portosil/caixeiro.html</a:t>
            </a:r>
            <a:r>
              <a:rPr b="0" i="0" lang="pt-BR" sz="6400" u="none" strike="noStrike">
                <a:solidFill>
                  <a:srgbClr val="000000"/>
                </a:solidFill>
                <a:latin typeface="Arial"/>
                <a:ea typeface="Arial"/>
                <a:cs typeface="Arial"/>
                <a:sym typeface="Arial"/>
              </a:rPr>
              <a:t>. Acesso em: 23 nov. 2024.</a:t>
            </a:r>
            <a:endParaRPr b="0" sz="6400">
              <a:latin typeface="Arial"/>
              <a:ea typeface="Arial"/>
              <a:cs typeface="Arial"/>
              <a:sym typeface="Arial"/>
            </a:endParaRPr>
          </a:p>
          <a:p>
            <a:pPr indent="-101600" lvl="0" marL="91440" rtl="0" algn="l">
              <a:lnSpc>
                <a:spcPct val="85000"/>
              </a:lnSpc>
              <a:spcBef>
                <a:spcPts val="2400"/>
              </a:spcBef>
              <a:spcAft>
                <a:spcPts val="0"/>
              </a:spcAft>
              <a:buClr>
                <a:srgbClr val="000000"/>
              </a:buClr>
              <a:buSzPct val="100000"/>
              <a:buChar char=" "/>
            </a:pPr>
            <a:r>
              <a:rPr b="0" i="0" lang="pt-BR" sz="6400" u="none" strike="noStrike">
                <a:solidFill>
                  <a:srgbClr val="000000"/>
                </a:solidFill>
                <a:latin typeface="Arial"/>
                <a:ea typeface="Arial"/>
                <a:cs typeface="Arial"/>
                <a:sym typeface="Arial"/>
              </a:rPr>
              <a:t>UFPR. </a:t>
            </a:r>
            <a:r>
              <a:rPr b="0" i="1" lang="pt-BR" sz="6400" u="none" strike="noStrike">
                <a:solidFill>
                  <a:srgbClr val="000000"/>
                </a:solidFill>
                <a:latin typeface="Arial"/>
                <a:ea typeface="Arial"/>
                <a:cs typeface="Arial"/>
                <a:sym typeface="Arial"/>
              </a:rPr>
              <a:t>Computação Evolutiva - Apostila</a:t>
            </a:r>
            <a:r>
              <a:rPr b="0" i="0" lang="pt-BR" sz="6400" u="none" strike="noStrike">
                <a:solidFill>
                  <a:srgbClr val="000000"/>
                </a:solidFill>
                <a:latin typeface="Arial"/>
                <a:ea typeface="Arial"/>
                <a:cs typeface="Arial"/>
                <a:sym typeface="Arial"/>
              </a:rPr>
              <a:t> [online]. Universidade Federal do Paraná. Disponível em:</a:t>
            </a:r>
            <a:r>
              <a:rPr b="0" i="0" lang="pt-BR" sz="6400" u="sng" strike="noStrike">
                <a:solidFill>
                  <a:srgbClr val="000000"/>
                </a:solidFill>
                <a:latin typeface="Arial"/>
                <a:ea typeface="Arial"/>
                <a:cs typeface="Arial"/>
                <a:sym typeface="Arial"/>
                <a:hlinkClick r:id="rId7">
                  <a:extLst>
                    <a:ext uri="{A12FA001-AC4F-418D-AE19-62706E023703}">
                      <ahyp:hlinkClr val="tx"/>
                    </a:ext>
                  </a:extLst>
                </a:hlinkClick>
              </a:rPr>
              <a:t> </a:t>
            </a:r>
            <a:r>
              <a:rPr b="0" i="0" lang="pt-BR" sz="6400" u="sng" strike="noStrike">
                <a:solidFill>
                  <a:srgbClr val="1155CC"/>
                </a:solidFill>
                <a:latin typeface="Arial"/>
                <a:ea typeface="Arial"/>
                <a:cs typeface="Arial"/>
                <a:sym typeface="Arial"/>
                <a:hlinkClick r:id="rId8">
                  <a:extLst>
                    <a:ext uri="{A12FA001-AC4F-418D-AE19-62706E023703}">
                      <ahyp:hlinkClr val="tx"/>
                    </a:ext>
                  </a:extLst>
                </a:hlinkClick>
              </a:rPr>
              <a:t>https://www.inf.ufpr.br/aurora/tutoriais/Ceapostila.pdf</a:t>
            </a:r>
            <a:r>
              <a:rPr b="0" i="0" lang="pt-BR" sz="6400" u="none" strike="noStrike">
                <a:solidFill>
                  <a:srgbClr val="000000"/>
                </a:solidFill>
                <a:latin typeface="Arial"/>
                <a:ea typeface="Arial"/>
                <a:cs typeface="Arial"/>
                <a:sym typeface="Arial"/>
              </a:rPr>
              <a:t>. Acesso em: 23 nov. 2024.</a:t>
            </a:r>
            <a:endParaRPr b="0" sz="6400">
              <a:latin typeface="Arial"/>
              <a:ea typeface="Arial"/>
              <a:cs typeface="Arial"/>
              <a:sym typeface="Arial"/>
            </a:endParaRPr>
          </a:p>
          <a:p>
            <a:pPr indent="-101600" lvl="0" marL="91440" rtl="0" algn="l">
              <a:lnSpc>
                <a:spcPct val="85000"/>
              </a:lnSpc>
              <a:spcBef>
                <a:spcPts val="2400"/>
              </a:spcBef>
              <a:spcAft>
                <a:spcPts val="0"/>
              </a:spcAft>
              <a:buClr>
                <a:srgbClr val="000000"/>
              </a:buClr>
              <a:buSzPct val="100000"/>
              <a:buChar char=" "/>
            </a:pPr>
            <a:r>
              <a:rPr b="0" i="0" lang="pt-BR" sz="6400" u="none" strike="noStrike">
                <a:solidFill>
                  <a:srgbClr val="000000"/>
                </a:solidFill>
                <a:latin typeface="Arial"/>
                <a:ea typeface="Arial"/>
                <a:cs typeface="Arial"/>
                <a:sym typeface="Arial"/>
              </a:rPr>
              <a:t>LIMA, F. M. </a:t>
            </a:r>
            <a:r>
              <a:rPr b="0" i="1" lang="pt-BR" sz="6400" u="none" strike="noStrike">
                <a:solidFill>
                  <a:srgbClr val="000000"/>
                </a:solidFill>
                <a:latin typeface="Arial"/>
                <a:ea typeface="Arial"/>
                <a:cs typeface="Arial"/>
                <a:sym typeface="Arial"/>
              </a:rPr>
              <a:t>Algoritmos Genéticos: Um resumo detalhado</a:t>
            </a:r>
            <a:r>
              <a:rPr b="0" i="0" lang="pt-BR" sz="6400" u="none" strike="noStrike">
                <a:solidFill>
                  <a:srgbClr val="000000"/>
                </a:solidFill>
                <a:latin typeface="Arial"/>
                <a:ea typeface="Arial"/>
                <a:cs typeface="Arial"/>
                <a:sym typeface="Arial"/>
              </a:rPr>
              <a:t> [online]. Medium. Disponível em:</a:t>
            </a:r>
            <a:r>
              <a:rPr b="0" i="0" lang="pt-BR" sz="6400" u="sng" strike="noStrike">
                <a:solidFill>
                  <a:srgbClr val="000000"/>
                </a:solidFill>
                <a:latin typeface="Arial"/>
                <a:ea typeface="Arial"/>
                <a:cs typeface="Arial"/>
                <a:sym typeface="Arial"/>
                <a:hlinkClick r:id="rId9">
                  <a:extLst>
                    <a:ext uri="{A12FA001-AC4F-418D-AE19-62706E023703}">
                      <ahyp:hlinkClr val="tx"/>
                    </a:ext>
                  </a:extLst>
                </a:hlinkClick>
              </a:rPr>
              <a:t> </a:t>
            </a:r>
            <a:r>
              <a:rPr b="0" i="0" lang="pt-BR" sz="6400" u="sng" strike="noStrike">
                <a:solidFill>
                  <a:srgbClr val="1155CC"/>
                </a:solidFill>
                <a:latin typeface="Arial"/>
                <a:ea typeface="Arial"/>
                <a:cs typeface="Arial"/>
                <a:sym typeface="Arial"/>
                <a:hlinkClick r:id="rId10">
                  <a:extLst>
                    <a:ext uri="{A12FA001-AC4F-418D-AE19-62706E023703}">
                      <ahyp:hlinkClr val="tx"/>
                    </a:ext>
                  </a:extLst>
                </a:hlinkClick>
              </a:rPr>
              <a:t>https://medium.com/@felipemunarolima/algoritmos-gen%C3%A9ticos-um-resumo-detalhado-66c2b3c50a25</a:t>
            </a:r>
            <a:r>
              <a:rPr b="0" i="0" lang="pt-BR" sz="6400" u="none" strike="noStrike">
                <a:solidFill>
                  <a:srgbClr val="000000"/>
                </a:solidFill>
                <a:latin typeface="Arial"/>
                <a:ea typeface="Arial"/>
                <a:cs typeface="Arial"/>
                <a:sym typeface="Arial"/>
              </a:rPr>
              <a:t>. Acesso em: 23 nov. 2024.</a:t>
            </a:r>
            <a:endParaRPr b="0" sz="6400">
              <a:latin typeface="Arial"/>
              <a:ea typeface="Arial"/>
              <a:cs typeface="Arial"/>
              <a:sym typeface="Arial"/>
            </a:endParaRPr>
          </a:p>
          <a:p>
            <a:pPr indent="-91440" lvl="0" marL="91440" rtl="0" algn="l">
              <a:lnSpc>
                <a:spcPct val="85000"/>
              </a:lnSpc>
              <a:spcBef>
                <a:spcPts val="2500"/>
              </a:spcBef>
              <a:spcAft>
                <a:spcPts val="0"/>
              </a:spcAft>
              <a:buClr>
                <a:srgbClr val="262626"/>
              </a:buClr>
              <a:buSzPct val="100000"/>
              <a:buChar char=" "/>
            </a:pPr>
            <a:br>
              <a:rPr lang="pt-BR"/>
            </a:b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tropolitano">
  <a:themeElements>
    <a:clrScheme name="Metropolitano">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Robertha Sousa Rezende</dc:creator>
</cp:coreProperties>
</file>