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86677-0018-DF38-95F8-D3D3B746A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D9E800-1260-C4E4-EEF4-943D60C8B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2A801C-8F1B-9DD0-62DE-69DA5D35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BB3-E067-4FF5-93FE-1547737CED9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2D7BD4-A6B4-4C0D-E4B2-3990A72A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D2986-6755-0487-4B9B-291AC2C2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9ED-7BB8-46BE-B96B-C180041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2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7D3D5-33F6-0B89-D8B8-B248002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8C7650-31E8-8361-2483-897BBB4BD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5FDE4-8A27-94E4-5567-FA1B8AA9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BB3-E067-4FF5-93FE-1547737CED9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8D5AD6-DE3F-95A4-7AEE-39B9F01B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6161C-7C3E-309C-AED7-DD6FA139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9ED-7BB8-46BE-B96B-C180041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EDB733-6064-CA35-060E-464E0DD7B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3B3CDA-4FEF-378B-08F8-1261143D4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7E7B8E-95D4-58FF-845A-B0C3021E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BB3-E067-4FF5-93FE-1547737CED9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A4AD8-8E99-0F4D-7063-FFB4176D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165FF-ED79-EED3-46DC-AB862F64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9ED-7BB8-46BE-B96B-C180041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C60EA-5EDC-67BE-A694-032DE67F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1CD9D6-80D3-459C-9A30-4E72744B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BE7A3-9800-8961-F769-CDD8DF85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BB3-E067-4FF5-93FE-1547737CED9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D45409-B5AA-6C3D-6609-03DCD26E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1FB9AB-D02A-4516-CC50-A0890DB7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9ED-7BB8-46BE-B96B-C180041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31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85593-933C-215B-662D-7B3AA7BE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145073-C646-8A12-6F1E-4E556466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448227-3D5F-08DE-E2FE-6BA73FC5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BB3-E067-4FF5-93FE-1547737CED9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A43AE5-A069-647F-1FD3-14A4CFBA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38FA0-BED1-C6C6-ECD3-136879A6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9ED-7BB8-46BE-B96B-C180041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8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791D4-0916-3A8D-96C6-26A9223A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8471D7-F462-F653-A43C-2C15BD92B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65B05-5E22-B2E5-8CD3-3A21E94BB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C6D10-170D-64DB-B50E-E94A5189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BB3-E067-4FF5-93FE-1547737CED9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676F4D-44A8-CDD9-52A3-0D49F53E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B2BBE0-C3CD-C2D6-318B-4BFAAF02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9ED-7BB8-46BE-B96B-C180041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54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8843D-9F9C-380A-F694-82D1CBDD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D93EC6-4D04-FB5D-8BF8-459A6646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E06CAB-5D8E-7E0F-8C0F-224DC6639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6D738B-6AEF-D281-D4AE-AB382271D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4F2B10-6101-406C-D912-6C1DEE152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4DA731-3C38-0980-FEFF-E6B4DCD0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BB3-E067-4FF5-93FE-1547737CED9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C50AF2-2ED4-2737-7E2F-1F8F495F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EC426B-339B-CB83-B42C-7368A962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9ED-7BB8-46BE-B96B-C180041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3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DCD1A-4E31-BF01-F17F-2C0E5841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719AB2-106A-08F5-6223-BCD7773F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BB3-E067-4FF5-93FE-1547737CED9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8D5C91-3DEE-79BE-827F-1749F676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895D7F-FB3E-5615-8CE0-747716A9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9ED-7BB8-46BE-B96B-C180041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78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08BB04-4A8F-22F4-B7C2-5BF0998A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BB3-E067-4FF5-93FE-1547737CED9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86E4AA-D056-E423-0220-38D7FCAE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9AB763-3AB4-8243-7B68-430446DF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9ED-7BB8-46BE-B96B-C180041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1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821C3-2037-F72E-6AF1-EA391C66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0B023-0C5D-C1D4-6A9E-F00688FD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F6BA3A-C947-63CA-BD18-5CB1865E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AC15B0-5009-E705-DFF5-80A829A7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BB3-E067-4FF5-93FE-1547737CED9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D8BBCD-3340-E931-4CE9-5701B76B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E2CA01-F094-3378-76BF-C3322E97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9ED-7BB8-46BE-B96B-C180041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35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E57D1-8752-5B47-E44B-9C611E60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F70397-9502-C8FC-6A23-EF7CDB248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153AC-EBB3-5BBD-D4FD-74009D64E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4A3497-EA9A-6844-8995-91B37F84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BB3-E067-4FF5-93FE-1547737CED9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6A0F0-AFA3-30B0-7D93-54BAC287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5E6C3C-142B-9A1D-7945-7E7E1CD3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9ED-7BB8-46BE-B96B-C180041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647B0A-E86C-360C-E4B1-855E11FE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2147B-E8FC-DC6C-DFF8-6684EFB7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1A0EA0-99FA-DA50-F74D-B9139169F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32BB3-E067-4FF5-93FE-1547737CED9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8FBE8-4649-B079-3C3A-A5998007B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851CE-A7A5-88A2-BF13-9BF97F950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8D9ED-7BB8-46BE-B96B-C180041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3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isciplinas.usp.br/pluginfile.php/4121279/mod_resource/content/1/SolucaoLista.pdf" TargetMode="External"/><Relationship Id="rId2" Type="http://schemas.openxmlformats.org/officeDocument/2006/relationships/hyperlink" Target="https://panda.ime.usp.br/pensepy/static/pensepy/12-Recursao/recursionsimple-ptbr.html#lst-recsu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9D57-6A2D-3E72-CE31-59EA3FF5A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372" y="251506"/>
            <a:ext cx="9144000" cy="116933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Funções Recursivas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73D6F-FFC0-E349-DB92-94B9B5922F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354" y="1652060"/>
            <a:ext cx="11629292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Objetivos desta unidade são os seguintes: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Entender que alguns problemas muito complexos podem ter uma solução recursiva simples.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Aprender a formular programas de forma recursiva.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Entender e aplicar as três leis da recursão.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Entender a recursão como uma forma de iteração.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Implementar a formulação recursiva de um problema.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Entender como a recursão é implementada por um sistema computacional.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21B2AB-4E7E-4D13-A41D-FA834A4C8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0DF9023-1478-B99C-9546-F369984D56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354" y="1458162"/>
            <a:ext cx="11629292" cy="425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</a:t>
            </a:r>
            <a:r>
              <a:rPr lang="pt-BR" sz="4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é recursão?</a:t>
            </a:r>
          </a:p>
          <a:p>
            <a:pPr algn="l"/>
            <a:endParaRPr lang="pt-BR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Recursão é um método de resolução de problemas que envolve quebrar um problema em subproblemas menores e menores até chegar a um problema pequeno o suficiente para que ele possa ser resolvido trivialmente. 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Normalmente recursão envolve uma função que chama a si mesma. Embora possa não parecer muito, a recursão nos permite escrever soluções elegantes para problemas que, de outra forma, podem ser muito difíceis de programar.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0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589684-5338-76D0-A540-A8D6DDE66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C88DD0-8D5C-E0B0-5109-47BF59D0FC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354" y="749250"/>
            <a:ext cx="11629292" cy="566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</a:t>
            </a:r>
            <a:r>
              <a:rPr lang="pt-BR" sz="4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é recursão?</a:t>
            </a:r>
          </a:p>
          <a:p>
            <a:pPr algn="l"/>
            <a:endParaRPr lang="pt-BR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 contexto da computação, as funções recursivas são aquelas que apresentam chamadas, diretas ou indiretas, a si mesmas.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Uma função recursiva é uma função que chama a si mesma. Para evitar que uma função se repita indefinidamente, ela deve conter pelo menos uma instrução de seleção. Essa instrução examina uma condição chamada de caso-base para determinar se deve parar ou continuar com uma etapa recursiva.</a:t>
            </a:r>
          </a:p>
        </p:txBody>
      </p:sp>
    </p:spTree>
    <p:extLst>
      <p:ext uri="{BB962C8B-B14F-4D97-AF65-F5344CB8AC3E}">
        <p14:creationId xmlns:p14="http://schemas.microsoft.com/office/powerpoint/2010/main" val="109972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31AF2B-5308-435E-90FB-D203000FC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618E0C3-33D3-33F5-297A-7FE5E11D0B0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354" y="1000088"/>
            <a:ext cx="11629292" cy="516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Funções Recursivas </a:t>
            </a:r>
          </a:p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Recursividade é uma forma interessante de resolver problemas. Essa forma se aplica quando um problema pode ser dividido em problemas menores (subproblemas) de mesma natureza que o problema original. </a:t>
            </a:r>
          </a:p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Como os subproblemas têm a mesma natureza do problema original, o mesmo método usado para reduzir o problema pode ser usado para reduzir os subproblemas. </a:t>
            </a:r>
          </a:p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Mas, até quando devemos dividir o problema em subproblemas? Quando parar de reduzir? Quando o subproblema obtido for um caso trivial, para o qual se conhece a solução. </a:t>
            </a:r>
          </a:p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Se o método usado para reduzir o problema for implementado como uma função, usar o mesmo método é chamar a função dentro da própria função</a:t>
            </a:r>
          </a:p>
        </p:txBody>
      </p:sp>
    </p:spTree>
    <p:extLst>
      <p:ext uri="{BB962C8B-B14F-4D97-AF65-F5344CB8AC3E}">
        <p14:creationId xmlns:p14="http://schemas.microsoft.com/office/powerpoint/2010/main" val="85500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33C39-77FB-0AF7-CD10-34CC06031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3C3CD06-CE94-642A-7003-3C93819BA7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354" y="1131409"/>
            <a:ext cx="11629292" cy="490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Funções Recursivas</a:t>
            </a:r>
          </a:p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Exemplo: Calcular 10! </a:t>
            </a:r>
          </a:p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10! = 10 x 9 x 8 x 7 x 6 x 5 x 4 x 3 x 2 x 1 </a:t>
            </a:r>
          </a:p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Então: 10! = 10 x 9! </a:t>
            </a:r>
          </a:p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O problema de calcular 10! reduziu-se ao problema de calcular 9! </a:t>
            </a:r>
          </a:p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Mas 9! = 9 x 8! </a:t>
            </a:r>
          </a:p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Até quando devemos reduzir o problema? Qual é o caso trivial de cálculo do fatorial? É a definição de 0! = 1. </a:t>
            </a:r>
          </a:p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Então podemos escrever:</a:t>
            </a:r>
          </a:p>
          <a:p>
            <a:pPr algn="l"/>
            <a:endParaRPr lang="pt-BR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21A8EA-C3F9-F8AD-CCFA-566202E7C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35" y="5726591"/>
            <a:ext cx="4067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9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FE0761-5BDE-9D77-4B9F-45A9F4996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DB25789-B09C-5E1A-82A2-5A2275F651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354" y="1297609"/>
            <a:ext cx="11629292" cy="457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just"/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just"/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just"/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fat(n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pPr algn="just"/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informe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um 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just"/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(fat(n))</a:t>
            </a:r>
          </a:p>
          <a:p>
            <a:pPr algn="l"/>
            <a:endParaRPr lang="pt-BR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OBSERVE que a função </a:t>
            </a:r>
            <a:r>
              <a:rPr lang="pt-BR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fat</a:t>
            </a:r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chama a si mesma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71A379-E014-76DB-D57B-0F89F86C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91" y="296462"/>
            <a:ext cx="4067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0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525ED2-B3E5-C774-7693-0C0DA8F1E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142E1CF-DDDB-4691-A54D-DBE661B19B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354" y="-96955"/>
            <a:ext cx="11629292" cy="499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b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Como funciona essa função </a:t>
            </a:r>
            <a:r>
              <a:rPr lang="pt-BR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fat</a:t>
            </a:r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 A função usa um mecanismo conhecido como pilha de execução! 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Numa pilha de execução, os resultados parciais são empilhados e são desempilhados somente quando é possível realizar o cálculo do resultado (ou quando se chega ao caso trivial). </a:t>
            </a:r>
          </a:p>
          <a:p>
            <a:pPr algn="just"/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just"/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just"/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just"/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fat(n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pPr algn="just"/>
            <a:endParaRPr lang="pt-BR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212F04-2C44-DF8C-5BB0-0F27AA1B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471" y="2251872"/>
            <a:ext cx="4067175" cy="10001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DDA6F8-3F7C-34B0-3A45-4B7761671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72" y="4395911"/>
            <a:ext cx="75438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2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30136-0572-8419-F32B-CEEB56F51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C648A2D-FC55-D280-BD7D-BDB61F654B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354" y="1905467"/>
            <a:ext cx="11629292" cy="335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 três leis da recursão</a:t>
            </a:r>
          </a:p>
          <a:p>
            <a:pPr algn="l"/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Todos os algoritmos recursivos devem obedecer a três leis importantes:</a:t>
            </a:r>
          </a:p>
          <a:p>
            <a:pPr algn="l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 algoritmo recursivo deve ter um caso básico</a:t>
            </a:r>
          </a:p>
          <a:p>
            <a:pPr algn="l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 algoritmo recursivo deve mudar o seu estado e se aproximar do caso básico.</a:t>
            </a:r>
          </a:p>
          <a:p>
            <a:pPr algn="l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 algoritmo recursivo deve chamar a si mesmo, recursivamente.</a:t>
            </a:r>
          </a:p>
          <a:p>
            <a:pPr algn="l"/>
            <a:endParaRPr lang="pt-BR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028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9D57-6A2D-3E72-CE31-59EA3FF5A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372" y="251505"/>
            <a:ext cx="9144000" cy="1521023"/>
          </a:xfrm>
        </p:spPr>
        <p:txBody>
          <a:bodyPr>
            <a:normAutofit fontScale="90000"/>
          </a:bodyPr>
          <a:lstStyle/>
          <a:p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73D6F-FFC0-E349-DB92-94B9B5922F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60363" y="1905117"/>
            <a:ext cx="1018500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alt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Referência: </a:t>
            </a:r>
            <a:r>
              <a:rPr lang="pt-BR" alt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https://panda.ime.usp.br/pensepy/static/pensepy/12-Recursao/recursionsimple-ptbr.html#lst-recsum</a:t>
            </a:r>
            <a:endParaRPr lang="pt-BR" alt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https://edisciplinas.usp.br/pluginfile.php/4121279/mod_resource/content/1/SolucaoLista.pdf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https://www.youtube.com/watch?si=YU4XNhnZJ7kw3Sh3&amp;v=M7c-m2xN9FQ&amp;feature=youtu.be</a:t>
            </a:r>
            <a:endParaRPr lang="pt-BR" alt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76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699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Helvetica Neue</vt:lpstr>
      <vt:lpstr>Times New Roman</vt:lpstr>
      <vt:lpstr>Tema do Office</vt:lpstr>
      <vt:lpstr>Funções Recursivas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Márcia Borchardt</dc:creator>
  <cp:lastModifiedBy>Márcia Borchardt</cp:lastModifiedBy>
  <cp:revision>15</cp:revision>
  <dcterms:created xsi:type="dcterms:W3CDTF">2024-09-01T21:42:36Z</dcterms:created>
  <dcterms:modified xsi:type="dcterms:W3CDTF">2024-10-18T02:41:39Z</dcterms:modified>
</cp:coreProperties>
</file>