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ff3c495650_0_12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g2ff3c495650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g2ff3c495650_0_1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d416951612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2d4169516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" name="Google Shape;42;g2d416951612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d42d5a51b4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2d42d5a51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" name="Google Shape;52;g2d42d5a51b4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416951612_0_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d41695161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0" name="Google Shape;60;g2d416951612_0_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416951612_0_1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d41695161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68" name="Google Shape;68;g2d416951612_0_1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45f7b7071_0_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d45f7b7071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6" name="Google Shape;76;g2d45f7b7071_0_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45f7b7071_0_15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d45f7b7071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g2d45f7b7071_0_15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7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0926" y="5622272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20" name="Google Shape;20;p4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pt-BR" sz="8800">
                  <a:solidFill>
                    <a:srgbClr val="FFFFFF"/>
                  </a:solidFill>
                </a:rPr>
                <a:t>Exercícios Javascript</a:t>
              </a:r>
              <a:endParaRPr b="1" i="0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</p:grpSp>
      <p:sp>
        <p:nvSpPr>
          <p:cNvPr id="22" name="Google Shape;22;p4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24" name="Google Shape;24;p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33" name="Google Shape;33;p5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9600">
                <a:solidFill>
                  <a:srgbClr val="FFFFFF"/>
                </a:solidFill>
              </a:rPr>
              <a:t>Exercícios</a:t>
            </a:r>
            <a:endParaRPr b="1" sz="9600">
              <a:solidFill>
                <a:srgbClr val="FFFFFF"/>
              </a:solidFill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37" name="Google Shape;37;p5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Buscando um valor de um campo: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Dicas!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475" y="3939600"/>
            <a:ext cx="13823350" cy="30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1475" y="7532700"/>
            <a:ext cx="13823350" cy="3439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Exercício 1: Criar um array de números e exibir os números.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Desafio: Criar uma função que exibe somente os números pares no console.log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55" name="Google Shape;55;p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56" name="Google Shape;56;p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Exercícios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Exercício 2: Criar um array de números e exibir os números.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Desafio: Criar uma função que exibe somente os números </a:t>
            </a:r>
            <a:r>
              <a:rPr b="1" lang="pt-BR" sz="3600">
                <a:solidFill>
                  <a:srgbClr val="FFFFFF"/>
                </a:solidFill>
              </a:rPr>
              <a:t>ímpares no console.log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63" name="Google Shape;63;p8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64" name="Google Shape;64;p8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Exercícios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Exercício 3: </a:t>
            </a:r>
            <a:r>
              <a:rPr b="1" lang="pt-BR" sz="3600">
                <a:solidFill>
                  <a:srgbClr val="FFFFFF"/>
                </a:solidFill>
              </a:rPr>
              <a:t>Criar um objeto que represente um carro com propriedades (marca, modelo, ano).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Desafio: Crie um bot</a:t>
            </a:r>
            <a:r>
              <a:rPr b="1" lang="pt-BR" sz="3600">
                <a:solidFill>
                  <a:srgbClr val="FFFFFF"/>
                </a:solidFill>
              </a:rPr>
              <a:t>ão de que carregue em um formulário os atributos do carro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72" name="Google Shape;72;p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Exercícios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Exercício 4: </a:t>
            </a:r>
            <a:r>
              <a:rPr b="1" lang="pt-BR" sz="3600">
                <a:solidFill>
                  <a:srgbClr val="FFFFFF"/>
                </a:solidFill>
              </a:rPr>
              <a:t>Crie um botão e um elemento para exibir o número.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A cada clique no botão, </a:t>
            </a:r>
            <a:r>
              <a:rPr b="1" lang="pt-BR" sz="3600">
                <a:solidFill>
                  <a:srgbClr val="FFFFFF"/>
                </a:solidFill>
              </a:rPr>
              <a:t>incrementa</a:t>
            </a:r>
            <a:r>
              <a:rPr b="1" lang="pt-BR" sz="3600">
                <a:solidFill>
                  <a:srgbClr val="FFFFFF"/>
                </a:solidFill>
              </a:rPr>
              <a:t> um contador e atualize o elemento com o novo valor.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79" name="Google Shape;79;p1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0" name="Google Shape;80;p1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Exercícios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0"/>
          <p:cNvSpPr txBox="1"/>
          <p:nvPr/>
        </p:nvSpPr>
        <p:spPr>
          <a:xfrm>
            <a:off x="0" y="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Crie um botão e um elemento para exibir o número.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cada clique no botão, incremente um contador e atualize o elemento com o novo valor.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Exercício 5: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Criar uma lista dinâmica: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pt-BR" sz="3600">
                <a:solidFill>
                  <a:srgbClr val="FFFFFF"/>
                </a:solidFill>
              </a:rPr>
              <a:t>Crie um campo de entrada para adicionar itens a uma lista.</a:t>
            </a:r>
            <a:endParaRPr b="1"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b="1" lang="pt-BR" sz="3600">
                <a:solidFill>
                  <a:srgbClr val="FFFFFF"/>
                </a:solidFill>
              </a:rPr>
              <a:t>A cada novo item adicionado, atualize a lista na página.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rgbClr val="FFFFFF"/>
                </a:solidFill>
              </a:rPr>
              <a:t>Exemplo para criar elementos: https://github.com/dugabriel/univille-desenvolvimento-web/blob/main/javascript/exemples/createElement.html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9" name="Google Shape;89;p1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Exercícios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1"/>
          <p:cNvSpPr txBox="1"/>
          <p:nvPr/>
        </p:nvSpPr>
        <p:spPr>
          <a:xfrm>
            <a:off x="0" y="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Crie um botão e um elemento para exibir o número.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 cada clique no botão, incremente um contador e atualize o elemento com o novo valor.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642" y="5302993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2"/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99" name="Google Shape;99;p12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pt-BR" sz="9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  <p:sp>
          <p:nvSpPr>
            <p:cNvPr id="100" name="Google Shape;100;p12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lang="pt-BR" sz="5400">
                  <a:solidFill>
                    <a:srgbClr val="FFFFFF"/>
                  </a:solidFill>
                </a:rPr>
                <a:t>eduardogabriel24</a:t>
              </a: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@univille.br</a:t>
              </a:r>
              <a:endPara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2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103" name="Google Shape;103;p12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12"/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