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4d0190e5b_0_5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d4d0190e5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g2d4d0190e5b_0_5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ff3c495650_0_12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g2ff3c495650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g2ff3c495650_0_1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c5055b223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2fc5055b2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" name="Google Shape;42;g2fc5055b223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d4d0190e5b_0_3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d4d0190e5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" name="Google Shape;50;g2d4d0190e5b_0_3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4d0190e5b_0_1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d4d0190e5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2d4d0190e5b_0_1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416951612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d4169516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" name="Google Shape;71;g2d416951612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2d5a51b4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d42d5a51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pt-BR"/>
              <a:t>if (numero % 2 === 0) { console.log("O número é par."); } else { console.log("O número é ímpar."); }</a:t>
            </a:r>
            <a:endParaRPr/>
          </a:p>
        </p:txBody>
      </p:sp>
      <p:sp>
        <p:nvSpPr>
          <p:cNvPr id="80" name="Google Shape;80;g2d42d5a51b4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4d0190e5b_0_4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d4d0190e5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2d4d0190e5b_0_4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45f7b7071_0_1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d45f7b707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g2d45f7b7071_0_1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0926" y="5622272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20" name="Google Shape;20;p4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pt-BR" sz="8800">
                  <a:solidFill>
                    <a:srgbClr val="FFFFFF"/>
                  </a:solidFill>
                </a:rPr>
                <a:t>HTML DOM e Criando elementos com Javascript</a:t>
              </a:r>
              <a:endParaRPr b="1" i="0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</p:grpSp>
      <p:sp>
        <p:nvSpPr>
          <p:cNvPr id="22" name="Google Shape;22;p4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24" name="Google Shape;24;p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Exercício 2: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Galeria de Imagens:</a:t>
            </a:r>
            <a:r>
              <a:rPr lang="pt-BR" sz="3600">
                <a:solidFill>
                  <a:srgbClr val="FFFFFF"/>
                </a:solidFill>
              </a:rPr>
              <a:t> Desenvolva uma galeria onde o usuário possa adicionar URLs de imagens para visualizá-las.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Passos: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Crie um campo de entrada para que o usuário insira o URL de uma imagem e um botão para adicionar.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No JavaScript: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Ao clicar no botão, capture o URL da imagem.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Crie um novo elemento &lt;img&gt; e defina o atributo src com o URL fornecido.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Crie um elemento &lt;div&gt; para envolver a imagem e facilitar a organização da galeria.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Adicione o &lt;div&gt; com a imagem a uma seção de galeria no HTML.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Exercícios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0" y="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Crie um botão e um elemento para exibir o número.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cada clique no botão, incremente um contador e atualize o elemento com o novo valor.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642" y="5302993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4"/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120" name="Google Shape;120;p14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pt-BR" sz="9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lang="pt-BR" sz="5400">
                  <a:solidFill>
                    <a:srgbClr val="FFFFFF"/>
                  </a:solidFill>
                </a:rPr>
                <a:t>eduardogabriel24</a:t>
              </a: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@univille.br</a:t>
              </a:r>
              <a:endPara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124" name="Google Shape;124;p1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4"/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33" name="Google Shape;33;p5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>
                <a:solidFill>
                  <a:srgbClr val="FFFFFF"/>
                </a:solidFill>
              </a:rPr>
              <a:t>DOM (Document Object Model) </a:t>
            </a:r>
            <a:endParaRPr b="1" sz="8400">
              <a:solidFill>
                <a:srgbClr val="FFFFFF"/>
              </a:solidFill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37" name="Google Shape;37;p5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O </a:t>
            </a:r>
            <a:r>
              <a:rPr b="1" lang="pt-BR" sz="3600">
                <a:solidFill>
                  <a:srgbClr val="FFFFFF"/>
                </a:solidFill>
              </a:rPr>
              <a:t>Document Object Model</a:t>
            </a:r>
            <a:r>
              <a:rPr lang="pt-BR" sz="3600">
                <a:solidFill>
                  <a:srgbClr val="FFFFFF"/>
                </a:solidFill>
              </a:rPr>
              <a:t> (DOM) é uma interface de programação para os documentos HTML e XML.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Representa a página de forma que os programas possam alterar a estrutura do documento, alterar o estilo e conteúdo. O DOM representa o documento com nós e objetos, dessa forma, as linguagens de programação podem se conectar à página.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O DOM é uma representação orientada a objetos da página da web, que pode ser modificada com uma linguagem de script como JavaScript.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DOM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Por exemplo, o DOM padrão especifica que o método </a:t>
            </a:r>
            <a:r>
              <a:rPr b="1" lang="pt-BR" sz="3600">
                <a:solidFill>
                  <a:srgbClr val="FFFFFF"/>
                </a:solidFill>
              </a:rPr>
              <a:t>getElementsByTagName</a:t>
            </a:r>
            <a:r>
              <a:rPr lang="pt-BR" sz="3600">
                <a:solidFill>
                  <a:srgbClr val="FFFFFF"/>
                </a:solidFill>
              </a:rPr>
              <a:t> no código abaixo deve retornar uma lista de todos os elementos </a:t>
            </a:r>
            <a:r>
              <a:rPr b="1" lang="pt-BR" sz="3600">
                <a:solidFill>
                  <a:srgbClr val="FFFFFF"/>
                </a:solidFill>
              </a:rPr>
              <a:t>&lt;p&gt;</a:t>
            </a:r>
            <a:r>
              <a:rPr lang="pt-BR" sz="3600">
                <a:solidFill>
                  <a:srgbClr val="FFFFFF"/>
                </a:solidFill>
              </a:rPr>
              <a:t> no documento: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54" name="Google Shape;54;p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DOM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227" y="5051240"/>
            <a:ext cx="20725626" cy="68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62" name="Google Shape;62;p8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8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>
                <a:solidFill>
                  <a:srgbClr val="FFFFFF"/>
                </a:solidFill>
              </a:rPr>
              <a:t>Como criar um elemento</a:t>
            </a:r>
            <a:endParaRPr b="1" sz="8400">
              <a:solidFill>
                <a:srgbClr val="FFFFFF"/>
              </a:solidFill>
            </a:endParaRPr>
          </a:p>
        </p:txBody>
      </p:sp>
      <p:grpSp>
        <p:nvGrpSpPr>
          <p:cNvPr id="65" name="Google Shape;65;p8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66" name="Google Shape;66;p8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1080000" y="2880000"/>
            <a:ext cx="67635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Para criar e adicionar elementos ao HTML usando JavaScript nativo, você pode usar o método </a:t>
            </a:r>
            <a:r>
              <a:rPr b="1" lang="pt-BR" sz="3200">
                <a:solidFill>
                  <a:srgbClr val="FFFFFF"/>
                </a:solidFill>
              </a:rPr>
              <a:t>document.createElement</a:t>
            </a:r>
            <a:r>
              <a:rPr lang="pt-BR" sz="3200">
                <a:solidFill>
                  <a:srgbClr val="FFFFFF"/>
                </a:solidFill>
              </a:rPr>
              <a:t> para criar o novo elemento e o método append para inseri-lo dentro de outro elemento no DOM. Aqui vai um exemplo prático: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Como criar um elemento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3300" y="2880000"/>
            <a:ext cx="15864228" cy="98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Explicação do Código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pt-BR" sz="3600">
                <a:solidFill>
                  <a:srgbClr val="FFFFFF"/>
                </a:solidFill>
              </a:rPr>
              <a:t>document.createElement("div"):</a:t>
            </a:r>
            <a:r>
              <a:rPr lang="pt-BR" sz="3600">
                <a:solidFill>
                  <a:srgbClr val="FFFFFF"/>
                </a:solidFill>
              </a:rPr>
              <a:t> Cria uma nova div.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pt-BR" sz="3600">
                <a:solidFill>
                  <a:srgbClr val="FFFFFF"/>
                </a:solidFill>
              </a:rPr>
              <a:t>novaDiv.className = "minha-div"</a:t>
            </a:r>
            <a:r>
              <a:rPr lang="pt-BR" sz="3600">
                <a:solidFill>
                  <a:srgbClr val="FFFFFF"/>
                </a:solidFill>
              </a:rPr>
              <a:t>: Define a classe para a div (opcional).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pt-BR" sz="3600">
                <a:solidFill>
                  <a:srgbClr val="FFFFFF"/>
                </a:solidFill>
              </a:rPr>
              <a:t>novoParagrafo.textContent:</a:t>
            </a:r>
            <a:r>
              <a:rPr lang="pt-BR" sz="3600">
                <a:solidFill>
                  <a:srgbClr val="FFFFFF"/>
                </a:solidFill>
              </a:rPr>
              <a:t> Define o texto do parágrafo.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pt-BR" sz="3600">
                <a:solidFill>
                  <a:srgbClr val="FFFFFF"/>
                </a:solidFill>
              </a:rPr>
              <a:t>novaDiv.append(novoParagrafo):</a:t>
            </a:r>
            <a:r>
              <a:rPr lang="pt-BR" sz="3600">
                <a:solidFill>
                  <a:srgbClr val="FFFFFF"/>
                </a:solidFill>
              </a:rPr>
              <a:t> Adiciona o parágrafo como filho da div.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pt-BR" sz="3600">
                <a:solidFill>
                  <a:srgbClr val="FFFFFF"/>
                </a:solidFill>
              </a:rPr>
              <a:t>document.body.append(novaDiv):</a:t>
            </a:r>
            <a:r>
              <a:rPr lang="pt-BR" sz="3600">
                <a:solidFill>
                  <a:srgbClr val="FFFFFF"/>
                </a:solidFill>
              </a:rPr>
              <a:t> Adiciona a div com o parágrafo ao final do body.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Dessa forma, você cria e adiciona elementos dinamicamente ao HTML usando JavaScript nativo.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4" name="Google Shape;84;p1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Como criar um elemento</a:t>
            </a:r>
            <a:endParaRPr b="1" sz="7000">
              <a:solidFill>
                <a:srgbClr val="4BB2F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1080000" y="2249825"/>
            <a:ext cx="203319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Outro exemplo. Esta função cria um novo elemento H1, adiciona texto a esse elemento e, em seguida, adiciona o H1 à árvore deste documento: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Como criar um elemento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075" y="4354850"/>
            <a:ext cx="15652300" cy="86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Exercício 1: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Criar uma lista de tarefas: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pt-BR" sz="3600">
                <a:solidFill>
                  <a:srgbClr val="FFFFFF"/>
                </a:solidFill>
              </a:rPr>
              <a:t>Crie um campo de entrada para adicionar itens a uma lista.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pt-BR" sz="3600">
                <a:solidFill>
                  <a:srgbClr val="FFFFFF"/>
                </a:solidFill>
              </a:rPr>
              <a:t>A cada novo item adicionado, atualize a lista na página.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Exemplo para criar elementos: https://github.com/dugabriel/univille-desenvolvimento-web/blob/main/javascript/exemples/createElement.html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01" name="Google Shape;101;p1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Exercícios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0" y="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Crie um botão e um elemento para exibir o número.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cada clique no botão, incremente um contador e atualize o elemento com o novo valor.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