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9"/>
  </p:notesMasterIdLst>
  <p:sldIdLst>
    <p:sldId id="256" r:id="rId2"/>
    <p:sldId id="581" r:id="rId3"/>
    <p:sldId id="623" r:id="rId4"/>
    <p:sldId id="652" r:id="rId5"/>
    <p:sldId id="675" r:id="rId6"/>
    <p:sldId id="676" r:id="rId7"/>
    <p:sldId id="689" r:id="rId8"/>
    <p:sldId id="679" r:id="rId9"/>
    <p:sldId id="680" r:id="rId10"/>
    <p:sldId id="692" r:id="rId11"/>
    <p:sldId id="693" r:id="rId12"/>
    <p:sldId id="688" r:id="rId13"/>
    <p:sldId id="677" r:id="rId14"/>
    <p:sldId id="678" r:id="rId15"/>
    <p:sldId id="691" r:id="rId16"/>
    <p:sldId id="682" r:id="rId17"/>
    <p:sldId id="683" r:id="rId18"/>
    <p:sldId id="684" r:id="rId19"/>
    <p:sldId id="685" r:id="rId20"/>
    <p:sldId id="686" r:id="rId21"/>
    <p:sldId id="690" r:id="rId22"/>
    <p:sldId id="681" r:id="rId23"/>
    <p:sldId id="687" r:id="rId24"/>
    <p:sldId id="624" r:id="rId25"/>
    <p:sldId id="625" r:id="rId26"/>
    <p:sldId id="694" r:id="rId27"/>
    <p:sldId id="617" r:id="rId28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B2F9"/>
    <a:srgbClr val="272727"/>
    <a:srgbClr val="1E5128"/>
    <a:srgbClr val="171F24"/>
    <a:srgbClr val="121212"/>
    <a:srgbClr val="4E9F3D"/>
    <a:srgbClr val="84C9FB"/>
    <a:srgbClr val="1E1E1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B3736-32F3-D24F-AC43-D303B30CBE85}" v="141" dt="2022-08-16T21:20:37.573"/>
    <p1510:client id="{9B368B75-8618-A049-B241-CE657CCD2B15}" v="96" dt="2022-08-17T20:38:58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2925"/>
  </p:normalViewPr>
  <p:slideViewPr>
    <p:cSldViewPr snapToGrid="0" snapToObjects="1">
      <p:cViewPr varScale="1">
        <p:scale>
          <a:sx n="59" d="100"/>
          <a:sy n="59" d="100"/>
        </p:scale>
        <p:origin x="155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ERSON ANDRE" userId="41730de3-9de5-4da6-a89a-f52301d8f630" providerId="ADAL" clId="{67DF0B9A-8364-1D44-9A12-042EF57E878F}"/>
    <pc:docChg chg="undo custSel addSld delSld modSld sldOrd modMainMaster">
      <pc:chgData name="LEANDERSON ANDRE" userId="41730de3-9de5-4da6-a89a-f52301d8f630" providerId="ADAL" clId="{67DF0B9A-8364-1D44-9A12-042EF57E878F}" dt="2022-07-14T17:10:33.030" v="921" actId="120"/>
      <pc:docMkLst>
        <pc:docMk/>
      </pc:docMkLst>
      <pc:sldChg chg="addSp delSp modSp mod modTransition setBg modAnim">
        <pc:chgData name="LEANDERSON ANDRE" userId="41730de3-9de5-4da6-a89a-f52301d8f630" providerId="ADAL" clId="{67DF0B9A-8364-1D44-9A12-042EF57E878F}" dt="2022-07-14T17:05:59.009" v="707"/>
        <pc:sldMkLst>
          <pc:docMk/>
          <pc:sldMk cId="0" sldId="256"/>
        </pc:sldMkLst>
        <pc:spChg chg="mod">
          <ac:chgData name="LEANDERSON ANDRE" userId="41730de3-9de5-4da6-a89a-f52301d8f630" providerId="ADAL" clId="{67DF0B9A-8364-1D44-9A12-042EF57E878F}" dt="2022-07-14T16:44:53.294" v="257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LEANDERSON ANDRE" userId="41730de3-9de5-4da6-a89a-f52301d8f630" providerId="ADAL" clId="{67DF0B9A-8364-1D44-9A12-042EF57E878F}" dt="2022-07-14T16:05:24.773" v="4" actId="207"/>
          <ac:spMkLst>
            <pc:docMk/>
            <pc:sldMk cId="0" sldId="256"/>
            <ac:spMk id="9" creationId="{00000000-0000-0000-0000-000000000000}"/>
          </ac:spMkLst>
        </pc:spChg>
        <pc:spChg chg="mod">
          <ac:chgData name="LEANDERSON ANDRE" userId="41730de3-9de5-4da6-a89a-f52301d8f630" providerId="ADAL" clId="{67DF0B9A-8364-1D44-9A12-042EF57E878F}" dt="2022-07-14T16:44:44.882" v="256" actId="2711"/>
          <ac:spMkLst>
            <pc:docMk/>
            <pc:sldMk cId="0" sldId="256"/>
            <ac:spMk id="11" creationId="{00000000-0000-0000-0000-000000000000}"/>
          </ac:spMkLst>
        </pc:spChg>
        <pc:spChg chg="add mod topLvl">
          <ac:chgData name="LEANDERSON ANDRE" userId="41730de3-9de5-4da6-a89a-f52301d8f630" providerId="ADAL" clId="{67DF0B9A-8364-1D44-9A12-042EF57E878F}" dt="2022-07-14T16:22:48.874" v="125" actId="1076"/>
          <ac:spMkLst>
            <pc:docMk/>
            <pc:sldMk cId="0" sldId="256"/>
            <ac:spMk id="12" creationId="{751E0209-E883-905F-C884-1423BE1499C9}"/>
          </ac:spMkLst>
        </pc:spChg>
        <pc:spChg chg="add mod topLvl">
          <ac:chgData name="LEANDERSON ANDRE" userId="41730de3-9de5-4da6-a89a-f52301d8f630" providerId="ADAL" clId="{67DF0B9A-8364-1D44-9A12-042EF57E878F}" dt="2022-07-14T16:22:37.073" v="122" actId="1076"/>
          <ac:spMkLst>
            <pc:docMk/>
            <pc:sldMk cId="0" sldId="256"/>
            <ac:spMk id="13" creationId="{37A6D4BC-1421-2BBA-EFD6-6E89524D8BED}"/>
          </ac:spMkLst>
        </pc:spChg>
        <pc:spChg chg="add mod">
          <ac:chgData name="LEANDERSON ANDRE" userId="41730de3-9de5-4da6-a89a-f52301d8f630" providerId="ADAL" clId="{67DF0B9A-8364-1D44-9A12-042EF57E878F}" dt="2022-07-14T16:45:02.702" v="258" actId="2711"/>
          <ac:spMkLst>
            <pc:docMk/>
            <pc:sldMk cId="0" sldId="256"/>
            <ac:spMk id="14" creationId="{F8C360F5-B5B3-70B1-46B1-CAC8679DD16D}"/>
          </ac:spMkLst>
        </pc:spChg>
        <pc:spChg chg="mod">
          <ac:chgData name="LEANDERSON ANDRE" userId="41730de3-9de5-4da6-a89a-f52301d8f630" providerId="ADAL" clId="{67DF0B9A-8364-1D44-9A12-042EF57E878F}" dt="2022-07-14T16:45:09.962" v="259" actId="2711"/>
          <ac:spMkLst>
            <pc:docMk/>
            <pc:sldMk cId="0" sldId="256"/>
            <ac:spMk id="20" creationId="{00000000-0000-0000-0000-000000000000}"/>
          </ac:spMkLst>
        </pc:spChg>
        <pc:grpChg chg="add del mod">
          <ac:chgData name="LEANDERSON ANDRE" userId="41730de3-9de5-4da6-a89a-f52301d8f630" providerId="ADAL" clId="{67DF0B9A-8364-1D44-9A12-042EF57E878F}" dt="2022-07-14T16:21:12.995" v="98" actId="165"/>
          <ac:grpSpMkLst>
            <pc:docMk/>
            <pc:sldMk cId="0" sldId="256"/>
            <ac:grpSpMk id="2" creationId="{35FF26AC-6318-1EB2-55EB-1E8383A1904E}"/>
          </ac:grpSpMkLst>
        </pc:grpChg>
        <pc:grpChg chg="add mod">
          <ac:chgData name="LEANDERSON ANDRE" userId="41730de3-9de5-4da6-a89a-f52301d8f630" providerId="ADAL" clId="{67DF0B9A-8364-1D44-9A12-042EF57E878F}" dt="2022-07-14T16:55:13.973" v="596" actId="1076"/>
          <ac:grpSpMkLst>
            <pc:docMk/>
            <pc:sldMk cId="0" sldId="256"/>
            <ac:grpSpMk id="3" creationId="{12B7407D-0F51-524D-EA71-2677A9E2B540}"/>
          </ac:grpSpMkLst>
        </pc:grpChg>
        <pc:grpChg chg="add mod">
          <ac:chgData name="LEANDERSON ANDRE" userId="41730de3-9de5-4da6-a89a-f52301d8f630" providerId="ADAL" clId="{67DF0B9A-8364-1D44-9A12-042EF57E878F}" dt="2022-07-14T16:41:20.800" v="245" actId="1076"/>
          <ac:grpSpMkLst>
            <pc:docMk/>
            <pc:sldMk cId="0" sldId="256"/>
            <ac:grpSpMk id="4" creationId="{884D2125-508D-54A0-83E7-A66CFE2C2B8A}"/>
          </ac:grpSpMkLst>
        </pc:grpChg>
        <pc:picChg chg="del mod">
          <ac:chgData name="LEANDERSON ANDRE" userId="41730de3-9de5-4da6-a89a-f52301d8f630" providerId="ADAL" clId="{67DF0B9A-8364-1D44-9A12-042EF57E878F}" dt="2022-07-14T16:09:37.616" v="48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644044233" sldId="580"/>
        </pc:sldMkLst>
      </pc:sldChg>
      <pc:sldChg chg="addSp delSp modSp mod modTransition setBg modAnim">
        <pc:chgData name="LEANDERSON ANDRE" userId="41730de3-9de5-4da6-a89a-f52301d8f630" providerId="ADAL" clId="{67DF0B9A-8364-1D44-9A12-042EF57E878F}" dt="2022-07-14T17:07:44.913" v="846" actId="20577"/>
        <pc:sldMkLst>
          <pc:docMk/>
          <pc:sldMk cId="2199775877" sldId="581"/>
        </pc:sldMkLst>
        <pc:spChg chg="mod">
          <ac:chgData name="LEANDERSON ANDRE" userId="41730de3-9de5-4da6-a89a-f52301d8f630" providerId="ADAL" clId="{67DF0B9A-8364-1D44-9A12-042EF57E878F}" dt="2022-07-14T16:26:31.592" v="129"/>
          <ac:spMkLst>
            <pc:docMk/>
            <pc:sldMk cId="2199775877" sldId="581"/>
            <ac:spMk id="9" creationId="{B6F8F720-F677-9755-301D-9CEBF06BF318}"/>
          </ac:spMkLst>
        </pc:spChg>
        <pc:spChg chg="mod">
          <ac:chgData name="LEANDERSON ANDRE" userId="41730de3-9de5-4da6-a89a-f52301d8f630" providerId="ADAL" clId="{67DF0B9A-8364-1D44-9A12-042EF57E878F}" dt="2022-07-14T16:26:31.592" v="129"/>
          <ac:spMkLst>
            <pc:docMk/>
            <pc:sldMk cId="2199775877" sldId="581"/>
            <ac:spMk id="10" creationId="{783C3881-3E35-E637-A476-0631C30C654C}"/>
          </ac:spMkLst>
        </pc:spChg>
        <pc:spChg chg="add mod">
          <ac:chgData name="LEANDERSON ANDRE" userId="41730de3-9de5-4da6-a89a-f52301d8f630" providerId="ADAL" clId="{67DF0B9A-8364-1D44-9A12-042EF57E878F}" dt="2022-07-14T17:07:18.497" v="757" actId="20577"/>
          <ac:spMkLst>
            <pc:docMk/>
            <pc:sldMk cId="2199775877" sldId="581"/>
            <ac:spMk id="13" creationId="{B32F2CD5-9193-3AA0-F89D-438E756F227F}"/>
          </ac:spMkLst>
        </pc:spChg>
        <pc:spChg chg="mod">
          <ac:chgData name="LEANDERSON ANDRE" userId="41730de3-9de5-4da6-a89a-f52301d8f630" providerId="ADAL" clId="{67DF0B9A-8364-1D44-9A12-042EF57E878F}" dt="2022-07-14T17:07:44.913" v="846" actId="20577"/>
          <ac:spMkLst>
            <pc:docMk/>
            <pc:sldMk cId="2199775877" sldId="581"/>
            <ac:spMk id="18" creationId="{00000000-0000-0000-0000-000000000000}"/>
          </ac:spMkLst>
        </pc:spChg>
        <pc:spChg chg="del mod">
          <ac:chgData name="LEANDERSON ANDRE" userId="41730de3-9de5-4da6-a89a-f52301d8f630" providerId="ADAL" clId="{67DF0B9A-8364-1D44-9A12-042EF57E878F}" dt="2022-07-14T16:35:18.181" v="162" actId="478"/>
          <ac:spMkLst>
            <pc:docMk/>
            <pc:sldMk cId="2199775877" sldId="581"/>
            <ac:spMk id="19" creationId="{00000000-0000-0000-0000-000000000000}"/>
          </ac:spMkLst>
        </pc:spChg>
        <pc:spChg chg="del mod">
          <ac:chgData name="LEANDERSON ANDRE" userId="41730de3-9de5-4da6-a89a-f52301d8f630" providerId="ADAL" clId="{67DF0B9A-8364-1D44-9A12-042EF57E878F}" dt="2022-07-14T16:35:20.080" v="163" actId="478"/>
          <ac:spMkLst>
            <pc:docMk/>
            <pc:sldMk cId="2199775877" sldId="581"/>
            <ac:spMk id="25" creationId="{00000000-0000-0000-0000-000000000000}"/>
          </ac:spMkLst>
        </pc:spChg>
        <pc:spChg chg="del">
          <ac:chgData name="LEANDERSON ANDRE" userId="41730de3-9de5-4da6-a89a-f52301d8f630" providerId="ADAL" clId="{67DF0B9A-8364-1D44-9A12-042EF57E878F}" dt="2022-07-14T16:27:09.046" v="134" actId="478"/>
          <ac:spMkLst>
            <pc:docMk/>
            <pc:sldMk cId="2199775877" sldId="581"/>
            <ac:spMk id="35" creationId="{00000000-0000-0000-0000-000000000000}"/>
          </ac:spMkLst>
        </pc:spChg>
        <pc:grpChg chg="add del mod">
          <ac:chgData name="LEANDERSON ANDRE" userId="41730de3-9de5-4da6-a89a-f52301d8f630" providerId="ADAL" clId="{67DF0B9A-8364-1D44-9A12-042EF57E878F}" dt="2022-07-14T16:32:57.574" v="152" actId="478"/>
          <ac:grpSpMkLst>
            <pc:docMk/>
            <pc:sldMk cId="2199775877" sldId="581"/>
            <ac:grpSpMk id="8" creationId="{AFB5FFA6-976E-F264-1DFE-D2BD160BF466}"/>
          </ac:grpSpMkLst>
        </pc:grpChg>
        <pc:picChg chg="add mod">
          <ac:chgData name="LEANDERSON ANDRE" userId="41730de3-9de5-4da6-a89a-f52301d8f630" providerId="ADAL" clId="{67DF0B9A-8364-1D44-9A12-042EF57E878F}" dt="2022-07-14T16:46:09.987" v="429" actId="29295"/>
          <ac:picMkLst>
            <pc:docMk/>
            <pc:sldMk cId="2199775877" sldId="581"/>
            <ac:picMk id="2" creationId="{75F8BF2F-9E92-E15E-FE81-A4924126636D}"/>
          </ac:picMkLst>
        </pc:picChg>
        <pc:picChg chg="del mod">
          <ac:chgData name="LEANDERSON ANDRE" userId="41730de3-9de5-4da6-a89a-f52301d8f630" providerId="ADAL" clId="{67DF0B9A-8364-1D44-9A12-042EF57E878F}" dt="2022-07-14T16:28:00.208" v="138" actId="478"/>
          <ac:picMkLst>
            <pc:docMk/>
            <pc:sldMk cId="2199775877" sldId="581"/>
            <ac:picMk id="3" creationId="{00000000-0000-0000-0000-000000000000}"/>
          </ac:picMkLst>
        </pc:picChg>
        <pc:picChg chg="del">
          <ac:chgData name="LEANDERSON ANDRE" userId="41730de3-9de5-4da6-a89a-f52301d8f630" providerId="ADAL" clId="{67DF0B9A-8364-1D44-9A12-042EF57E878F}" dt="2022-07-14T16:26:37.784" v="130" actId="478"/>
          <ac:picMkLst>
            <pc:docMk/>
            <pc:sldMk cId="2199775877" sldId="581"/>
            <ac:picMk id="4" creationId="{00000000-0000-0000-0000-000000000000}"/>
          </ac:picMkLst>
        </pc:picChg>
      </pc:sldChg>
      <pc:sldChg chg="del ord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437908879" sldId="592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923119505" sldId="593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357805365" sldId="594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451178815" sldId="595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018343758" sldId="596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238168979" sldId="597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2708280972" sldId="598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750579491" sldId="599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2813198748" sldId="600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876712114" sldId="601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4130844782" sldId="602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570583464" sldId="603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945337683" sldId="604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848667206" sldId="605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4027615487" sldId="606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4268154822" sldId="607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1976440179" sldId="608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4068336875" sldId="609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667010319" sldId="610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560908314" sldId="611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2107637643" sldId="612"/>
        </pc:sldMkLst>
      </pc:sldChg>
      <pc:sldChg chg="del modTransition">
        <pc:chgData name="LEANDERSON ANDRE" userId="41730de3-9de5-4da6-a89a-f52301d8f630" providerId="ADAL" clId="{67DF0B9A-8364-1D44-9A12-042EF57E878F}" dt="2022-07-14T16:51:37.178" v="567" actId="2696"/>
        <pc:sldMkLst>
          <pc:docMk/>
          <pc:sldMk cId="3967089431" sldId="613"/>
        </pc:sldMkLst>
      </pc:sldChg>
      <pc:sldChg chg="modSp add mod setBg">
        <pc:chgData name="LEANDERSON ANDRE" userId="41730de3-9de5-4da6-a89a-f52301d8f630" providerId="ADAL" clId="{67DF0B9A-8364-1D44-9A12-042EF57E878F}" dt="2022-07-14T17:05:59.009" v="707"/>
        <pc:sldMkLst>
          <pc:docMk/>
          <pc:sldMk cId="273587660" sldId="614"/>
        </pc:sldMkLst>
        <pc:spChg chg="mod">
          <ac:chgData name="LEANDERSON ANDRE" userId="41730de3-9de5-4da6-a89a-f52301d8f630" providerId="ADAL" clId="{67DF0B9A-8364-1D44-9A12-042EF57E878F}" dt="2022-07-14T16:59:33.700" v="678" actId="14100"/>
          <ac:spMkLst>
            <pc:docMk/>
            <pc:sldMk cId="273587660" sldId="614"/>
            <ac:spMk id="13" creationId="{B32F2CD5-9193-3AA0-F89D-438E756F227F}"/>
          </ac:spMkLst>
        </pc:spChg>
        <pc:spChg chg="mod">
          <ac:chgData name="LEANDERSON ANDRE" userId="41730de3-9de5-4da6-a89a-f52301d8f630" providerId="ADAL" clId="{67DF0B9A-8364-1D44-9A12-042EF57E878F}" dt="2022-07-14T16:48:01.368" v="468" actId="20577"/>
          <ac:spMkLst>
            <pc:docMk/>
            <pc:sldMk cId="273587660" sldId="614"/>
            <ac:spMk id="18" creationId="{00000000-0000-0000-0000-000000000000}"/>
          </ac:spMkLst>
        </pc:spChg>
      </pc:sldChg>
      <pc:sldChg chg="add del setBg">
        <pc:chgData name="LEANDERSON ANDRE" userId="41730de3-9de5-4da6-a89a-f52301d8f630" providerId="ADAL" clId="{67DF0B9A-8364-1D44-9A12-042EF57E878F}" dt="2022-07-14T16:48:27.170" v="470"/>
        <pc:sldMkLst>
          <pc:docMk/>
          <pc:sldMk cId="128479759" sldId="615"/>
        </pc:sldMkLst>
      </pc:sldChg>
      <pc:sldChg chg="add del setBg">
        <pc:chgData name="LEANDERSON ANDRE" userId="41730de3-9de5-4da6-a89a-f52301d8f630" providerId="ADAL" clId="{67DF0B9A-8364-1D44-9A12-042EF57E878F}" dt="2022-07-14T16:48:37.716" v="472"/>
        <pc:sldMkLst>
          <pc:docMk/>
          <pc:sldMk cId="914863985" sldId="615"/>
        </pc:sldMkLst>
      </pc:sldChg>
      <pc:sldChg chg="addSp delSp modSp add mod setBg">
        <pc:chgData name="LEANDERSON ANDRE" userId="41730de3-9de5-4da6-a89a-f52301d8f630" providerId="ADAL" clId="{67DF0B9A-8364-1D44-9A12-042EF57E878F}" dt="2022-07-14T17:10:29.632" v="920" actId="120"/>
        <pc:sldMkLst>
          <pc:docMk/>
          <pc:sldMk cId="1693511429" sldId="615"/>
        </pc:sldMkLst>
        <pc:spChg chg="del topLvl">
          <ac:chgData name="LEANDERSON ANDRE" userId="41730de3-9de5-4da6-a89a-f52301d8f630" providerId="ADAL" clId="{67DF0B9A-8364-1D44-9A12-042EF57E878F}" dt="2022-07-14T16:49:15.239" v="488" actId="478"/>
          <ac:spMkLst>
            <pc:docMk/>
            <pc:sldMk cId="1693511429" sldId="615"/>
            <ac:spMk id="8" creationId="{00000000-0000-0000-0000-000000000000}"/>
          </ac:spMkLst>
        </pc:spChg>
        <pc:spChg chg="mod topLvl">
          <ac:chgData name="LEANDERSON ANDRE" userId="41730de3-9de5-4da6-a89a-f52301d8f630" providerId="ADAL" clId="{67DF0B9A-8364-1D44-9A12-042EF57E878F}" dt="2022-07-14T16:54:54.949" v="595" actId="478"/>
          <ac:spMkLst>
            <pc:docMk/>
            <pc:sldMk cId="1693511429" sldId="615"/>
            <ac:spMk id="9" creationId="{00000000-0000-0000-0000-000000000000}"/>
          </ac:spMkLst>
        </pc:spChg>
        <pc:spChg chg="mod topLvl">
          <ac:chgData name="LEANDERSON ANDRE" userId="41730de3-9de5-4da6-a89a-f52301d8f630" providerId="ADAL" clId="{67DF0B9A-8364-1D44-9A12-042EF57E878F}" dt="2022-07-14T17:10:29.632" v="920" actId="120"/>
          <ac:spMkLst>
            <pc:docMk/>
            <pc:sldMk cId="1693511429" sldId="615"/>
            <ac:spMk id="11" creationId="{00000000-0000-0000-0000-000000000000}"/>
          </ac:spMkLst>
        </pc:spChg>
        <pc:spChg chg="del">
          <ac:chgData name="LEANDERSON ANDRE" userId="41730de3-9de5-4da6-a89a-f52301d8f630" providerId="ADAL" clId="{67DF0B9A-8364-1D44-9A12-042EF57E878F}" dt="2022-07-14T16:49:11.539" v="487" actId="478"/>
          <ac:spMkLst>
            <pc:docMk/>
            <pc:sldMk cId="1693511429" sldId="615"/>
            <ac:spMk id="14" creationId="{F8C360F5-B5B3-70B1-46B1-CAC8679DD16D}"/>
          </ac:spMkLst>
        </pc:spChg>
        <pc:spChg chg="del">
          <ac:chgData name="LEANDERSON ANDRE" userId="41730de3-9de5-4da6-a89a-f52301d8f630" providerId="ADAL" clId="{67DF0B9A-8364-1D44-9A12-042EF57E878F}" dt="2022-07-14T16:49:18.369" v="489" actId="478"/>
          <ac:spMkLst>
            <pc:docMk/>
            <pc:sldMk cId="1693511429" sldId="615"/>
            <ac:spMk id="20" creationId="{00000000-0000-0000-0000-000000000000}"/>
          </ac:spMkLst>
        </pc:spChg>
        <pc:grpChg chg="add del mod">
          <ac:chgData name="LEANDERSON ANDRE" userId="41730de3-9de5-4da6-a89a-f52301d8f630" providerId="ADAL" clId="{67DF0B9A-8364-1D44-9A12-042EF57E878F}" dt="2022-07-14T16:54:54.949" v="595" actId="478"/>
          <ac:grpSpMkLst>
            <pc:docMk/>
            <pc:sldMk cId="1693511429" sldId="615"/>
            <ac:grpSpMk id="2" creationId="{E72ECDB9-F536-BECC-10CC-460828680AE6}"/>
          </ac:grpSpMkLst>
        </pc:grpChg>
        <pc:grpChg chg="mod">
          <ac:chgData name="LEANDERSON ANDRE" userId="41730de3-9de5-4da6-a89a-f52301d8f630" providerId="ADAL" clId="{67DF0B9A-8364-1D44-9A12-042EF57E878F}" dt="2022-07-14T16:53:51.826" v="587" actId="1076"/>
          <ac:grpSpMkLst>
            <pc:docMk/>
            <pc:sldMk cId="1693511429" sldId="615"/>
            <ac:grpSpMk id="3" creationId="{12B7407D-0F51-524D-EA71-2677A9E2B540}"/>
          </ac:grpSpMkLst>
        </pc:grpChg>
        <pc:grpChg chg="del">
          <ac:chgData name="LEANDERSON ANDRE" userId="41730de3-9de5-4da6-a89a-f52301d8f630" providerId="ADAL" clId="{67DF0B9A-8364-1D44-9A12-042EF57E878F}" dt="2022-07-14T16:49:15.239" v="488" actId="478"/>
          <ac:grpSpMkLst>
            <pc:docMk/>
            <pc:sldMk cId="1693511429" sldId="615"/>
            <ac:grpSpMk id="4" creationId="{884D2125-508D-54A0-83E7-A66CFE2C2B8A}"/>
          </ac:grpSpMkLst>
        </pc:grpChg>
        <pc:picChg chg="add del mod topLvl">
          <ac:chgData name="LEANDERSON ANDRE" userId="41730de3-9de5-4da6-a89a-f52301d8f630" providerId="ADAL" clId="{67DF0B9A-8364-1D44-9A12-042EF57E878F}" dt="2022-07-14T16:54:54.949" v="595" actId="478"/>
          <ac:picMkLst>
            <pc:docMk/>
            <pc:sldMk cId="1693511429" sldId="615"/>
            <ac:picMk id="7" creationId="{00000000-0000-0000-0000-000000000000}"/>
          </ac:picMkLst>
        </pc:picChg>
      </pc:sldChg>
      <pc:sldChg chg="modSp add mod setBg">
        <pc:chgData name="LEANDERSON ANDRE" userId="41730de3-9de5-4da6-a89a-f52301d8f630" providerId="ADAL" clId="{67DF0B9A-8364-1D44-9A12-042EF57E878F}" dt="2022-07-14T17:09:05.740" v="876" actId="20577"/>
        <pc:sldMkLst>
          <pc:docMk/>
          <pc:sldMk cId="659830896" sldId="616"/>
        </pc:sldMkLst>
        <pc:spChg chg="mod">
          <ac:chgData name="LEANDERSON ANDRE" userId="41730de3-9de5-4da6-a89a-f52301d8f630" providerId="ADAL" clId="{67DF0B9A-8364-1D44-9A12-042EF57E878F}" dt="2022-07-14T17:09:05.740" v="876" actId="20577"/>
          <ac:spMkLst>
            <pc:docMk/>
            <pc:sldMk cId="659830896" sldId="616"/>
            <ac:spMk id="13" creationId="{B32F2CD5-9193-3AA0-F89D-438E756F227F}"/>
          </ac:spMkLst>
        </pc:spChg>
      </pc:sldChg>
      <pc:sldChg chg="add del setBg">
        <pc:chgData name="LEANDERSON ANDRE" userId="41730de3-9de5-4da6-a89a-f52301d8f630" providerId="ADAL" clId="{67DF0B9A-8364-1D44-9A12-042EF57E878F}" dt="2022-07-14T16:50:02.860" v="494"/>
        <pc:sldMkLst>
          <pc:docMk/>
          <pc:sldMk cId="1701814272" sldId="616"/>
        </pc:sldMkLst>
      </pc:sldChg>
      <pc:sldChg chg="add del setBg">
        <pc:chgData name="LEANDERSON ANDRE" userId="41730de3-9de5-4da6-a89a-f52301d8f630" providerId="ADAL" clId="{67DF0B9A-8364-1D44-9A12-042EF57E878F}" dt="2022-07-14T16:50:30.112" v="497"/>
        <pc:sldMkLst>
          <pc:docMk/>
          <pc:sldMk cId="1784681264" sldId="617"/>
        </pc:sldMkLst>
      </pc:sldChg>
      <pc:sldChg chg="addSp delSp modSp add mod setBg">
        <pc:chgData name="LEANDERSON ANDRE" userId="41730de3-9de5-4da6-a89a-f52301d8f630" providerId="ADAL" clId="{67DF0B9A-8364-1D44-9A12-042EF57E878F}" dt="2022-07-14T17:05:59.009" v="707"/>
        <pc:sldMkLst>
          <pc:docMk/>
          <pc:sldMk cId="1871784458" sldId="617"/>
        </pc:sldMkLst>
        <pc:spChg chg="mod">
          <ac:chgData name="LEANDERSON ANDRE" userId="41730de3-9de5-4da6-a89a-f52301d8f630" providerId="ADAL" clId="{67DF0B9A-8364-1D44-9A12-042EF57E878F}" dt="2022-07-14T16:52:13.923" v="573" actId="1076"/>
          <ac:spMkLst>
            <pc:docMk/>
            <pc:sldMk cId="1871784458" sldId="617"/>
            <ac:spMk id="8" creationId="{00000000-0000-0000-0000-000000000000}"/>
          </ac:spMkLst>
        </pc:spChg>
        <pc:spChg chg="mod topLvl">
          <ac:chgData name="LEANDERSON ANDRE" userId="41730de3-9de5-4da6-a89a-f52301d8f630" providerId="ADAL" clId="{67DF0B9A-8364-1D44-9A12-042EF57E878F}" dt="2022-07-14T16:56:49.624" v="604" actId="12789"/>
          <ac:spMkLst>
            <pc:docMk/>
            <pc:sldMk cId="1871784458" sldId="617"/>
            <ac:spMk id="9" creationId="{00000000-0000-0000-0000-000000000000}"/>
          </ac:spMkLst>
        </pc:spChg>
        <pc:spChg chg="mod">
          <ac:chgData name="LEANDERSON ANDRE" userId="41730de3-9de5-4da6-a89a-f52301d8f630" providerId="ADAL" clId="{67DF0B9A-8364-1D44-9A12-042EF57E878F}" dt="2022-07-14T16:52:10.853" v="572" actId="1076"/>
          <ac:spMkLst>
            <pc:docMk/>
            <pc:sldMk cId="1871784458" sldId="617"/>
            <ac:spMk id="11" creationId="{00000000-0000-0000-0000-000000000000}"/>
          </ac:spMkLst>
        </pc:spChg>
        <pc:spChg chg="mod">
          <ac:chgData name="LEANDERSON ANDRE" userId="41730de3-9de5-4da6-a89a-f52301d8f630" providerId="ADAL" clId="{67DF0B9A-8364-1D44-9A12-042EF57E878F}" dt="2022-07-14T16:56:57.651" v="605" actId="1076"/>
          <ac:spMkLst>
            <pc:docMk/>
            <pc:sldMk cId="1871784458" sldId="617"/>
            <ac:spMk id="14" creationId="{F8C360F5-B5B3-70B1-46B1-CAC8679DD16D}"/>
          </ac:spMkLst>
        </pc:spChg>
        <pc:spChg chg="mod">
          <ac:chgData name="LEANDERSON ANDRE" userId="41730de3-9de5-4da6-a89a-f52301d8f630" providerId="ADAL" clId="{67DF0B9A-8364-1D44-9A12-042EF57E878F}" dt="2022-07-14T16:56:57.651" v="605" actId="1076"/>
          <ac:spMkLst>
            <pc:docMk/>
            <pc:sldMk cId="1871784458" sldId="617"/>
            <ac:spMk id="20" creationId="{00000000-0000-0000-0000-000000000000}"/>
          </ac:spMkLst>
        </pc:spChg>
        <pc:grpChg chg="add del mod">
          <ac:chgData name="LEANDERSON ANDRE" userId="41730de3-9de5-4da6-a89a-f52301d8f630" providerId="ADAL" clId="{67DF0B9A-8364-1D44-9A12-042EF57E878F}" dt="2022-07-14T16:56:07.468" v="598" actId="165"/>
          <ac:grpSpMkLst>
            <pc:docMk/>
            <pc:sldMk cId="1871784458" sldId="617"/>
            <ac:grpSpMk id="2" creationId="{53736F05-C02E-AFA6-6335-9762BE7A3713}"/>
          </ac:grpSpMkLst>
        </pc:grpChg>
        <pc:grpChg chg="mod">
          <ac:chgData name="LEANDERSON ANDRE" userId="41730de3-9de5-4da6-a89a-f52301d8f630" providerId="ADAL" clId="{67DF0B9A-8364-1D44-9A12-042EF57E878F}" dt="2022-07-14T16:56:40.031" v="602" actId="1076"/>
          <ac:grpSpMkLst>
            <pc:docMk/>
            <pc:sldMk cId="1871784458" sldId="617"/>
            <ac:grpSpMk id="3" creationId="{12B7407D-0F51-524D-EA71-2677A9E2B540}"/>
          </ac:grpSpMkLst>
        </pc:grpChg>
        <pc:grpChg chg="mod">
          <ac:chgData name="LEANDERSON ANDRE" userId="41730de3-9de5-4da6-a89a-f52301d8f630" providerId="ADAL" clId="{67DF0B9A-8364-1D44-9A12-042EF57E878F}" dt="2022-07-14T16:56:57.651" v="605" actId="1076"/>
          <ac:grpSpMkLst>
            <pc:docMk/>
            <pc:sldMk cId="1871784458" sldId="617"/>
            <ac:grpSpMk id="4" creationId="{884D2125-508D-54A0-83E7-A66CFE2C2B8A}"/>
          </ac:grpSpMkLst>
        </pc:grpChg>
        <pc:picChg chg="mod topLvl">
          <ac:chgData name="LEANDERSON ANDRE" userId="41730de3-9de5-4da6-a89a-f52301d8f630" providerId="ADAL" clId="{67DF0B9A-8364-1D44-9A12-042EF57E878F}" dt="2022-07-14T16:56:49.624" v="604" actId="12789"/>
          <ac:picMkLst>
            <pc:docMk/>
            <pc:sldMk cId="1871784458" sldId="617"/>
            <ac:picMk id="7" creationId="{00000000-0000-0000-0000-000000000000}"/>
          </ac:picMkLst>
        </pc:picChg>
      </pc:sldChg>
      <pc:sldChg chg="modSp add mod setBg">
        <pc:chgData name="LEANDERSON ANDRE" userId="41730de3-9de5-4da6-a89a-f52301d8f630" providerId="ADAL" clId="{67DF0B9A-8364-1D44-9A12-042EF57E878F}" dt="2022-07-14T17:10:26.081" v="919" actId="120"/>
        <pc:sldMkLst>
          <pc:docMk/>
          <pc:sldMk cId="244920353" sldId="618"/>
        </pc:sldMkLst>
        <pc:spChg chg="mod">
          <ac:chgData name="LEANDERSON ANDRE" userId="41730de3-9de5-4da6-a89a-f52301d8f630" providerId="ADAL" clId="{67DF0B9A-8364-1D44-9A12-042EF57E878F}" dt="2022-07-14T17:10:26.081" v="919" actId="120"/>
          <ac:spMkLst>
            <pc:docMk/>
            <pc:sldMk cId="244920353" sldId="618"/>
            <ac:spMk id="11" creationId="{00000000-0000-0000-0000-000000000000}"/>
          </ac:spMkLst>
        </pc:spChg>
      </pc:sldChg>
      <pc:sldChg chg="add del setBg">
        <pc:chgData name="LEANDERSON ANDRE" userId="41730de3-9de5-4da6-a89a-f52301d8f630" providerId="ADAL" clId="{67DF0B9A-8364-1D44-9A12-042EF57E878F}" dt="2022-07-14T16:57:59.854" v="607"/>
        <pc:sldMkLst>
          <pc:docMk/>
          <pc:sldMk cId="404228428" sldId="618"/>
        </pc:sldMkLst>
      </pc:sldChg>
      <pc:sldChg chg="modSp add mod setBg">
        <pc:chgData name="LEANDERSON ANDRE" userId="41730de3-9de5-4da6-a89a-f52301d8f630" providerId="ADAL" clId="{67DF0B9A-8364-1D44-9A12-042EF57E878F}" dt="2022-07-14T17:05:59.009" v="707"/>
        <pc:sldMkLst>
          <pc:docMk/>
          <pc:sldMk cId="522181889" sldId="619"/>
        </pc:sldMkLst>
        <pc:spChg chg="mod">
          <ac:chgData name="LEANDERSON ANDRE" userId="41730de3-9de5-4da6-a89a-f52301d8f630" providerId="ADAL" clId="{67DF0B9A-8364-1D44-9A12-042EF57E878F}" dt="2022-07-14T16:59:21.199" v="676" actId="14100"/>
          <ac:spMkLst>
            <pc:docMk/>
            <pc:sldMk cId="522181889" sldId="619"/>
            <ac:spMk id="13" creationId="{B32F2CD5-9193-3AA0-F89D-438E756F227F}"/>
          </ac:spMkLst>
        </pc:spChg>
        <pc:spChg chg="mod">
          <ac:chgData name="LEANDERSON ANDRE" userId="41730de3-9de5-4da6-a89a-f52301d8f630" providerId="ADAL" clId="{67DF0B9A-8364-1D44-9A12-042EF57E878F}" dt="2022-07-14T17:03:04.435" v="687"/>
          <ac:spMkLst>
            <pc:docMk/>
            <pc:sldMk cId="522181889" sldId="619"/>
            <ac:spMk id="18" creationId="{00000000-0000-0000-0000-000000000000}"/>
          </ac:spMkLst>
        </pc:spChg>
      </pc:sldChg>
      <pc:sldChg chg="add del setBg">
        <pc:chgData name="LEANDERSON ANDRE" userId="41730de3-9de5-4da6-a89a-f52301d8f630" providerId="ADAL" clId="{67DF0B9A-8364-1D44-9A12-042EF57E878F}" dt="2022-07-14T16:59:02.731" v="631"/>
        <pc:sldMkLst>
          <pc:docMk/>
          <pc:sldMk cId="4140223339" sldId="619"/>
        </pc:sldMkLst>
      </pc:sldChg>
      <pc:sldChg chg="modSp add mod setBg">
        <pc:chgData name="LEANDERSON ANDRE" userId="41730de3-9de5-4da6-a89a-f52301d8f630" providerId="ADAL" clId="{67DF0B9A-8364-1D44-9A12-042EF57E878F}" dt="2022-07-14T17:10:20.048" v="918" actId="120"/>
        <pc:sldMkLst>
          <pc:docMk/>
          <pc:sldMk cId="1580434197" sldId="620"/>
        </pc:sldMkLst>
        <pc:spChg chg="mod">
          <ac:chgData name="LEANDERSON ANDRE" userId="41730de3-9de5-4da6-a89a-f52301d8f630" providerId="ADAL" clId="{67DF0B9A-8364-1D44-9A12-042EF57E878F}" dt="2022-07-14T17:10:20.048" v="918" actId="120"/>
          <ac:spMkLst>
            <pc:docMk/>
            <pc:sldMk cId="1580434197" sldId="620"/>
            <ac:spMk id="11" creationId="{00000000-0000-0000-0000-000000000000}"/>
          </ac:spMkLst>
        </pc:spChg>
      </pc:sldChg>
      <pc:sldChg chg="add del setBg">
        <pc:chgData name="LEANDERSON ANDRE" userId="41730de3-9de5-4da6-a89a-f52301d8f630" providerId="ADAL" clId="{67DF0B9A-8364-1D44-9A12-042EF57E878F}" dt="2022-07-14T17:05:45.072" v="705"/>
        <pc:sldMkLst>
          <pc:docMk/>
          <pc:sldMk cId="1949734842" sldId="620"/>
        </pc:sldMkLst>
      </pc:sldChg>
      <pc:sldChg chg="modSp add mod">
        <pc:chgData name="LEANDERSON ANDRE" userId="41730de3-9de5-4da6-a89a-f52301d8f630" providerId="ADAL" clId="{67DF0B9A-8364-1D44-9A12-042EF57E878F}" dt="2022-07-14T17:06:22.969" v="748" actId="20577"/>
        <pc:sldMkLst>
          <pc:docMk/>
          <pc:sldMk cId="777381834" sldId="621"/>
        </pc:sldMkLst>
        <pc:spChg chg="mod">
          <ac:chgData name="LEANDERSON ANDRE" userId="41730de3-9de5-4da6-a89a-f52301d8f630" providerId="ADAL" clId="{67DF0B9A-8364-1D44-9A12-042EF57E878F}" dt="2022-07-14T17:06:22.969" v="748" actId="20577"/>
          <ac:spMkLst>
            <pc:docMk/>
            <pc:sldMk cId="777381834" sldId="621"/>
            <ac:spMk id="13" creationId="{B32F2CD5-9193-3AA0-F89D-438E756F227F}"/>
          </ac:spMkLst>
        </pc:spChg>
      </pc:sldChg>
      <pc:sldChg chg="add">
        <pc:chgData name="LEANDERSON ANDRE" userId="41730de3-9de5-4da6-a89a-f52301d8f630" providerId="ADAL" clId="{67DF0B9A-8364-1D44-9A12-042EF57E878F}" dt="2022-07-14T17:07:11.728" v="749"/>
        <pc:sldMkLst>
          <pc:docMk/>
          <pc:sldMk cId="1424294676" sldId="622"/>
        </pc:sldMkLst>
      </pc:sldChg>
      <pc:sldChg chg="addSp delSp modSp add mod">
        <pc:chgData name="LEANDERSON ANDRE" userId="41730de3-9de5-4da6-a89a-f52301d8f630" providerId="ADAL" clId="{67DF0B9A-8364-1D44-9A12-042EF57E878F}" dt="2022-07-14T17:10:33.030" v="921" actId="120"/>
        <pc:sldMkLst>
          <pc:docMk/>
          <pc:sldMk cId="3403546447" sldId="623"/>
        </pc:sldMkLst>
        <pc:spChg chg="add del mod">
          <ac:chgData name="LEANDERSON ANDRE" userId="41730de3-9de5-4da6-a89a-f52301d8f630" providerId="ADAL" clId="{67DF0B9A-8364-1D44-9A12-042EF57E878F}" dt="2022-07-14T17:10:01.313" v="917" actId="478"/>
          <ac:spMkLst>
            <pc:docMk/>
            <pc:sldMk cId="3403546447" sldId="623"/>
            <ac:spMk id="10" creationId="{AC584597-70D4-6620-38CD-634127C99126}"/>
          </ac:spMkLst>
        </pc:spChg>
        <pc:spChg chg="mod">
          <ac:chgData name="LEANDERSON ANDRE" userId="41730de3-9de5-4da6-a89a-f52301d8f630" providerId="ADAL" clId="{67DF0B9A-8364-1D44-9A12-042EF57E878F}" dt="2022-07-14T17:10:33.030" v="921" actId="120"/>
          <ac:spMkLst>
            <pc:docMk/>
            <pc:sldMk cId="3403546447" sldId="623"/>
            <ac:spMk id="11" creationId="{00000000-0000-0000-0000-000000000000}"/>
          </ac:spMkLst>
        </pc:spChg>
      </pc:sldChg>
      <pc:sldMasterChg chg="modTransition setBg modSldLayout">
        <pc:chgData name="LEANDERSON ANDRE" userId="41730de3-9de5-4da6-a89a-f52301d8f630" providerId="ADAL" clId="{67DF0B9A-8364-1D44-9A12-042EF57E878F}" dt="2022-07-14T17:05:59.009" v="707"/>
        <pc:sldMasterMkLst>
          <pc:docMk/>
          <pc:sldMasterMk cId="0" sldId="2147483650"/>
        </pc:sldMasterMkLst>
        <pc:sldLayoutChg chg="modTransition setBg">
          <pc:chgData name="LEANDERSON ANDRE" userId="41730de3-9de5-4da6-a89a-f52301d8f630" providerId="ADAL" clId="{67DF0B9A-8364-1D44-9A12-042EF57E878F}" dt="2022-07-14T17:05:59.009" v="707"/>
          <pc:sldLayoutMkLst>
            <pc:docMk/>
            <pc:sldMasterMk cId="0" sldId="2147483650"/>
            <pc:sldLayoutMk cId="0" sldId="2147483648"/>
          </pc:sldLayoutMkLst>
        </pc:sldLayoutChg>
        <pc:sldLayoutChg chg="modTransition setBg">
          <pc:chgData name="LEANDERSON ANDRE" userId="41730de3-9de5-4da6-a89a-f52301d8f630" providerId="ADAL" clId="{67DF0B9A-8364-1D44-9A12-042EF57E878F}" dt="2022-07-14T17:05:59.009" v="707"/>
          <pc:sldLayoutMkLst>
            <pc:docMk/>
            <pc:sldMasterMk cId="0" sldId="2147483650"/>
            <pc:sldLayoutMk cId="0" sldId="2147483649"/>
          </pc:sldLayoutMkLst>
        </pc:sldLayoutChg>
      </pc:sldMasterChg>
    </pc:docChg>
  </pc:docChgLst>
  <pc:docChgLst>
    <pc:chgData name="LEANDERSON ANDRE" userId="41730de3-9de5-4da6-a89a-f52301d8f630" providerId="ADAL" clId="{9B368B75-8618-A049-B241-CE657CCD2B15}"/>
    <pc:docChg chg="undo custSel addSld delSld modSld sldOrd">
      <pc:chgData name="LEANDERSON ANDRE" userId="41730de3-9de5-4da6-a89a-f52301d8f630" providerId="ADAL" clId="{9B368B75-8618-A049-B241-CE657CCD2B15}" dt="2022-08-17T20:39:39.097" v="2688" actId="20577"/>
      <pc:docMkLst>
        <pc:docMk/>
      </pc:docMkLst>
      <pc:sldChg chg="modSp mod">
        <pc:chgData name="LEANDERSON ANDRE" userId="41730de3-9de5-4da6-a89a-f52301d8f630" providerId="ADAL" clId="{9B368B75-8618-A049-B241-CE657CCD2B15}" dt="2022-08-17T20:35:29.704" v="2605" actId="20577"/>
        <pc:sldMkLst>
          <pc:docMk/>
          <pc:sldMk cId="0" sldId="256"/>
        </pc:sldMkLst>
        <pc:spChg chg="mod">
          <ac:chgData name="LEANDERSON ANDRE" userId="41730de3-9de5-4da6-a89a-f52301d8f630" providerId="ADAL" clId="{9B368B75-8618-A049-B241-CE657CCD2B15}" dt="2022-08-17T20:35:29.704" v="2605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LEANDERSON ANDRE" userId="41730de3-9de5-4da6-a89a-f52301d8f630" providerId="ADAL" clId="{9B368B75-8618-A049-B241-CE657CCD2B15}" dt="2022-08-17T19:53:01.468" v="1785" actId="20577"/>
        <pc:sldMkLst>
          <pc:docMk/>
          <pc:sldMk cId="2199775877" sldId="581"/>
        </pc:sldMkLst>
        <pc:spChg chg="mod">
          <ac:chgData name="LEANDERSON ANDRE" userId="41730de3-9de5-4da6-a89a-f52301d8f630" providerId="ADAL" clId="{9B368B75-8618-A049-B241-CE657CCD2B15}" dt="2022-08-17T19:53:01.468" v="1785" actId="20577"/>
          <ac:spMkLst>
            <pc:docMk/>
            <pc:sldMk cId="2199775877" sldId="581"/>
            <ac:spMk id="18" creationId="{00000000-0000-0000-0000-000000000000}"/>
          </ac:spMkLst>
        </pc:spChg>
      </pc:sldChg>
      <pc:sldChg chg="modSp del mod">
        <pc:chgData name="LEANDERSON ANDRE" userId="41730de3-9de5-4da6-a89a-f52301d8f630" providerId="ADAL" clId="{9B368B75-8618-A049-B241-CE657CCD2B15}" dt="2022-08-17T20:05:42.296" v="1872" actId="2696"/>
        <pc:sldMkLst>
          <pc:docMk/>
          <pc:sldMk cId="1693511429" sldId="615"/>
        </pc:sldMkLst>
        <pc:spChg chg="mod">
          <ac:chgData name="LEANDERSON ANDRE" userId="41730de3-9de5-4da6-a89a-f52301d8f630" providerId="ADAL" clId="{9B368B75-8618-A049-B241-CE657CCD2B15}" dt="2022-08-17T13:56:29.951" v="42" actId="20577"/>
          <ac:spMkLst>
            <pc:docMk/>
            <pc:sldMk cId="1693511429" sldId="615"/>
            <ac:spMk id="11" creationId="{00000000-0000-0000-0000-000000000000}"/>
          </ac:spMkLst>
        </pc:spChg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1424294676" sldId="622"/>
        </pc:sldMkLst>
      </pc:sldChg>
      <pc:sldChg chg="modSp mod">
        <pc:chgData name="LEANDERSON ANDRE" userId="41730de3-9de5-4da6-a89a-f52301d8f630" providerId="ADAL" clId="{9B368B75-8618-A049-B241-CE657CCD2B15}" dt="2022-08-17T19:48:09.050" v="1650" actId="20577"/>
        <pc:sldMkLst>
          <pc:docMk/>
          <pc:sldMk cId="3403546447" sldId="623"/>
        </pc:sldMkLst>
        <pc:spChg chg="mod">
          <ac:chgData name="LEANDERSON ANDRE" userId="41730de3-9de5-4da6-a89a-f52301d8f630" providerId="ADAL" clId="{9B368B75-8618-A049-B241-CE657CCD2B15}" dt="2022-08-17T19:48:09.050" v="1650" actId="20577"/>
          <ac:spMkLst>
            <pc:docMk/>
            <pc:sldMk cId="3403546447" sldId="623"/>
            <ac:spMk id="11" creationId="{00000000-0000-0000-0000-000000000000}"/>
          </ac:spMkLst>
        </pc:spChg>
      </pc:sldChg>
      <pc:sldChg chg="modSp mod">
        <pc:chgData name="LEANDERSON ANDRE" userId="41730de3-9de5-4da6-a89a-f52301d8f630" providerId="ADAL" clId="{9B368B75-8618-A049-B241-CE657CCD2B15}" dt="2022-08-17T20:27:57.769" v="2313" actId="20577"/>
        <pc:sldMkLst>
          <pc:docMk/>
          <pc:sldMk cId="3667637154" sldId="625"/>
        </pc:sldMkLst>
        <pc:spChg chg="mod">
          <ac:chgData name="LEANDERSON ANDRE" userId="41730de3-9de5-4da6-a89a-f52301d8f630" providerId="ADAL" clId="{9B368B75-8618-A049-B241-CE657CCD2B15}" dt="2022-08-17T20:27:57.769" v="2313" actId="20577"/>
          <ac:spMkLst>
            <pc:docMk/>
            <pc:sldMk cId="3667637154" sldId="625"/>
            <ac:spMk id="18" creationId="{00000000-0000-0000-0000-000000000000}"/>
          </ac:spMkLst>
        </pc:spChg>
      </pc:sldChg>
      <pc:sldChg chg="modSp mod">
        <pc:chgData name="LEANDERSON ANDRE" userId="41730de3-9de5-4da6-a89a-f52301d8f630" providerId="ADAL" clId="{9B368B75-8618-A049-B241-CE657CCD2B15}" dt="2022-08-17T19:48:30.034" v="1682" actId="12"/>
        <pc:sldMkLst>
          <pc:docMk/>
          <pc:sldMk cId="3810550645" sldId="652"/>
        </pc:sldMkLst>
        <pc:spChg chg="mod">
          <ac:chgData name="LEANDERSON ANDRE" userId="41730de3-9de5-4da6-a89a-f52301d8f630" providerId="ADAL" clId="{9B368B75-8618-A049-B241-CE657CCD2B15}" dt="2022-08-17T19:48:17.171" v="1665" actId="20577"/>
          <ac:spMkLst>
            <pc:docMk/>
            <pc:sldMk cId="3810550645" sldId="652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9:48:30.034" v="1682" actId="12"/>
          <ac:spMkLst>
            <pc:docMk/>
            <pc:sldMk cId="3810550645" sldId="652"/>
            <ac:spMk id="18" creationId="{00000000-0000-0000-0000-000000000000}"/>
          </ac:spMkLst>
        </pc:spChg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1161116641" sldId="653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755729310" sldId="654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1187408453" sldId="655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4211346060" sldId="656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524243462" sldId="657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66654640" sldId="658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806071413" sldId="660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480498462" sldId="661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580036158" sldId="662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2628678927" sldId="663"/>
        </pc:sldMkLst>
      </pc:sldChg>
      <pc:sldChg chg="modSp del mod">
        <pc:chgData name="LEANDERSON ANDRE" userId="41730de3-9de5-4da6-a89a-f52301d8f630" providerId="ADAL" clId="{9B368B75-8618-A049-B241-CE657CCD2B15}" dt="2022-08-17T20:05:42.296" v="1872" actId="2696"/>
        <pc:sldMkLst>
          <pc:docMk/>
          <pc:sldMk cId="799822850" sldId="664"/>
        </pc:sldMkLst>
        <pc:spChg chg="mod">
          <ac:chgData name="LEANDERSON ANDRE" userId="41730de3-9de5-4da6-a89a-f52301d8f630" providerId="ADAL" clId="{9B368B75-8618-A049-B241-CE657CCD2B15}" dt="2022-08-17T13:56:35.930" v="47" actId="20577"/>
          <ac:spMkLst>
            <pc:docMk/>
            <pc:sldMk cId="799822850" sldId="664"/>
            <ac:spMk id="13" creationId="{B32F2CD5-9193-3AA0-F89D-438E756F227F}"/>
          </ac:spMkLst>
        </pc:spChg>
      </pc:sldChg>
      <pc:sldChg chg="del">
        <pc:chgData name="LEANDERSON ANDRE" userId="41730de3-9de5-4da6-a89a-f52301d8f630" providerId="ADAL" clId="{9B368B75-8618-A049-B241-CE657CCD2B15}" dt="2022-08-17T13:56:44.527" v="48" actId="2696"/>
        <pc:sldMkLst>
          <pc:docMk/>
          <pc:sldMk cId="3420600859" sldId="665"/>
        </pc:sldMkLst>
      </pc:sldChg>
      <pc:sldChg chg="del">
        <pc:chgData name="LEANDERSON ANDRE" userId="41730de3-9de5-4da6-a89a-f52301d8f630" providerId="ADAL" clId="{9B368B75-8618-A049-B241-CE657CCD2B15}" dt="2022-08-17T13:56:22.718" v="37" actId="2696"/>
        <pc:sldMkLst>
          <pc:docMk/>
          <pc:sldMk cId="4138268466" sldId="666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4179270456" sldId="667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135493176" sldId="668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524523939" sldId="669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3949407209" sldId="670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1849174846" sldId="671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4281656111" sldId="672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2729530675" sldId="673"/>
        </pc:sldMkLst>
      </pc:sldChg>
      <pc:sldChg chg="del">
        <pc:chgData name="LEANDERSON ANDRE" userId="41730de3-9de5-4da6-a89a-f52301d8f630" providerId="ADAL" clId="{9B368B75-8618-A049-B241-CE657CCD2B15}" dt="2022-08-17T19:54:02.168" v="1818" actId="2696"/>
        <pc:sldMkLst>
          <pc:docMk/>
          <pc:sldMk cId="4272141859" sldId="674"/>
        </pc:sldMkLst>
      </pc:sldChg>
      <pc:sldChg chg="delSp modSp add mod">
        <pc:chgData name="LEANDERSON ANDRE" userId="41730de3-9de5-4da6-a89a-f52301d8f630" providerId="ADAL" clId="{9B368B75-8618-A049-B241-CE657CCD2B15}" dt="2022-08-17T19:49:12.601" v="1686" actId="478"/>
        <pc:sldMkLst>
          <pc:docMk/>
          <pc:sldMk cId="3601010856" sldId="675"/>
        </pc:sldMkLst>
        <pc:spChg chg="mod">
          <ac:chgData name="LEANDERSON ANDRE" userId="41730de3-9de5-4da6-a89a-f52301d8f630" providerId="ADAL" clId="{9B368B75-8618-A049-B241-CE657CCD2B15}" dt="2022-08-17T14:09:38.737" v="355" actId="20577"/>
          <ac:spMkLst>
            <pc:docMk/>
            <pc:sldMk cId="3601010856" sldId="675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4:08:04.831" v="298" actId="20577"/>
          <ac:spMkLst>
            <pc:docMk/>
            <pc:sldMk cId="3601010856" sldId="675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49:05.852" v="1684" actId="20577"/>
          <ac:spMkLst>
            <pc:docMk/>
            <pc:sldMk cId="3601010856" sldId="675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49:12.601" v="1686" actId="478"/>
          <ac:spMkLst>
            <pc:docMk/>
            <pc:sldMk cId="3601010856" sldId="675"/>
            <ac:spMk id="18" creationId="{00000000-0000-0000-0000-000000000000}"/>
          </ac:spMkLst>
        </pc:spChg>
      </pc:sldChg>
      <pc:sldChg chg="delSp modSp add mod">
        <pc:chgData name="LEANDERSON ANDRE" userId="41730de3-9de5-4da6-a89a-f52301d8f630" providerId="ADAL" clId="{9B368B75-8618-A049-B241-CE657CCD2B15}" dt="2022-08-17T19:49:20.568" v="1689" actId="20577"/>
        <pc:sldMkLst>
          <pc:docMk/>
          <pc:sldMk cId="1245623145" sldId="676"/>
        </pc:sldMkLst>
        <pc:spChg chg="mod">
          <ac:chgData name="LEANDERSON ANDRE" userId="41730de3-9de5-4da6-a89a-f52301d8f630" providerId="ADAL" clId="{9B368B75-8618-A049-B241-CE657CCD2B15}" dt="2022-08-17T14:09:06.815" v="335" actId="1035"/>
          <ac:spMkLst>
            <pc:docMk/>
            <pc:sldMk cId="1245623145" sldId="676"/>
            <ac:spMk id="3" creationId="{5B2B9A26-917B-9177-F746-F8020AFDB7AA}"/>
          </ac:spMkLst>
        </pc:spChg>
        <pc:spChg chg="mod">
          <ac:chgData name="LEANDERSON ANDRE" userId="41730de3-9de5-4da6-a89a-f52301d8f630" providerId="ADAL" clId="{9B368B75-8618-A049-B241-CE657CCD2B15}" dt="2022-08-17T14:09:42.854" v="356" actId="20577"/>
          <ac:spMkLst>
            <pc:docMk/>
            <pc:sldMk cId="1245623145" sldId="676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4:09:14.493" v="352" actId="20577"/>
          <ac:spMkLst>
            <pc:docMk/>
            <pc:sldMk cId="1245623145" sldId="676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49:20.568" v="1689" actId="20577"/>
          <ac:spMkLst>
            <pc:docMk/>
            <pc:sldMk cId="1245623145" sldId="676"/>
            <ac:spMk id="13" creationId="{B32F2CD5-9193-3AA0-F89D-438E756F227F}"/>
          </ac:spMkLst>
        </pc:spChg>
        <pc:spChg chg="del">
          <ac:chgData name="LEANDERSON ANDRE" userId="41730de3-9de5-4da6-a89a-f52301d8f630" providerId="ADAL" clId="{9B368B75-8618-A049-B241-CE657CCD2B15}" dt="2022-08-17T19:49:17.832" v="1687" actId="478"/>
          <ac:spMkLst>
            <pc:docMk/>
            <pc:sldMk cId="1245623145" sldId="676"/>
            <ac:spMk id="18" creationId="{00000000-0000-0000-0000-000000000000}"/>
          </ac:spMkLst>
        </pc:spChg>
      </pc:sldChg>
      <pc:sldChg chg="addSp delSp modSp add del mod ord">
        <pc:chgData name="LEANDERSON ANDRE" userId="41730de3-9de5-4da6-a89a-f52301d8f630" providerId="ADAL" clId="{9B368B75-8618-A049-B241-CE657CCD2B15}" dt="2022-08-17T19:56:46.921" v="1851" actId="2696"/>
        <pc:sldMkLst>
          <pc:docMk/>
          <pc:sldMk cId="1003433651" sldId="677"/>
        </pc:sldMkLst>
        <pc:spChg chg="add del mod">
          <ac:chgData name="LEANDERSON ANDRE" userId="41730de3-9de5-4da6-a89a-f52301d8f630" providerId="ADAL" clId="{9B368B75-8618-A049-B241-CE657CCD2B15}" dt="2022-08-17T14:13:44.673" v="454" actId="478"/>
          <ac:spMkLst>
            <pc:docMk/>
            <pc:sldMk cId="1003433651" sldId="677"/>
            <ac:spMk id="3" creationId="{F9360CDB-6151-5A87-845D-662E7E933152}"/>
          </ac:spMkLst>
        </pc:spChg>
        <pc:spChg chg="mod">
          <ac:chgData name="LEANDERSON ANDRE" userId="41730de3-9de5-4da6-a89a-f52301d8f630" providerId="ADAL" clId="{9B368B75-8618-A049-B241-CE657CCD2B15}" dt="2022-08-17T19:56:02.070" v="1828" actId="20577"/>
          <ac:spMkLst>
            <pc:docMk/>
            <pc:sldMk cId="1003433651" sldId="677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9:49:36.762" v="1695" actId="20577"/>
          <ac:spMkLst>
            <pc:docMk/>
            <pc:sldMk cId="1003433651" sldId="677"/>
            <ac:spMk id="18" creationId="{00000000-0000-0000-0000-000000000000}"/>
          </ac:spMkLst>
        </pc:spChg>
      </pc:sldChg>
      <pc:sldChg chg="add">
        <pc:chgData name="LEANDERSON ANDRE" userId="41730de3-9de5-4da6-a89a-f52301d8f630" providerId="ADAL" clId="{9B368B75-8618-A049-B241-CE657CCD2B15}" dt="2022-08-17T19:56:54.546" v="1852"/>
        <pc:sldMkLst>
          <pc:docMk/>
          <pc:sldMk cId="1292167334" sldId="677"/>
        </pc:sldMkLst>
      </pc:sldChg>
      <pc:sldChg chg="delSp modSp add del mod">
        <pc:chgData name="LEANDERSON ANDRE" userId="41730de3-9de5-4da6-a89a-f52301d8f630" providerId="ADAL" clId="{9B368B75-8618-A049-B241-CE657CCD2B15}" dt="2022-08-17T19:56:46.921" v="1851" actId="2696"/>
        <pc:sldMkLst>
          <pc:docMk/>
          <pc:sldMk cId="1384870044" sldId="678"/>
        </pc:sldMkLst>
        <pc:spChg chg="mod">
          <ac:chgData name="LEANDERSON ANDRE" userId="41730de3-9de5-4da6-a89a-f52301d8f630" providerId="ADAL" clId="{9B368B75-8618-A049-B241-CE657CCD2B15}" dt="2022-08-17T14:33:28" v="696" actId="1036"/>
          <ac:spMkLst>
            <pc:docMk/>
            <pc:sldMk cId="1384870044" sldId="678"/>
            <ac:spMk id="3" creationId="{5B2B9A26-917B-9177-F746-F8020AFDB7AA}"/>
          </ac:spMkLst>
        </pc:spChg>
        <pc:spChg chg="mod">
          <ac:chgData name="LEANDERSON ANDRE" userId="41730de3-9de5-4da6-a89a-f52301d8f630" providerId="ADAL" clId="{9B368B75-8618-A049-B241-CE657CCD2B15}" dt="2022-08-17T14:31:57.677" v="626" actId="207"/>
          <ac:spMkLst>
            <pc:docMk/>
            <pc:sldMk cId="1384870044" sldId="678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4:32:22.789" v="680" actId="20577"/>
          <ac:spMkLst>
            <pc:docMk/>
            <pc:sldMk cId="1384870044" sldId="678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49:57.653" v="1708" actId="20577"/>
          <ac:spMkLst>
            <pc:docMk/>
            <pc:sldMk cId="1384870044" sldId="678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50:03.773" v="1711"/>
          <ac:spMkLst>
            <pc:docMk/>
            <pc:sldMk cId="1384870044" sldId="678"/>
            <ac:spMk id="18" creationId="{00000000-0000-0000-0000-000000000000}"/>
          </ac:spMkLst>
        </pc:spChg>
      </pc:sldChg>
      <pc:sldChg chg="add">
        <pc:chgData name="LEANDERSON ANDRE" userId="41730de3-9de5-4da6-a89a-f52301d8f630" providerId="ADAL" clId="{9B368B75-8618-A049-B241-CE657CCD2B15}" dt="2022-08-17T19:56:54.546" v="1852"/>
        <pc:sldMkLst>
          <pc:docMk/>
          <pc:sldMk cId="3364490697" sldId="678"/>
        </pc:sldMkLst>
      </pc:sldChg>
      <pc:sldChg chg="modSp add mod">
        <pc:chgData name="LEANDERSON ANDRE" userId="41730de3-9de5-4da6-a89a-f52301d8f630" providerId="ADAL" clId="{9B368B75-8618-A049-B241-CE657CCD2B15}" dt="2022-08-17T19:50:49" v="1737" actId="20577"/>
        <pc:sldMkLst>
          <pc:docMk/>
          <pc:sldMk cId="3711050260" sldId="679"/>
        </pc:sldMkLst>
        <pc:spChg chg="mod">
          <ac:chgData name="LEANDERSON ANDRE" userId="41730de3-9de5-4da6-a89a-f52301d8f630" providerId="ADAL" clId="{9B368B75-8618-A049-B241-CE657CCD2B15}" dt="2022-08-17T19:50:35.975" v="1733" actId="20577"/>
          <ac:spMkLst>
            <pc:docMk/>
            <pc:sldMk cId="3711050260" sldId="679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9:50:49" v="1737" actId="20577"/>
          <ac:spMkLst>
            <pc:docMk/>
            <pc:sldMk cId="3711050260" sldId="679"/>
            <ac:spMk id="18" creationId="{00000000-0000-0000-0000-000000000000}"/>
          </ac:spMkLst>
        </pc:spChg>
      </pc:sldChg>
      <pc:sldChg chg="delSp modSp add mod">
        <pc:chgData name="LEANDERSON ANDRE" userId="41730de3-9de5-4da6-a89a-f52301d8f630" providerId="ADAL" clId="{9B368B75-8618-A049-B241-CE657CCD2B15}" dt="2022-08-17T19:50:53.734" v="1739"/>
        <pc:sldMkLst>
          <pc:docMk/>
          <pc:sldMk cId="1770042126" sldId="680"/>
        </pc:sldMkLst>
        <pc:spChg chg="mod">
          <ac:chgData name="LEANDERSON ANDRE" userId="41730de3-9de5-4da6-a89a-f52301d8f630" providerId="ADAL" clId="{9B368B75-8618-A049-B241-CE657CCD2B15}" dt="2022-08-17T14:45:42.807" v="806" actId="20577"/>
          <ac:spMkLst>
            <pc:docMk/>
            <pc:sldMk cId="1770042126" sldId="680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4:45:49.820" v="809" actId="20577"/>
          <ac:spMkLst>
            <pc:docMk/>
            <pc:sldMk cId="1770042126" sldId="680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50:41.456" v="1735" actId="20577"/>
          <ac:spMkLst>
            <pc:docMk/>
            <pc:sldMk cId="1770042126" sldId="680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50:53.734" v="1739"/>
          <ac:spMkLst>
            <pc:docMk/>
            <pc:sldMk cId="1770042126" sldId="680"/>
            <ac:spMk id="18" creationId="{00000000-0000-0000-0000-000000000000}"/>
          </ac:spMkLst>
        </pc:spChg>
      </pc:sldChg>
      <pc:sldChg chg="modSp add del mod">
        <pc:chgData name="LEANDERSON ANDRE" userId="41730de3-9de5-4da6-a89a-f52301d8f630" providerId="ADAL" clId="{9B368B75-8618-A049-B241-CE657CCD2B15}" dt="2022-08-17T19:53:11.839" v="1786" actId="2696"/>
        <pc:sldMkLst>
          <pc:docMk/>
          <pc:sldMk cId="868945851" sldId="681"/>
        </pc:sldMkLst>
        <pc:spChg chg="mod">
          <ac:chgData name="LEANDERSON ANDRE" userId="41730de3-9de5-4da6-a89a-f52301d8f630" providerId="ADAL" clId="{9B368B75-8618-A049-B241-CE657CCD2B15}" dt="2022-08-17T14:51:39.356" v="1020" actId="20577"/>
          <ac:spMkLst>
            <pc:docMk/>
            <pc:sldMk cId="868945851" sldId="681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4:51:05.861" v="1012" actId="114"/>
          <ac:spMkLst>
            <pc:docMk/>
            <pc:sldMk cId="868945851" sldId="681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19:53:32.764" v="1816" actId="20577"/>
        <pc:sldMkLst>
          <pc:docMk/>
          <pc:sldMk cId="2013490040" sldId="681"/>
        </pc:sldMkLst>
        <pc:spChg chg="mod">
          <ac:chgData name="LEANDERSON ANDRE" userId="41730de3-9de5-4da6-a89a-f52301d8f630" providerId="ADAL" clId="{9B368B75-8618-A049-B241-CE657CCD2B15}" dt="2022-08-17T19:53:32.764" v="1816" actId="20577"/>
          <ac:spMkLst>
            <pc:docMk/>
            <pc:sldMk cId="2013490040" sldId="681"/>
            <ac:spMk id="13" creationId="{B32F2CD5-9193-3AA0-F89D-438E756F227F}"/>
          </ac:spMkLst>
        </pc:spChg>
      </pc:sldChg>
      <pc:sldChg chg="modSp add mod">
        <pc:chgData name="LEANDERSON ANDRE" userId="41730de3-9de5-4da6-a89a-f52301d8f630" providerId="ADAL" clId="{9B368B75-8618-A049-B241-CE657CCD2B15}" dt="2022-08-17T19:51:44.836" v="1756" actId="20577"/>
        <pc:sldMkLst>
          <pc:docMk/>
          <pc:sldMk cId="4050067408" sldId="682"/>
        </pc:sldMkLst>
        <pc:spChg chg="mod">
          <ac:chgData name="LEANDERSON ANDRE" userId="41730de3-9de5-4da6-a89a-f52301d8f630" providerId="ADAL" clId="{9B368B75-8618-A049-B241-CE657CCD2B15}" dt="2022-08-17T19:51:38.309" v="1754" actId="20577"/>
          <ac:spMkLst>
            <pc:docMk/>
            <pc:sldMk cId="4050067408" sldId="682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9:51:44.836" v="1756" actId="20577"/>
          <ac:spMkLst>
            <pc:docMk/>
            <pc:sldMk cId="4050067408" sldId="682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19:51:54.599" v="1759" actId="20577"/>
        <pc:sldMkLst>
          <pc:docMk/>
          <pc:sldMk cId="2969497836" sldId="683"/>
        </pc:sldMkLst>
        <pc:spChg chg="mod">
          <ac:chgData name="LEANDERSON ANDRE" userId="41730de3-9de5-4da6-a89a-f52301d8f630" providerId="ADAL" clId="{9B368B75-8618-A049-B241-CE657CCD2B15}" dt="2022-08-17T19:51:48.768" v="1757"/>
          <ac:spMkLst>
            <pc:docMk/>
            <pc:sldMk cId="2969497836" sldId="683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19:51:54.599" v="1759" actId="20577"/>
          <ac:spMkLst>
            <pc:docMk/>
            <pc:sldMk cId="2969497836" sldId="683"/>
            <ac:spMk id="18" creationId="{00000000-0000-0000-0000-000000000000}"/>
          </ac:spMkLst>
        </pc:spChg>
      </pc:sldChg>
      <pc:sldChg chg="delSp modSp add mod">
        <pc:chgData name="LEANDERSON ANDRE" userId="41730de3-9de5-4da6-a89a-f52301d8f630" providerId="ADAL" clId="{9B368B75-8618-A049-B241-CE657CCD2B15}" dt="2022-08-17T19:58:48.777" v="1867" actId="20577"/>
        <pc:sldMkLst>
          <pc:docMk/>
          <pc:sldMk cId="1359841567" sldId="684"/>
        </pc:sldMkLst>
        <pc:spChg chg="mod">
          <ac:chgData name="LEANDERSON ANDRE" userId="41730de3-9de5-4da6-a89a-f52301d8f630" providerId="ADAL" clId="{9B368B75-8618-A049-B241-CE657CCD2B15}" dt="2022-08-17T19:58:48.777" v="1867" actId="20577"/>
          <ac:spMkLst>
            <pc:docMk/>
            <pc:sldMk cId="1359841567" sldId="684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5:08:33.628" v="1387" actId="20577"/>
          <ac:spMkLst>
            <pc:docMk/>
            <pc:sldMk cId="1359841567" sldId="684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51:58.310" v="1760"/>
          <ac:spMkLst>
            <pc:docMk/>
            <pc:sldMk cId="1359841567" sldId="684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52:15.908" v="1771"/>
          <ac:spMkLst>
            <pc:docMk/>
            <pc:sldMk cId="1359841567" sldId="684"/>
            <ac:spMk id="18" creationId="{00000000-0000-0000-0000-000000000000}"/>
          </ac:spMkLst>
        </pc:spChg>
      </pc:sldChg>
      <pc:sldChg chg="delSp modSp add mod">
        <pc:chgData name="LEANDERSON ANDRE" userId="41730de3-9de5-4da6-a89a-f52301d8f630" providerId="ADAL" clId="{9B368B75-8618-A049-B241-CE657CCD2B15}" dt="2022-08-17T19:59:42.820" v="1869" actId="14100"/>
        <pc:sldMkLst>
          <pc:docMk/>
          <pc:sldMk cId="3615983182" sldId="685"/>
        </pc:sldMkLst>
        <pc:spChg chg="mod">
          <ac:chgData name="LEANDERSON ANDRE" userId="41730de3-9de5-4da6-a89a-f52301d8f630" providerId="ADAL" clId="{9B368B75-8618-A049-B241-CE657CCD2B15}" dt="2022-08-17T15:09:08.214" v="1400" actId="1036"/>
          <ac:spMkLst>
            <pc:docMk/>
            <pc:sldMk cId="3615983182" sldId="685"/>
            <ac:spMk id="3" creationId="{5B2B9A26-917B-9177-F746-F8020AFDB7AA}"/>
          </ac:spMkLst>
        </pc:spChg>
        <pc:spChg chg="mod">
          <ac:chgData name="LEANDERSON ANDRE" userId="41730de3-9de5-4da6-a89a-f52301d8f630" providerId="ADAL" clId="{9B368B75-8618-A049-B241-CE657CCD2B15}" dt="2022-08-17T19:59:42.820" v="1869" actId="14100"/>
          <ac:spMkLst>
            <pc:docMk/>
            <pc:sldMk cId="3615983182" sldId="685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5:09:49.804" v="1442" actId="20577"/>
          <ac:spMkLst>
            <pc:docMk/>
            <pc:sldMk cId="3615983182" sldId="685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52:05.948" v="1763"/>
          <ac:spMkLst>
            <pc:docMk/>
            <pc:sldMk cId="3615983182" sldId="685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52:13.895" v="1767"/>
          <ac:spMkLst>
            <pc:docMk/>
            <pc:sldMk cId="3615983182" sldId="685"/>
            <ac:spMk id="18" creationId="{00000000-0000-0000-0000-000000000000}"/>
          </ac:spMkLst>
        </pc:spChg>
      </pc:sldChg>
      <pc:sldChg chg="delSp modSp add mod">
        <pc:chgData name="LEANDERSON ANDRE" userId="41730de3-9de5-4da6-a89a-f52301d8f630" providerId="ADAL" clId="{9B368B75-8618-A049-B241-CE657CCD2B15}" dt="2022-08-17T19:59:47.631" v="1871" actId="14100"/>
        <pc:sldMkLst>
          <pc:docMk/>
          <pc:sldMk cId="2158488865" sldId="686"/>
        </pc:sldMkLst>
        <pc:spChg chg="mod">
          <ac:chgData name="LEANDERSON ANDRE" userId="41730de3-9de5-4da6-a89a-f52301d8f630" providerId="ADAL" clId="{9B368B75-8618-A049-B241-CE657CCD2B15}" dt="2022-08-17T15:10:20.901" v="1452" actId="1035"/>
          <ac:spMkLst>
            <pc:docMk/>
            <pc:sldMk cId="2158488865" sldId="686"/>
            <ac:spMk id="3" creationId="{5B2B9A26-917B-9177-F746-F8020AFDB7AA}"/>
          </ac:spMkLst>
        </pc:spChg>
        <pc:spChg chg="mod">
          <ac:chgData name="LEANDERSON ANDRE" userId="41730de3-9de5-4da6-a89a-f52301d8f630" providerId="ADAL" clId="{9B368B75-8618-A049-B241-CE657CCD2B15}" dt="2022-08-17T19:59:47.631" v="1871" actId="14100"/>
          <ac:spMkLst>
            <pc:docMk/>
            <pc:sldMk cId="2158488865" sldId="686"/>
            <ac:spMk id="6" creationId="{2546588E-EFEB-FBBB-FDDE-B188D04957A5}"/>
          </ac:spMkLst>
        </pc:spChg>
        <pc:spChg chg="mod">
          <ac:chgData name="LEANDERSON ANDRE" userId="41730de3-9de5-4da6-a89a-f52301d8f630" providerId="ADAL" clId="{9B368B75-8618-A049-B241-CE657CCD2B15}" dt="2022-08-17T15:11:09.448" v="1484" actId="20577"/>
          <ac:spMkLst>
            <pc:docMk/>
            <pc:sldMk cId="2158488865" sldId="686"/>
            <ac:spMk id="9" creationId="{C21EF02F-7C20-7AE2-67EF-0492FABA6CD6}"/>
          </ac:spMkLst>
        </pc:spChg>
        <pc:spChg chg="mod">
          <ac:chgData name="LEANDERSON ANDRE" userId="41730de3-9de5-4da6-a89a-f52301d8f630" providerId="ADAL" clId="{9B368B75-8618-A049-B241-CE657CCD2B15}" dt="2022-08-17T19:52:10.059" v="1764"/>
          <ac:spMkLst>
            <pc:docMk/>
            <pc:sldMk cId="2158488865" sldId="686"/>
            <ac:spMk id="13" creationId="{B32F2CD5-9193-3AA0-F89D-438E756F227F}"/>
          </ac:spMkLst>
        </pc:spChg>
        <pc:spChg chg="del mod">
          <ac:chgData name="LEANDERSON ANDRE" userId="41730de3-9de5-4da6-a89a-f52301d8f630" providerId="ADAL" clId="{9B368B75-8618-A049-B241-CE657CCD2B15}" dt="2022-08-17T19:52:15.437" v="1769"/>
          <ac:spMkLst>
            <pc:docMk/>
            <pc:sldMk cId="2158488865" sldId="686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20:39:00" v="2624" actId="20577"/>
        <pc:sldMkLst>
          <pc:docMk/>
          <pc:sldMk cId="1038143138" sldId="687"/>
        </pc:sldMkLst>
        <pc:spChg chg="mod">
          <ac:chgData name="LEANDERSON ANDRE" userId="41730de3-9de5-4da6-a89a-f52301d8f630" providerId="ADAL" clId="{9B368B75-8618-A049-B241-CE657CCD2B15}" dt="2022-08-17T19:53:37.237" v="1817"/>
          <ac:spMkLst>
            <pc:docMk/>
            <pc:sldMk cId="1038143138" sldId="687"/>
            <ac:spMk id="13" creationId="{B32F2CD5-9193-3AA0-F89D-438E756F227F}"/>
          </ac:spMkLst>
        </pc:spChg>
        <pc:spChg chg="mod">
          <ac:chgData name="LEANDERSON ANDRE" userId="41730de3-9de5-4da6-a89a-f52301d8f630" providerId="ADAL" clId="{9B368B75-8618-A049-B241-CE657CCD2B15}" dt="2022-08-17T20:39:00" v="2624" actId="20577"/>
          <ac:spMkLst>
            <pc:docMk/>
            <pc:sldMk cId="1038143138" sldId="687"/>
            <ac:spMk id="18" creationId="{00000000-0000-0000-0000-000000000000}"/>
          </ac:spMkLst>
        </pc:spChg>
      </pc:sldChg>
      <pc:sldChg chg="add">
        <pc:chgData name="LEANDERSON ANDRE" userId="41730de3-9de5-4da6-a89a-f52301d8f630" providerId="ADAL" clId="{9B368B75-8618-A049-B241-CE657CCD2B15}" dt="2022-08-17T19:56:54.546" v="1852"/>
        <pc:sldMkLst>
          <pc:docMk/>
          <pc:sldMk cId="1274491480" sldId="688"/>
        </pc:sldMkLst>
      </pc:sldChg>
      <pc:sldChg chg="modSp add del mod">
        <pc:chgData name="LEANDERSON ANDRE" userId="41730de3-9de5-4da6-a89a-f52301d8f630" providerId="ADAL" clId="{9B368B75-8618-A049-B241-CE657CCD2B15}" dt="2022-08-17T19:56:46.921" v="1851" actId="2696"/>
        <pc:sldMkLst>
          <pc:docMk/>
          <pc:sldMk cId="1980279087" sldId="688"/>
        </pc:sldMkLst>
        <pc:spChg chg="mod">
          <ac:chgData name="LEANDERSON ANDRE" userId="41730de3-9de5-4da6-a89a-f52301d8f630" providerId="ADAL" clId="{9B368B75-8618-A049-B241-CE657CCD2B15}" dt="2022-08-17T19:50:18.938" v="1721" actId="20577"/>
          <ac:spMkLst>
            <pc:docMk/>
            <pc:sldMk cId="1980279087" sldId="688"/>
            <ac:spMk id="11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19:50:30.791" v="1723" actId="20577"/>
        <pc:sldMkLst>
          <pc:docMk/>
          <pc:sldMk cId="1970725845" sldId="689"/>
        </pc:sldMkLst>
        <pc:spChg chg="mod">
          <ac:chgData name="LEANDERSON ANDRE" userId="41730de3-9de5-4da6-a89a-f52301d8f630" providerId="ADAL" clId="{9B368B75-8618-A049-B241-CE657CCD2B15}" dt="2022-08-17T19:50:30.791" v="1723" actId="20577"/>
          <ac:spMkLst>
            <pc:docMk/>
            <pc:sldMk cId="1970725845" sldId="689"/>
            <ac:spMk id="11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19:53:25.870" v="1802" actId="20577"/>
        <pc:sldMkLst>
          <pc:docMk/>
          <pc:sldMk cId="288751727" sldId="690"/>
        </pc:sldMkLst>
        <pc:spChg chg="mod">
          <ac:chgData name="LEANDERSON ANDRE" userId="41730de3-9de5-4da6-a89a-f52301d8f630" providerId="ADAL" clId="{9B368B75-8618-A049-B241-CE657CCD2B15}" dt="2022-08-17T19:53:25.870" v="1802" actId="20577"/>
          <ac:spMkLst>
            <pc:docMk/>
            <pc:sldMk cId="288751727" sldId="690"/>
            <ac:spMk id="11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19:56:26.857" v="1850" actId="20577"/>
        <pc:sldMkLst>
          <pc:docMk/>
          <pc:sldMk cId="1211934232" sldId="691"/>
        </pc:sldMkLst>
        <pc:spChg chg="mod">
          <ac:chgData name="LEANDERSON ANDRE" userId="41730de3-9de5-4da6-a89a-f52301d8f630" providerId="ADAL" clId="{9B368B75-8618-A049-B241-CE657CCD2B15}" dt="2022-08-17T19:56:26.857" v="1850" actId="20577"/>
          <ac:spMkLst>
            <pc:docMk/>
            <pc:sldMk cId="1211934232" sldId="691"/>
            <ac:spMk id="11" creationId="{00000000-0000-0000-0000-000000000000}"/>
          </ac:spMkLst>
        </pc:spChg>
      </pc:sldChg>
      <pc:sldChg chg="addSp modSp add mod">
        <pc:chgData name="LEANDERSON ANDRE" userId="41730de3-9de5-4da6-a89a-f52301d8f630" providerId="ADAL" clId="{9B368B75-8618-A049-B241-CE657CCD2B15}" dt="2022-08-17T20:10:06.087" v="1958" actId="1076"/>
        <pc:sldMkLst>
          <pc:docMk/>
          <pc:sldMk cId="1114120521" sldId="692"/>
        </pc:sldMkLst>
        <pc:spChg chg="add mod">
          <ac:chgData name="LEANDERSON ANDRE" userId="41730de3-9de5-4da6-a89a-f52301d8f630" providerId="ADAL" clId="{9B368B75-8618-A049-B241-CE657CCD2B15}" dt="2022-08-17T20:10:06.087" v="1958" actId="1076"/>
          <ac:spMkLst>
            <pc:docMk/>
            <pc:sldMk cId="1114120521" sldId="692"/>
            <ac:spMk id="4" creationId="{5B5EDF96-3743-855F-D473-A8DAE961A8B0}"/>
          </ac:spMkLst>
        </pc:spChg>
        <pc:spChg chg="mod">
          <ac:chgData name="LEANDERSON ANDRE" userId="41730de3-9de5-4da6-a89a-f52301d8f630" providerId="ADAL" clId="{9B368B75-8618-A049-B241-CE657CCD2B15}" dt="2022-08-17T20:08:33.318" v="1918" actId="11"/>
          <ac:spMkLst>
            <pc:docMk/>
            <pc:sldMk cId="1114120521" sldId="692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20:11:52.030" v="2022" actId="20577"/>
        <pc:sldMkLst>
          <pc:docMk/>
          <pc:sldMk cId="1869086955" sldId="693"/>
        </pc:sldMkLst>
        <pc:spChg chg="mod">
          <ac:chgData name="LEANDERSON ANDRE" userId="41730de3-9de5-4da6-a89a-f52301d8f630" providerId="ADAL" clId="{9B368B75-8618-A049-B241-CE657CCD2B15}" dt="2022-08-17T20:11:40.518" v="2000" actId="20577"/>
          <ac:spMkLst>
            <pc:docMk/>
            <pc:sldMk cId="1869086955" sldId="693"/>
            <ac:spMk id="4" creationId="{5B5EDF96-3743-855F-D473-A8DAE961A8B0}"/>
          </ac:spMkLst>
        </pc:spChg>
        <pc:spChg chg="mod">
          <ac:chgData name="LEANDERSON ANDRE" userId="41730de3-9de5-4da6-a89a-f52301d8f630" providerId="ADAL" clId="{9B368B75-8618-A049-B241-CE657CCD2B15}" dt="2022-08-17T20:11:52.030" v="2022" actId="20577"/>
          <ac:spMkLst>
            <pc:docMk/>
            <pc:sldMk cId="1869086955" sldId="693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9B368B75-8618-A049-B241-CE657CCD2B15}" dt="2022-08-17T20:39:39.097" v="2688" actId="20577"/>
        <pc:sldMkLst>
          <pc:docMk/>
          <pc:sldMk cId="2274511299" sldId="694"/>
        </pc:sldMkLst>
        <pc:spChg chg="mod">
          <ac:chgData name="LEANDERSON ANDRE" userId="41730de3-9de5-4da6-a89a-f52301d8f630" providerId="ADAL" clId="{9B368B75-8618-A049-B241-CE657CCD2B15}" dt="2022-08-17T20:39:39.097" v="2688" actId="20577"/>
          <ac:spMkLst>
            <pc:docMk/>
            <pc:sldMk cId="2274511299" sldId="694"/>
            <ac:spMk id="18" creationId="{00000000-0000-0000-0000-000000000000}"/>
          </ac:spMkLst>
        </pc:spChg>
      </pc:sldChg>
    </pc:docChg>
  </pc:docChgLst>
  <pc:docChgLst>
    <pc:chgData name="LEANDERSON ANDRE" userId="41730de3-9de5-4da6-a89a-f52301d8f630" providerId="ADAL" clId="{8D6B3736-32F3-D24F-AC43-D303B30CBE85}"/>
    <pc:docChg chg="undo custSel addSld delSld modSld sldOrd">
      <pc:chgData name="LEANDERSON ANDRE" userId="41730de3-9de5-4da6-a89a-f52301d8f630" providerId="ADAL" clId="{8D6B3736-32F3-D24F-AC43-D303B30CBE85}" dt="2022-08-16T21:22:22.814" v="4734" actId="20577"/>
      <pc:docMkLst>
        <pc:docMk/>
      </pc:docMkLst>
      <pc:sldChg chg="modSp mod">
        <pc:chgData name="LEANDERSON ANDRE" userId="41730de3-9de5-4da6-a89a-f52301d8f630" providerId="ADAL" clId="{8D6B3736-32F3-D24F-AC43-D303B30CBE85}" dt="2022-08-16T18:02:16.319" v="53" actId="20577"/>
        <pc:sldMkLst>
          <pc:docMk/>
          <pc:sldMk cId="0" sldId="256"/>
        </pc:sldMkLst>
        <pc:spChg chg="mod">
          <ac:chgData name="LEANDERSON ANDRE" userId="41730de3-9de5-4da6-a89a-f52301d8f630" providerId="ADAL" clId="{8D6B3736-32F3-D24F-AC43-D303B30CBE85}" dt="2022-08-16T18:02:16.319" v="5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LEANDERSON ANDRE" userId="41730de3-9de5-4da6-a89a-f52301d8f630" providerId="ADAL" clId="{8D6B3736-32F3-D24F-AC43-D303B30CBE85}" dt="2022-08-16T18:02:08.257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LEANDERSON ANDRE" userId="41730de3-9de5-4da6-a89a-f52301d8f630" providerId="ADAL" clId="{8D6B3736-32F3-D24F-AC43-D303B30CBE85}" dt="2022-08-16T21:15:13.241" v="4397" actId="20577"/>
        <pc:sldMkLst>
          <pc:docMk/>
          <pc:sldMk cId="2199775877" sldId="581"/>
        </pc:sldMkLst>
        <pc:spChg chg="mod">
          <ac:chgData name="LEANDERSON ANDRE" userId="41730de3-9de5-4da6-a89a-f52301d8f630" providerId="ADAL" clId="{8D6B3736-32F3-D24F-AC43-D303B30CBE85}" dt="2022-08-16T21:15:13.241" v="4397" actId="20577"/>
          <ac:spMkLst>
            <pc:docMk/>
            <pc:sldMk cId="2199775877" sldId="581"/>
            <ac:spMk id="18" creationId="{00000000-0000-0000-0000-000000000000}"/>
          </ac:spMkLst>
        </pc:spChg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273587660" sldId="614"/>
        </pc:sldMkLst>
      </pc:sldChg>
      <pc:sldChg chg="modSp mod">
        <pc:chgData name="LEANDERSON ANDRE" userId="41730de3-9de5-4da6-a89a-f52301d8f630" providerId="ADAL" clId="{8D6B3736-32F3-D24F-AC43-D303B30CBE85}" dt="2022-08-16T20:37:36.356" v="2541" actId="20577"/>
        <pc:sldMkLst>
          <pc:docMk/>
          <pc:sldMk cId="1693511429" sldId="615"/>
        </pc:sldMkLst>
        <pc:spChg chg="mod">
          <ac:chgData name="LEANDERSON ANDRE" userId="41730de3-9de5-4da6-a89a-f52301d8f630" providerId="ADAL" clId="{8D6B3736-32F3-D24F-AC43-D303B30CBE85}" dt="2022-08-16T20:37:36.356" v="2541" actId="20577"/>
          <ac:spMkLst>
            <pc:docMk/>
            <pc:sldMk cId="1693511429" sldId="615"/>
            <ac:spMk id="11" creationId="{00000000-0000-0000-0000-000000000000}"/>
          </ac:spMkLst>
        </pc:spChg>
      </pc:sldChg>
      <pc:sldChg chg="del">
        <pc:chgData name="LEANDERSON ANDRE" userId="41730de3-9de5-4da6-a89a-f52301d8f630" providerId="ADAL" clId="{8D6B3736-32F3-D24F-AC43-D303B30CBE85}" dt="2022-08-16T21:12:02.298" v="4039" actId="2696"/>
        <pc:sldMkLst>
          <pc:docMk/>
          <pc:sldMk cId="659830896" sldId="616"/>
        </pc:sldMkLst>
      </pc:sldChg>
      <pc:sldChg chg="modSp mod">
        <pc:chgData name="LEANDERSON ANDRE" userId="41730de3-9de5-4da6-a89a-f52301d8f630" providerId="ADAL" clId="{8D6B3736-32F3-D24F-AC43-D303B30CBE85}" dt="2022-08-16T18:02:53.333" v="79" actId="20577"/>
        <pc:sldMkLst>
          <pc:docMk/>
          <pc:sldMk cId="1871784458" sldId="617"/>
        </pc:sldMkLst>
        <pc:spChg chg="mod">
          <ac:chgData name="LEANDERSON ANDRE" userId="41730de3-9de5-4da6-a89a-f52301d8f630" providerId="ADAL" clId="{8D6B3736-32F3-D24F-AC43-D303B30CBE85}" dt="2022-08-16T18:02:53.333" v="79" actId="20577"/>
          <ac:spMkLst>
            <pc:docMk/>
            <pc:sldMk cId="1871784458" sldId="617"/>
            <ac:spMk id="11" creationId="{00000000-0000-0000-0000-000000000000}"/>
          </ac:spMkLst>
        </pc:spChg>
      </pc:sldChg>
      <pc:sldChg chg="del">
        <pc:chgData name="LEANDERSON ANDRE" userId="41730de3-9de5-4da6-a89a-f52301d8f630" providerId="ADAL" clId="{8D6B3736-32F3-D24F-AC43-D303B30CBE85}" dt="2022-08-16T21:12:25.278" v="4040" actId="2696"/>
        <pc:sldMkLst>
          <pc:docMk/>
          <pc:sldMk cId="244920353" sldId="618"/>
        </pc:sldMkLst>
      </pc:sldChg>
      <pc:sldChg chg="del">
        <pc:chgData name="LEANDERSON ANDRE" userId="41730de3-9de5-4da6-a89a-f52301d8f630" providerId="ADAL" clId="{8D6B3736-32F3-D24F-AC43-D303B30CBE85}" dt="2022-08-16T21:12:25.278" v="4040" actId="2696"/>
        <pc:sldMkLst>
          <pc:docMk/>
          <pc:sldMk cId="522181889" sldId="619"/>
        </pc:sldMkLst>
      </pc:sldChg>
      <pc:sldChg chg="del">
        <pc:chgData name="LEANDERSON ANDRE" userId="41730de3-9de5-4da6-a89a-f52301d8f630" providerId="ADAL" clId="{8D6B3736-32F3-D24F-AC43-D303B30CBE85}" dt="2022-08-16T21:12:25.278" v="4040" actId="2696"/>
        <pc:sldMkLst>
          <pc:docMk/>
          <pc:sldMk cId="1580434197" sldId="620"/>
        </pc:sldMkLst>
      </pc:sldChg>
      <pc:sldChg chg="del">
        <pc:chgData name="LEANDERSON ANDRE" userId="41730de3-9de5-4da6-a89a-f52301d8f630" providerId="ADAL" clId="{8D6B3736-32F3-D24F-AC43-D303B30CBE85}" dt="2022-08-16T21:12:25.278" v="4040" actId="2696"/>
        <pc:sldMkLst>
          <pc:docMk/>
          <pc:sldMk cId="777381834" sldId="621"/>
        </pc:sldMkLst>
      </pc:sldChg>
      <pc:sldChg chg="addSp modSp mod">
        <pc:chgData name="LEANDERSON ANDRE" userId="41730de3-9de5-4da6-a89a-f52301d8f630" providerId="ADAL" clId="{8D6B3736-32F3-D24F-AC43-D303B30CBE85}" dt="2022-08-16T19:03:03.341" v="950" actId="1076"/>
        <pc:sldMkLst>
          <pc:docMk/>
          <pc:sldMk cId="1424294676" sldId="622"/>
        </pc:sldMkLst>
        <pc:spChg chg="add mod">
          <ac:chgData name="LEANDERSON ANDRE" userId="41730de3-9de5-4da6-a89a-f52301d8f630" providerId="ADAL" clId="{8D6B3736-32F3-D24F-AC43-D303B30CBE85}" dt="2022-08-16T19:02:59.728" v="949" actId="14100"/>
          <ac:spMkLst>
            <pc:docMk/>
            <pc:sldMk cId="1424294676" sldId="622"/>
            <ac:spMk id="8" creationId="{1919B470-06D3-1244-E95E-46EA69169C7D}"/>
          </ac:spMkLst>
        </pc:spChg>
        <pc:spChg chg="mod">
          <ac:chgData name="LEANDERSON ANDRE" userId="41730de3-9de5-4da6-a89a-f52301d8f630" providerId="ADAL" clId="{8D6B3736-32F3-D24F-AC43-D303B30CBE85}" dt="2022-08-16T19:01:26.474" v="932" actId="962"/>
          <ac:spMkLst>
            <pc:docMk/>
            <pc:sldMk cId="1424294676" sldId="622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8D6B3736-32F3-D24F-AC43-D303B30CBE85}" dt="2022-08-16T19:03:03.341" v="950" actId="1076"/>
          <ac:picMkLst>
            <pc:docMk/>
            <pc:sldMk cId="1424294676" sldId="622"/>
            <ac:picMk id="4" creationId="{54761F5F-041C-DF4B-633C-E3857BCDF037}"/>
          </ac:picMkLst>
        </pc:picChg>
      </pc:sldChg>
      <pc:sldChg chg="modSp mod">
        <pc:chgData name="LEANDERSON ANDRE" userId="41730de3-9de5-4da6-a89a-f52301d8f630" providerId="ADAL" clId="{8D6B3736-32F3-D24F-AC43-D303B30CBE85}" dt="2022-08-16T21:14:42.886" v="4357" actId="20577"/>
        <pc:sldMkLst>
          <pc:docMk/>
          <pc:sldMk cId="3667637154" sldId="625"/>
        </pc:sldMkLst>
        <pc:spChg chg="mod">
          <ac:chgData name="LEANDERSON ANDRE" userId="41730de3-9de5-4da6-a89a-f52301d8f630" providerId="ADAL" clId="{8D6B3736-32F3-D24F-AC43-D303B30CBE85}" dt="2022-08-16T21:14:42.886" v="4357" actId="20577"/>
          <ac:spMkLst>
            <pc:docMk/>
            <pc:sldMk cId="3667637154" sldId="625"/>
            <ac:spMk id="18" creationId="{00000000-0000-0000-0000-000000000000}"/>
          </ac:spMkLst>
        </pc:spChg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3419329339" sldId="626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615701303" sldId="628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2847317726" sldId="629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752453533" sldId="630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999095235" sldId="631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2542687838" sldId="632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2379657453" sldId="633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1510901736" sldId="634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429702721" sldId="635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747975215" sldId="636"/>
        </pc:sldMkLst>
      </pc:sldChg>
      <pc:sldChg chg="del">
        <pc:chgData name="LEANDERSON ANDRE" userId="41730de3-9de5-4da6-a89a-f52301d8f630" providerId="ADAL" clId="{8D6B3736-32F3-D24F-AC43-D303B30CBE85}" dt="2022-08-16T18:02:27.436" v="54" actId="2696"/>
        <pc:sldMkLst>
          <pc:docMk/>
          <pc:sldMk cId="4063918478" sldId="637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127813684" sldId="638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350474146" sldId="639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591743941" sldId="640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674492946" sldId="641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171219464" sldId="642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153660634" sldId="643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1544143545" sldId="644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097076483" sldId="645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422201525" sldId="646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22215710" sldId="647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755948522" sldId="650"/>
        </pc:sldMkLst>
      </pc:sldChg>
      <pc:sldChg chg="del">
        <pc:chgData name="LEANDERSON ANDRE" userId="41730de3-9de5-4da6-a89a-f52301d8f630" providerId="ADAL" clId="{8D6B3736-32F3-D24F-AC43-D303B30CBE85}" dt="2022-08-16T21:12:02.298" v="4039" actId="2696"/>
        <pc:sldMkLst>
          <pc:docMk/>
          <pc:sldMk cId="3467488080" sldId="651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750027074" sldId="652"/>
        </pc:sldMkLst>
      </pc:sldChg>
      <pc:sldChg chg="modSp add mod ord">
        <pc:chgData name="LEANDERSON ANDRE" userId="41730de3-9de5-4da6-a89a-f52301d8f630" providerId="ADAL" clId="{8D6B3736-32F3-D24F-AC43-D303B30CBE85}" dt="2022-08-16T18:28:25.404" v="647" actId="20577"/>
        <pc:sldMkLst>
          <pc:docMk/>
          <pc:sldMk cId="3810550645" sldId="652"/>
        </pc:sldMkLst>
        <pc:spChg chg="mod">
          <ac:chgData name="LEANDERSON ANDRE" userId="41730de3-9de5-4da6-a89a-f52301d8f630" providerId="ADAL" clId="{8D6B3736-32F3-D24F-AC43-D303B30CBE85}" dt="2022-08-16T18:28:25.404" v="647" actId="20577"/>
          <ac:spMkLst>
            <pc:docMk/>
            <pc:sldMk cId="3810550645" sldId="652"/>
            <ac:spMk id="18" creationId="{00000000-0000-0000-0000-000000000000}"/>
          </ac:spMkLst>
        </pc:sp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22823627" sldId="653"/>
        </pc:sldMkLst>
      </pc:sldChg>
      <pc:sldChg chg="addSp modSp add mod">
        <pc:chgData name="LEANDERSON ANDRE" userId="41730de3-9de5-4da6-a89a-f52301d8f630" providerId="ADAL" clId="{8D6B3736-32F3-D24F-AC43-D303B30CBE85}" dt="2022-08-16T18:32:48.996" v="697" actId="14100"/>
        <pc:sldMkLst>
          <pc:docMk/>
          <pc:sldMk cId="1161116641" sldId="653"/>
        </pc:sldMkLst>
        <pc:spChg chg="add mod">
          <ac:chgData name="LEANDERSON ANDRE" userId="41730de3-9de5-4da6-a89a-f52301d8f630" providerId="ADAL" clId="{8D6B3736-32F3-D24F-AC43-D303B30CBE85}" dt="2022-08-16T18:30:27.160" v="655" actId="14100"/>
          <ac:spMkLst>
            <pc:docMk/>
            <pc:sldMk cId="1161116641" sldId="653"/>
            <ac:spMk id="3" creationId="{5239DF26-12D3-A4AB-B1B0-BD6235C6123C}"/>
          </ac:spMkLst>
        </pc:spChg>
        <pc:spChg chg="add mod">
          <ac:chgData name="LEANDERSON ANDRE" userId="41730de3-9de5-4da6-a89a-f52301d8f630" providerId="ADAL" clId="{8D6B3736-32F3-D24F-AC43-D303B30CBE85}" dt="2022-08-16T18:30:34.459" v="658" actId="14100"/>
          <ac:spMkLst>
            <pc:docMk/>
            <pc:sldMk cId="1161116641" sldId="653"/>
            <ac:spMk id="6" creationId="{2DAAABFE-7A6B-EF2A-574F-7A3B27BE97D3}"/>
          </ac:spMkLst>
        </pc:spChg>
        <pc:spChg chg="add mod">
          <ac:chgData name="LEANDERSON ANDRE" userId="41730de3-9de5-4da6-a89a-f52301d8f630" providerId="ADAL" clId="{8D6B3736-32F3-D24F-AC43-D303B30CBE85}" dt="2022-08-16T18:30:56.161" v="671" actId="1076"/>
          <ac:spMkLst>
            <pc:docMk/>
            <pc:sldMk cId="1161116641" sldId="653"/>
            <ac:spMk id="7" creationId="{E1F4F550-D439-BB6E-7F99-D881D31EABF5}"/>
          </ac:spMkLst>
        </pc:spChg>
        <pc:spChg chg="add mod">
          <ac:chgData name="LEANDERSON ANDRE" userId="41730de3-9de5-4da6-a89a-f52301d8f630" providerId="ADAL" clId="{8D6B3736-32F3-D24F-AC43-D303B30CBE85}" dt="2022-08-16T18:30:40.112" v="662" actId="1076"/>
          <ac:spMkLst>
            <pc:docMk/>
            <pc:sldMk cId="1161116641" sldId="653"/>
            <ac:spMk id="8" creationId="{F8468924-DC29-5A61-5783-A8FC2BA99AC4}"/>
          </ac:spMkLst>
        </pc:spChg>
        <pc:spChg chg="add mod">
          <ac:chgData name="LEANDERSON ANDRE" userId="41730de3-9de5-4da6-a89a-f52301d8f630" providerId="ADAL" clId="{8D6B3736-32F3-D24F-AC43-D303B30CBE85}" dt="2022-08-16T18:30:54.409" v="670" actId="1076"/>
          <ac:spMkLst>
            <pc:docMk/>
            <pc:sldMk cId="1161116641" sldId="653"/>
            <ac:spMk id="9" creationId="{4372DF95-F062-C66D-0E76-D0739FBEB895}"/>
          </ac:spMkLst>
        </pc:spChg>
        <pc:spChg chg="add mod">
          <ac:chgData name="LEANDERSON ANDRE" userId="41730de3-9de5-4da6-a89a-f52301d8f630" providerId="ADAL" clId="{8D6B3736-32F3-D24F-AC43-D303B30CBE85}" dt="2022-08-16T18:32:43.679" v="694" actId="1076"/>
          <ac:spMkLst>
            <pc:docMk/>
            <pc:sldMk cId="1161116641" sldId="653"/>
            <ac:spMk id="10" creationId="{EE4F744A-15BE-C342-0B82-CEEEE2979359}"/>
          </ac:spMkLst>
        </pc:spChg>
        <pc:spChg chg="add mod">
          <ac:chgData name="LEANDERSON ANDRE" userId="41730de3-9de5-4da6-a89a-f52301d8f630" providerId="ADAL" clId="{8D6B3736-32F3-D24F-AC43-D303B30CBE85}" dt="2022-08-16T18:30:50.579" v="668" actId="1076"/>
          <ac:spMkLst>
            <pc:docMk/>
            <pc:sldMk cId="1161116641" sldId="653"/>
            <ac:spMk id="11" creationId="{63D71E34-7F46-5CFB-6B18-89089D4EA915}"/>
          </ac:spMkLst>
        </pc:spChg>
        <pc:spChg chg="mod">
          <ac:chgData name="LEANDERSON ANDRE" userId="41730de3-9de5-4da6-a89a-f52301d8f630" providerId="ADAL" clId="{8D6B3736-32F3-D24F-AC43-D303B30CBE85}" dt="2022-08-16T18:28:06.861" v="645" actId="20577"/>
          <ac:spMkLst>
            <pc:docMk/>
            <pc:sldMk cId="1161116641" sldId="653"/>
            <ac:spMk id="18" creationId="{00000000-0000-0000-0000-000000000000}"/>
          </ac:spMkLst>
        </pc:spChg>
        <pc:cxnChg chg="add mod">
          <ac:chgData name="LEANDERSON ANDRE" userId="41730de3-9de5-4da6-a89a-f52301d8f630" providerId="ADAL" clId="{8D6B3736-32F3-D24F-AC43-D303B30CBE85}" dt="2022-08-16T18:31:46.329" v="678" actId="14100"/>
          <ac:cxnSpMkLst>
            <pc:docMk/>
            <pc:sldMk cId="1161116641" sldId="653"/>
            <ac:cxnSpMk id="5" creationId="{FEB46894-8D7E-97AA-86A6-F39D38E77B00}"/>
          </ac:cxnSpMkLst>
        </pc:cxnChg>
        <pc:cxnChg chg="add mod">
          <ac:chgData name="LEANDERSON ANDRE" userId="41730de3-9de5-4da6-a89a-f52301d8f630" providerId="ADAL" clId="{8D6B3736-32F3-D24F-AC43-D303B30CBE85}" dt="2022-08-16T18:31:53.129" v="681" actId="14100"/>
          <ac:cxnSpMkLst>
            <pc:docMk/>
            <pc:sldMk cId="1161116641" sldId="653"/>
            <ac:cxnSpMk id="14" creationId="{357B2DC7-9E07-01CD-DBCA-DD0B4FD5CACB}"/>
          </ac:cxnSpMkLst>
        </pc:cxnChg>
        <pc:cxnChg chg="add mod">
          <ac:chgData name="LEANDERSON ANDRE" userId="41730de3-9de5-4da6-a89a-f52301d8f630" providerId="ADAL" clId="{8D6B3736-32F3-D24F-AC43-D303B30CBE85}" dt="2022-08-16T18:31:57.577" v="684" actId="14100"/>
          <ac:cxnSpMkLst>
            <pc:docMk/>
            <pc:sldMk cId="1161116641" sldId="653"/>
            <ac:cxnSpMk id="17" creationId="{7420DC91-813A-18B1-CF9C-C183B4F50213}"/>
          </ac:cxnSpMkLst>
        </pc:cxnChg>
        <pc:cxnChg chg="add mod">
          <ac:chgData name="LEANDERSON ANDRE" userId="41730de3-9de5-4da6-a89a-f52301d8f630" providerId="ADAL" clId="{8D6B3736-32F3-D24F-AC43-D303B30CBE85}" dt="2022-08-16T18:32:07.193" v="687" actId="14100"/>
          <ac:cxnSpMkLst>
            <pc:docMk/>
            <pc:sldMk cId="1161116641" sldId="653"/>
            <ac:cxnSpMk id="20" creationId="{A95A6793-3F1E-C1A7-D8FF-D69874A07AEE}"/>
          </ac:cxnSpMkLst>
        </pc:cxnChg>
        <pc:cxnChg chg="add mod">
          <ac:chgData name="LEANDERSON ANDRE" userId="41730de3-9de5-4da6-a89a-f52301d8f630" providerId="ADAL" clId="{8D6B3736-32F3-D24F-AC43-D303B30CBE85}" dt="2022-08-16T18:32:13.643" v="690" actId="14100"/>
          <ac:cxnSpMkLst>
            <pc:docMk/>
            <pc:sldMk cId="1161116641" sldId="653"/>
            <ac:cxnSpMk id="23" creationId="{7C00132B-A13B-35EA-A8CC-C3219689710C}"/>
          </ac:cxnSpMkLst>
        </pc:cxnChg>
        <pc:cxnChg chg="add mod">
          <ac:chgData name="LEANDERSON ANDRE" userId="41730de3-9de5-4da6-a89a-f52301d8f630" providerId="ADAL" clId="{8D6B3736-32F3-D24F-AC43-D303B30CBE85}" dt="2022-08-16T18:32:48.996" v="697" actId="14100"/>
          <ac:cxnSpMkLst>
            <pc:docMk/>
            <pc:sldMk cId="1161116641" sldId="653"/>
            <ac:cxnSpMk id="26" creationId="{A4E3312F-7BF2-7F2F-A255-9AC9B706DA68}"/>
          </ac:cxnSpMkLst>
        </pc:cxn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104636043" sldId="654"/>
        </pc:sldMkLst>
      </pc:sldChg>
      <pc:sldChg chg="addSp modSp add mod">
        <pc:chgData name="LEANDERSON ANDRE" userId="41730de3-9de5-4da6-a89a-f52301d8f630" providerId="ADAL" clId="{8D6B3736-32F3-D24F-AC43-D303B30CBE85}" dt="2022-08-16T19:13:36.616" v="1113" actId="14100"/>
        <pc:sldMkLst>
          <pc:docMk/>
          <pc:sldMk cId="755729310" sldId="654"/>
        </pc:sldMkLst>
        <pc:spChg chg="mod">
          <ac:chgData name="LEANDERSON ANDRE" userId="41730de3-9de5-4da6-a89a-f52301d8f630" providerId="ADAL" clId="{8D6B3736-32F3-D24F-AC43-D303B30CBE85}" dt="2022-08-16T19:13:36.616" v="1113" actId="14100"/>
          <ac:spMkLst>
            <pc:docMk/>
            <pc:sldMk cId="755729310" sldId="654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8D6B3736-32F3-D24F-AC43-D303B30CBE85}" dt="2022-08-16T19:13:18.921" v="1109" actId="1076"/>
          <ac:picMkLst>
            <pc:docMk/>
            <pc:sldMk cId="755729310" sldId="654"/>
            <ac:picMk id="2050" creationId="{F655446C-EF6D-7E98-7365-3E0390346E62}"/>
          </ac:picMkLst>
        </pc:picChg>
      </pc:sldChg>
      <pc:sldChg chg="addSp delSp modSp add mod">
        <pc:chgData name="LEANDERSON ANDRE" userId="41730de3-9de5-4da6-a89a-f52301d8f630" providerId="ADAL" clId="{8D6B3736-32F3-D24F-AC43-D303B30CBE85}" dt="2022-08-16T18:51:24.342" v="928" actId="1076"/>
        <pc:sldMkLst>
          <pc:docMk/>
          <pc:sldMk cId="1187408453" sldId="655"/>
        </pc:sldMkLst>
        <pc:spChg chg="del">
          <ac:chgData name="LEANDERSON ANDRE" userId="41730de3-9de5-4da6-a89a-f52301d8f630" providerId="ADAL" clId="{8D6B3736-32F3-D24F-AC43-D303B30CBE85}" dt="2022-08-16T18:47:13.833" v="924" actId="478"/>
          <ac:spMkLst>
            <pc:docMk/>
            <pc:sldMk cId="1187408453" sldId="655"/>
            <ac:spMk id="3" creationId="{5239DF26-12D3-A4AB-B1B0-BD6235C6123C}"/>
          </ac:spMkLst>
        </pc:spChg>
        <pc:spChg chg="del">
          <ac:chgData name="LEANDERSON ANDRE" userId="41730de3-9de5-4da6-a89a-f52301d8f630" providerId="ADAL" clId="{8D6B3736-32F3-D24F-AC43-D303B30CBE85}" dt="2022-08-16T18:47:15.976" v="925" actId="478"/>
          <ac:spMkLst>
            <pc:docMk/>
            <pc:sldMk cId="1187408453" sldId="655"/>
            <ac:spMk id="6" creationId="{2DAAABFE-7A6B-EF2A-574F-7A3B27BE97D3}"/>
          </ac:spMkLst>
        </pc:spChg>
        <pc:spChg chg="del">
          <ac:chgData name="LEANDERSON ANDRE" userId="41730de3-9de5-4da6-a89a-f52301d8f630" providerId="ADAL" clId="{8D6B3736-32F3-D24F-AC43-D303B30CBE85}" dt="2022-08-16T18:47:13.833" v="924" actId="478"/>
          <ac:spMkLst>
            <pc:docMk/>
            <pc:sldMk cId="1187408453" sldId="655"/>
            <ac:spMk id="7" creationId="{E1F4F550-D439-BB6E-7F99-D881D31EABF5}"/>
          </ac:spMkLst>
        </pc:spChg>
        <pc:spChg chg="del">
          <ac:chgData name="LEANDERSON ANDRE" userId="41730de3-9de5-4da6-a89a-f52301d8f630" providerId="ADAL" clId="{8D6B3736-32F3-D24F-AC43-D303B30CBE85}" dt="2022-08-16T18:47:15.976" v="925" actId="478"/>
          <ac:spMkLst>
            <pc:docMk/>
            <pc:sldMk cId="1187408453" sldId="655"/>
            <ac:spMk id="8" creationId="{F8468924-DC29-5A61-5783-A8FC2BA99AC4}"/>
          </ac:spMkLst>
        </pc:spChg>
        <pc:spChg chg="del">
          <ac:chgData name="LEANDERSON ANDRE" userId="41730de3-9de5-4da6-a89a-f52301d8f630" providerId="ADAL" clId="{8D6B3736-32F3-D24F-AC43-D303B30CBE85}" dt="2022-08-16T18:47:13.833" v="924" actId="478"/>
          <ac:spMkLst>
            <pc:docMk/>
            <pc:sldMk cId="1187408453" sldId="655"/>
            <ac:spMk id="9" creationId="{4372DF95-F062-C66D-0E76-D0739FBEB895}"/>
          </ac:spMkLst>
        </pc:spChg>
        <pc:spChg chg="del">
          <ac:chgData name="LEANDERSON ANDRE" userId="41730de3-9de5-4da6-a89a-f52301d8f630" providerId="ADAL" clId="{8D6B3736-32F3-D24F-AC43-D303B30CBE85}" dt="2022-08-16T18:47:13.833" v="924" actId="478"/>
          <ac:spMkLst>
            <pc:docMk/>
            <pc:sldMk cId="1187408453" sldId="655"/>
            <ac:spMk id="10" creationId="{EE4F744A-15BE-C342-0B82-CEEEE2979359}"/>
          </ac:spMkLst>
        </pc:spChg>
        <pc:spChg chg="del">
          <ac:chgData name="LEANDERSON ANDRE" userId="41730de3-9de5-4da6-a89a-f52301d8f630" providerId="ADAL" clId="{8D6B3736-32F3-D24F-AC43-D303B30CBE85}" dt="2022-08-16T18:47:13.833" v="924" actId="478"/>
          <ac:spMkLst>
            <pc:docMk/>
            <pc:sldMk cId="1187408453" sldId="655"/>
            <ac:spMk id="11" creationId="{63D71E34-7F46-5CFB-6B18-89089D4EA915}"/>
          </ac:spMkLst>
        </pc:spChg>
        <pc:spChg chg="mod">
          <ac:chgData name="LEANDERSON ANDRE" userId="41730de3-9de5-4da6-a89a-f52301d8f630" providerId="ADAL" clId="{8D6B3736-32F3-D24F-AC43-D303B30CBE85}" dt="2022-08-16T18:48:32.300" v="926" actId="114"/>
          <ac:spMkLst>
            <pc:docMk/>
            <pc:sldMk cId="1187408453" sldId="655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8D6B3736-32F3-D24F-AC43-D303B30CBE85}" dt="2022-08-16T18:51:24.342" v="928" actId="1076"/>
          <ac:picMkLst>
            <pc:docMk/>
            <pc:sldMk cId="1187408453" sldId="655"/>
            <ac:picMk id="1026" creationId="{AC25FCCE-28E4-EB2E-2A98-605C0A6AE988}"/>
          </ac:picMkLst>
        </pc:pic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5" creationId="{FEB46894-8D7E-97AA-86A6-F39D38E77B00}"/>
          </ac:cxnSpMkLst>
        </pc:cxn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14" creationId="{357B2DC7-9E07-01CD-DBCA-DD0B4FD5CACB}"/>
          </ac:cxnSpMkLst>
        </pc:cxn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17" creationId="{7420DC91-813A-18B1-CF9C-C183B4F50213}"/>
          </ac:cxnSpMkLst>
        </pc:cxn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20" creationId="{A95A6793-3F1E-C1A7-D8FF-D69874A07AEE}"/>
          </ac:cxnSpMkLst>
        </pc:cxn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23" creationId="{7C00132B-A13B-35EA-A8CC-C3219689710C}"/>
          </ac:cxnSpMkLst>
        </pc:cxnChg>
        <pc:cxnChg chg="del mod">
          <ac:chgData name="LEANDERSON ANDRE" userId="41730de3-9de5-4da6-a89a-f52301d8f630" providerId="ADAL" clId="{8D6B3736-32F3-D24F-AC43-D303B30CBE85}" dt="2022-08-16T18:47:13.833" v="924" actId="478"/>
          <ac:cxnSpMkLst>
            <pc:docMk/>
            <pc:sldMk cId="1187408453" sldId="655"/>
            <ac:cxnSpMk id="26" creationId="{A4E3312F-7BF2-7F2F-A255-9AC9B706DA68}"/>
          </ac:cxnSpMkLst>
        </pc:cxn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3056008464" sldId="655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481407809" sldId="656"/>
        </pc:sldMkLst>
      </pc:sldChg>
      <pc:sldChg chg="addSp delSp modSp add mod">
        <pc:chgData name="LEANDERSON ANDRE" userId="41730de3-9de5-4da6-a89a-f52301d8f630" providerId="ADAL" clId="{8D6B3736-32F3-D24F-AC43-D303B30CBE85}" dt="2022-08-16T20:12:35.872" v="1746"/>
        <pc:sldMkLst>
          <pc:docMk/>
          <pc:sldMk cId="4211346060" sldId="656"/>
        </pc:sldMkLst>
        <pc:spChg chg="mod">
          <ac:chgData name="LEANDERSON ANDRE" userId="41730de3-9de5-4da6-a89a-f52301d8f630" providerId="ADAL" clId="{8D6B3736-32F3-D24F-AC43-D303B30CBE85}" dt="2022-08-16T20:12:35.872" v="1746"/>
          <ac:spMkLst>
            <pc:docMk/>
            <pc:sldMk cId="4211346060" sldId="656"/>
            <ac:spMk id="18" creationId="{00000000-0000-0000-0000-000000000000}"/>
          </ac:spMkLst>
        </pc:spChg>
        <pc:picChg chg="del">
          <ac:chgData name="LEANDERSON ANDRE" userId="41730de3-9de5-4da6-a89a-f52301d8f630" providerId="ADAL" clId="{8D6B3736-32F3-D24F-AC43-D303B30CBE85}" dt="2022-08-16T19:14:07.202" v="1115" actId="478"/>
          <ac:picMkLst>
            <pc:docMk/>
            <pc:sldMk cId="4211346060" sldId="656"/>
            <ac:picMk id="2050" creationId="{F655446C-EF6D-7E98-7365-3E0390346E62}"/>
          </ac:picMkLst>
        </pc:picChg>
        <pc:picChg chg="add del">
          <ac:chgData name="LEANDERSON ANDRE" userId="41730de3-9de5-4da6-a89a-f52301d8f630" providerId="ADAL" clId="{8D6B3736-32F3-D24F-AC43-D303B30CBE85}" dt="2022-08-16T19:20:32.079" v="1326" actId="478"/>
          <ac:picMkLst>
            <pc:docMk/>
            <pc:sldMk cId="4211346060" sldId="656"/>
            <ac:picMk id="4098" creationId="{C3BCA105-EF2E-AB0D-2DED-9B76F65EBC34}"/>
          </ac:picMkLst>
        </pc:picChg>
        <pc:picChg chg="add mod">
          <ac:chgData name="LEANDERSON ANDRE" userId="41730de3-9de5-4da6-a89a-f52301d8f630" providerId="ADAL" clId="{8D6B3736-32F3-D24F-AC43-D303B30CBE85}" dt="2022-08-16T19:21:18.551" v="1334" actId="1076"/>
          <ac:picMkLst>
            <pc:docMk/>
            <pc:sldMk cId="4211346060" sldId="656"/>
            <ac:picMk id="4100" creationId="{05603734-46F8-7DDF-EE99-025E266E1565}"/>
          </ac:picMkLst>
        </pc:picChg>
      </pc:sldChg>
      <pc:sldChg chg="addSp delSp modSp add mod">
        <pc:chgData name="LEANDERSON ANDRE" userId="41730de3-9de5-4da6-a89a-f52301d8f630" providerId="ADAL" clId="{8D6B3736-32F3-D24F-AC43-D303B30CBE85}" dt="2022-08-16T20:11:54.786" v="1741" actId="1076"/>
        <pc:sldMkLst>
          <pc:docMk/>
          <pc:sldMk cId="524243462" sldId="657"/>
        </pc:sldMkLst>
        <pc:spChg chg="add mod">
          <ac:chgData name="LEANDERSON ANDRE" userId="41730de3-9de5-4da6-a89a-f52301d8f630" providerId="ADAL" clId="{8D6B3736-32F3-D24F-AC43-D303B30CBE85}" dt="2022-08-16T20:11:54.786" v="1741" actId="1076"/>
          <ac:spMkLst>
            <pc:docMk/>
            <pc:sldMk cId="524243462" sldId="657"/>
            <ac:spMk id="4" creationId="{3FF01033-3990-2AC3-8A06-49C9E3464C5E}"/>
          </ac:spMkLst>
        </pc:spChg>
        <pc:spChg chg="mod">
          <ac:chgData name="LEANDERSON ANDRE" userId="41730de3-9de5-4da6-a89a-f52301d8f630" providerId="ADAL" clId="{8D6B3736-32F3-D24F-AC43-D303B30CBE85}" dt="2022-08-16T20:02:48.057" v="1535" actId="20577"/>
          <ac:spMkLst>
            <pc:docMk/>
            <pc:sldMk cId="524243462" sldId="657"/>
            <ac:spMk id="18" creationId="{00000000-0000-0000-0000-000000000000}"/>
          </ac:spMkLst>
        </pc:spChg>
        <pc:graphicFrameChg chg="add mod modGraphic">
          <ac:chgData name="LEANDERSON ANDRE" userId="41730de3-9de5-4da6-a89a-f52301d8f630" providerId="ADAL" clId="{8D6B3736-32F3-D24F-AC43-D303B30CBE85}" dt="2022-08-16T20:05:43.946" v="1693"/>
          <ac:graphicFrameMkLst>
            <pc:docMk/>
            <pc:sldMk cId="524243462" sldId="657"/>
            <ac:graphicFrameMk id="3" creationId="{AB1AC421-9F88-5CF4-5CAC-5E15317BADD2}"/>
          </ac:graphicFrameMkLst>
        </pc:graphicFrameChg>
        <pc:picChg chg="del">
          <ac:chgData name="LEANDERSON ANDRE" userId="41730de3-9de5-4da6-a89a-f52301d8f630" providerId="ADAL" clId="{8D6B3736-32F3-D24F-AC43-D303B30CBE85}" dt="2022-08-16T19:27:31.659" v="1472" actId="478"/>
          <ac:picMkLst>
            <pc:docMk/>
            <pc:sldMk cId="524243462" sldId="657"/>
            <ac:picMk id="4100" creationId="{05603734-46F8-7DDF-EE99-025E266E1565}"/>
          </ac:picMkLst>
        </pc:picChg>
        <pc:picChg chg="add del mod">
          <ac:chgData name="LEANDERSON ANDRE" userId="41730de3-9de5-4da6-a89a-f52301d8f630" providerId="ADAL" clId="{8D6B3736-32F3-D24F-AC43-D303B30CBE85}" dt="2022-08-16T20:07:45.462" v="1728" actId="478"/>
          <ac:picMkLst>
            <pc:docMk/>
            <pc:sldMk cId="524243462" sldId="657"/>
            <ac:picMk id="6146" creationId="{9561E3A2-BD0E-5501-FB7E-A89C87EBD2C0}"/>
          </ac:picMkLst>
        </pc:picChg>
        <pc:picChg chg="add del">
          <ac:chgData name="LEANDERSON ANDRE" userId="41730de3-9de5-4da6-a89a-f52301d8f630" providerId="ADAL" clId="{8D6B3736-32F3-D24F-AC43-D303B30CBE85}" dt="2022-08-16T20:10:44.782" v="1730" actId="478"/>
          <ac:picMkLst>
            <pc:docMk/>
            <pc:sldMk cId="524243462" sldId="657"/>
            <ac:picMk id="6148" creationId="{B6EF1894-32C6-1F3A-E36E-CB0F9055BA96}"/>
          </ac:picMkLst>
        </pc:picChg>
        <pc:picChg chg="add mod">
          <ac:chgData name="LEANDERSON ANDRE" userId="41730de3-9de5-4da6-a89a-f52301d8f630" providerId="ADAL" clId="{8D6B3736-32F3-D24F-AC43-D303B30CBE85}" dt="2022-08-16T20:11:54.786" v="1741" actId="1076"/>
          <ac:picMkLst>
            <pc:docMk/>
            <pc:sldMk cId="524243462" sldId="657"/>
            <ac:picMk id="6150" creationId="{272854A6-5281-0347-5571-69BE55B7E3C2}"/>
          </ac:picMkLst>
        </pc:pic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745134487" sldId="657"/>
        </pc:sldMkLst>
      </pc:sldChg>
      <pc:sldChg chg="addSp delSp modSp add mod">
        <pc:chgData name="LEANDERSON ANDRE" userId="41730de3-9de5-4da6-a89a-f52301d8f630" providerId="ADAL" clId="{8D6B3736-32F3-D24F-AC43-D303B30CBE85}" dt="2022-08-16T20:24:21.791" v="2021" actId="14100"/>
        <pc:sldMkLst>
          <pc:docMk/>
          <pc:sldMk cId="66654640" sldId="658"/>
        </pc:sldMkLst>
        <pc:spChg chg="add del mod">
          <ac:chgData name="LEANDERSON ANDRE" userId="41730de3-9de5-4da6-a89a-f52301d8f630" providerId="ADAL" clId="{8D6B3736-32F3-D24F-AC43-D303B30CBE85}" dt="2022-08-16T20:17:50.897" v="1869" actId="21"/>
          <ac:spMkLst>
            <pc:docMk/>
            <pc:sldMk cId="66654640" sldId="658"/>
            <ac:spMk id="3" creationId="{8E806169-0C6D-7E99-4DFE-9E2360856036}"/>
          </ac:spMkLst>
        </pc:spChg>
        <pc:spChg chg="add del mod">
          <ac:chgData name="LEANDERSON ANDRE" userId="41730de3-9de5-4da6-a89a-f52301d8f630" providerId="ADAL" clId="{8D6B3736-32F3-D24F-AC43-D303B30CBE85}" dt="2022-08-16T20:17:18.241" v="1867"/>
          <ac:spMkLst>
            <pc:docMk/>
            <pc:sldMk cId="66654640" sldId="658"/>
            <ac:spMk id="4" creationId="{B19B6DA9-EA06-083A-ACFB-426DA054B912}"/>
          </ac:spMkLst>
        </pc:spChg>
        <pc:spChg chg="add del mod">
          <ac:chgData name="LEANDERSON ANDRE" userId="41730de3-9de5-4da6-a89a-f52301d8f630" providerId="ADAL" clId="{8D6B3736-32F3-D24F-AC43-D303B30CBE85}" dt="2022-08-16T20:19:01.981" v="1888" actId="478"/>
          <ac:spMkLst>
            <pc:docMk/>
            <pc:sldMk cId="66654640" sldId="658"/>
            <ac:spMk id="5" creationId="{C4CEFAAB-E543-49A1-B975-66D50E7DB41A}"/>
          </ac:spMkLst>
        </pc:spChg>
        <pc:spChg chg="add del mod">
          <ac:chgData name="LEANDERSON ANDRE" userId="41730de3-9de5-4da6-a89a-f52301d8f630" providerId="ADAL" clId="{8D6B3736-32F3-D24F-AC43-D303B30CBE85}" dt="2022-08-16T20:18:01.735" v="1873"/>
          <ac:spMkLst>
            <pc:docMk/>
            <pc:sldMk cId="66654640" sldId="658"/>
            <ac:spMk id="6" creationId="{1FC335BE-3436-B9D2-FD0A-289249D710D0}"/>
          </ac:spMkLst>
        </pc:spChg>
        <pc:spChg chg="add del mod">
          <ac:chgData name="LEANDERSON ANDRE" userId="41730de3-9de5-4da6-a89a-f52301d8f630" providerId="ADAL" clId="{8D6B3736-32F3-D24F-AC43-D303B30CBE85}" dt="2022-08-16T20:19:04.244" v="1890"/>
          <ac:spMkLst>
            <pc:docMk/>
            <pc:sldMk cId="66654640" sldId="658"/>
            <ac:spMk id="7" creationId="{12D54775-348F-1F71-0175-1B31A10305C1}"/>
          </ac:spMkLst>
        </pc:spChg>
        <pc:spChg chg="add mod">
          <ac:chgData name="LEANDERSON ANDRE" userId="41730de3-9de5-4da6-a89a-f52301d8f630" providerId="ADAL" clId="{8D6B3736-32F3-D24F-AC43-D303B30CBE85}" dt="2022-08-16T20:22:20.492" v="2005" actId="408"/>
          <ac:spMkLst>
            <pc:docMk/>
            <pc:sldMk cId="66654640" sldId="658"/>
            <ac:spMk id="8" creationId="{9C80843A-1F06-3EE9-57AF-A9BDEA007C6A}"/>
          </ac:spMkLst>
        </pc:spChg>
        <pc:spChg chg="add mod">
          <ac:chgData name="LEANDERSON ANDRE" userId="41730de3-9de5-4da6-a89a-f52301d8f630" providerId="ADAL" clId="{8D6B3736-32F3-D24F-AC43-D303B30CBE85}" dt="2022-08-16T20:22:20.492" v="2005" actId="408"/>
          <ac:spMkLst>
            <pc:docMk/>
            <pc:sldMk cId="66654640" sldId="658"/>
            <ac:spMk id="9" creationId="{B547C63C-6A06-E593-F814-FBA523857A97}"/>
          </ac:spMkLst>
        </pc:spChg>
        <pc:spChg chg="add mod">
          <ac:chgData name="LEANDERSON ANDRE" userId="41730de3-9de5-4da6-a89a-f52301d8f630" providerId="ADAL" clId="{8D6B3736-32F3-D24F-AC43-D303B30CBE85}" dt="2022-08-16T20:22:20.492" v="2005" actId="408"/>
          <ac:spMkLst>
            <pc:docMk/>
            <pc:sldMk cId="66654640" sldId="658"/>
            <ac:spMk id="10" creationId="{0501AAF6-90EE-2020-F28E-5F78179C0DB1}"/>
          </ac:spMkLst>
        </pc:spChg>
        <pc:spChg chg="add mod">
          <ac:chgData name="LEANDERSON ANDRE" userId="41730de3-9de5-4da6-a89a-f52301d8f630" providerId="ADAL" clId="{8D6B3736-32F3-D24F-AC43-D303B30CBE85}" dt="2022-08-16T20:24:05.560" v="2017" actId="255"/>
          <ac:spMkLst>
            <pc:docMk/>
            <pc:sldMk cId="66654640" sldId="658"/>
            <ac:spMk id="11" creationId="{4BABDFA7-CD34-0198-FEDC-E322BD202C64}"/>
          </ac:spMkLst>
        </pc:spChg>
        <pc:spChg chg="add mod">
          <ac:chgData name="LEANDERSON ANDRE" userId="41730de3-9de5-4da6-a89a-f52301d8f630" providerId="ADAL" clId="{8D6B3736-32F3-D24F-AC43-D303B30CBE85}" dt="2022-08-16T20:23:26.967" v="2010" actId="692"/>
          <ac:spMkLst>
            <pc:docMk/>
            <pc:sldMk cId="66654640" sldId="658"/>
            <ac:spMk id="12" creationId="{62AD2E2A-E9D0-AD01-CB41-C9D819A9FCC6}"/>
          </ac:spMkLst>
        </pc:spChg>
        <pc:spChg chg="add mod">
          <ac:chgData name="LEANDERSON ANDRE" userId="41730de3-9de5-4da6-a89a-f52301d8f630" providerId="ADAL" clId="{8D6B3736-32F3-D24F-AC43-D303B30CBE85}" dt="2022-08-16T20:24:17.848" v="2019" actId="14100"/>
          <ac:spMkLst>
            <pc:docMk/>
            <pc:sldMk cId="66654640" sldId="658"/>
            <ac:spMk id="17" creationId="{B8E535D6-D496-033B-88F1-2207D23F612A}"/>
          </ac:spMkLst>
        </pc:spChg>
        <pc:spChg chg="mod">
          <ac:chgData name="LEANDERSON ANDRE" userId="41730de3-9de5-4da6-a89a-f52301d8f630" providerId="ADAL" clId="{8D6B3736-32F3-D24F-AC43-D303B30CBE85}" dt="2022-08-16T20:07:03.579" v="1721" actId="20577"/>
          <ac:spMkLst>
            <pc:docMk/>
            <pc:sldMk cId="66654640" sldId="658"/>
            <ac:spMk id="18" creationId="{00000000-0000-0000-0000-000000000000}"/>
          </ac:spMkLst>
        </pc:spChg>
        <pc:spChg chg="add mod">
          <ac:chgData name="LEANDERSON ANDRE" userId="41730de3-9de5-4da6-a89a-f52301d8f630" providerId="ADAL" clId="{8D6B3736-32F3-D24F-AC43-D303B30CBE85}" dt="2022-08-16T20:24:21.791" v="2021" actId="14100"/>
          <ac:spMkLst>
            <pc:docMk/>
            <pc:sldMk cId="66654640" sldId="658"/>
            <ac:spMk id="19" creationId="{5778F135-8370-8941-A787-30A1C1DAA5E4}"/>
          </ac:spMkLst>
        </pc:spChg>
        <pc:spChg chg="add del mod">
          <ac:chgData name="LEANDERSON ANDRE" userId="41730de3-9de5-4da6-a89a-f52301d8f630" providerId="ADAL" clId="{8D6B3736-32F3-D24F-AC43-D303B30CBE85}" dt="2022-08-16T20:23:46.405" v="2012" actId="478"/>
          <ac:spMkLst>
            <pc:docMk/>
            <pc:sldMk cId="66654640" sldId="658"/>
            <ac:spMk id="20" creationId="{7F46DCC6-AB2F-2CEE-5A0B-9DC9C7E0586C}"/>
          </ac:spMkLst>
        </pc:spChg>
        <pc:spChg chg="add mod">
          <ac:chgData name="LEANDERSON ANDRE" userId="41730de3-9de5-4da6-a89a-f52301d8f630" providerId="ADAL" clId="{8D6B3736-32F3-D24F-AC43-D303B30CBE85}" dt="2022-08-16T20:24:20.061" v="2020" actId="14100"/>
          <ac:spMkLst>
            <pc:docMk/>
            <pc:sldMk cId="66654640" sldId="658"/>
            <ac:spMk id="21" creationId="{A491E806-0D62-766B-1934-04CBEF54AA04}"/>
          </ac:spMkLst>
        </pc:spChg>
        <pc:spChg chg="add mod">
          <ac:chgData name="LEANDERSON ANDRE" userId="41730de3-9de5-4da6-a89a-f52301d8f630" providerId="ADAL" clId="{8D6B3736-32F3-D24F-AC43-D303B30CBE85}" dt="2022-08-16T20:23:51.270" v="2014" actId="1076"/>
          <ac:spMkLst>
            <pc:docMk/>
            <pc:sldMk cId="66654640" sldId="658"/>
            <ac:spMk id="23" creationId="{9147B603-19DC-EB7B-37FD-D1DE3E0929D2}"/>
          </ac:spMkLst>
        </pc:spChg>
        <pc:spChg chg="add mod">
          <ac:chgData name="LEANDERSON ANDRE" userId="41730de3-9de5-4da6-a89a-f52301d8f630" providerId="ADAL" clId="{8D6B3736-32F3-D24F-AC43-D303B30CBE85}" dt="2022-08-16T20:23:54.246" v="2016" actId="1076"/>
          <ac:spMkLst>
            <pc:docMk/>
            <pc:sldMk cId="66654640" sldId="658"/>
            <ac:spMk id="24" creationId="{7BA3490B-05C8-E13F-A4BD-D48ACBB49871}"/>
          </ac:spMkLst>
        </pc:spChg>
        <pc:picChg chg="del">
          <ac:chgData name="LEANDERSON ANDRE" userId="41730de3-9de5-4da6-a89a-f52301d8f630" providerId="ADAL" clId="{8D6B3736-32F3-D24F-AC43-D303B30CBE85}" dt="2022-08-16T20:07:06.334" v="1722" actId="478"/>
          <ac:picMkLst>
            <pc:docMk/>
            <pc:sldMk cId="66654640" sldId="658"/>
            <ac:picMk id="4100" creationId="{05603734-46F8-7DDF-EE99-025E266E1565}"/>
          </ac:picMkLst>
        </pc:pic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174030541" sldId="658"/>
        </pc:sldMkLst>
      </pc:sldChg>
      <pc:sldChg chg="addSp delSp modSp add del mod">
        <pc:chgData name="LEANDERSON ANDRE" userId="41730de3-9de5-4da6-a89a-f52301d8f630" providerId="ADAL" clId="{8D6B3736-32F3-D24F-AC43-D303B30CBE85}" dt="2022-08-16T20:50:51.406" v="3259" actId="2696"/>
        <pc:sldMkLst>
          <pc:docMk/>
          <pc:sldMk cId="1800785147" sldId="659"/>
        </pc:sldMkLst>
        <pc:spChg chg="del mod">
          <ac:chgData name="LEANDERSON ANDRE" userId="41730de3-9de5-4da6-a89a-f52301d8f630" providerId="ADAL" clId="{8D6B3736-32F3-D24F-AC43-D303B30CBE85}" dt="2022-08-16T20:33:11.248" v="2468"/>
          <ac:spMkLst>
            <pc:docMk/>
            <pc:sldMk cId="1800785147" sldId="659"/>
            <ac:spMk id="18" creationId="{00000000-0000-0000-0000-000000000000}"/>
          </ac:spMkLst>
        </pc:spChg>
        <pc:picChg chg="del">
          <ac:chgData name="LEANDERSON ANDRE" userId="41730de3-9de5-4da6-a89a-f52301d8f630" providerId="ADAL" clId="{8D6B3736-32F3-D24F-AC43-D303B30CBE85}" dt="2022-08-16T20:25:13.967" v="2042" actId="478"/>
          <ac:picMkLst>
            <pc:docMk/>
            <pc:sldMk cId="1800785147" sldId="659"/>
            <ac:picMk id="4100" creationId="{05603734-46F8-7DDF-EE99-025E266E1565}"/>
          </ac:picMkLst>
        </pc:picChg>
        <pc:picChg chg="add del mod">
          <ac:chgData name="LEANDERSON ANDRE" userId="41730de3-9de5-4da6-a89a-f52301d8f630" providerId="ADAL" clId="{8D6B3736-32F3-D24F-AC43-D303B30CBE85}" dt="2022-08-16T20:29:39.512" v="2244" actId="478"/>
          <ac:picMkLst>
            <pc:docMk/>
            <pc:sldMk cId="1800785147" sldId="659"/>
            <ac:picMk id="7170" creationId="{A3F46EA3-3D0D-0AAD-7626-8A0B16E9CA34}"/>
          </ac:picMkLst>
        </pc:picChg>
        <pc:picChg chg="add del mod">
          <ac:chgData name="LEANDERSON ANDRE" userId="41730de3-9de5-4da6-a89a-f52301d8f630" providerId="ADAL" clId="{8D6B3736-32F3-D24F-AC43-D303B30CBE85}" dt="2022-08-16T20:29:39.512" v="2244" actId="478"/>
          <ac:picMkLst>
            <pc:docMk/>
            <pc:sldMk cId="1800785147" sldId="659"/>
            <ac:picMk id="7172" creationId="{71379617-5087-DAFB-C03D-12850EEDD05B}"/>
          </ac:picMkLst>
        </pc:picChg>
        <pc:picChg chg="add del mod">
          <ac:chgData name="LEANDERSON ANDRE" userId="41730de3-9de5-4da6-a89a-f52301d8f630" providerId="ADAL" clId="{8D6B3736-32F3-D24F-AC43-D303B30CBE85}" dt="2022-08-16T20:29:39.512" v="2244" actId="478"/>
          <ac:picMkLst>
            <pc:docMk/>
            <pc:sldMk cId="1800785147" sldId="659"/>
            <ac:picMk id="7174" creationId="{C5CB5773-5043-0CDE-69C2-FCAA6360593D}"/>
          </ac:picMkLst>
        </pc:picChg>
        <pc:picChg chg="add del mod">
          <ac:chgData name="LEANDERSON ANDRE" userId="41730de3-9de5-4da6-a89a-f52301d8f630" providerId="ADAL" clId="{8D6B3736-32F3-D24F-AC43-D303B30CBE85}" dt="2022-08-16T20:29:39.512" v="2244" actId="478"/>
          <ac:picMkLst>
            <pc:docMk/>
            <pc:sldMk cId="1800785147" sldId="659"/>
            <ac:picMk id="7176" creationId="{CBC2A9C5-473D-240A-17CF-92CBE4E484B6}"/>
          </ac:picMkLst>
        </pc:picChg>
        <pc:picChg chg="add del mod">
          <ac:chgData name="LEANDERSON ANDRE" userId="41730de3-9de5-4da6-a89a-f52301d8f630" providerId="ADAL" clId="{8D6B3736-32F3-D24F-AC43-D303B30CBE85}" dt="2022-08-16T20:29:39.512" v="2244" actId="478"/>
          <ac:picMkLst>
            <pc:docMk/>
            <pc:sldMk cId="1800785147" sldId="659"/>
            <ac:picMk id="7178" creationId="{BB2DA7B8-BCFA-E422-2686-DF3D0B473EBC}"/>
          </ac:picMkLst>
        </pc:picChg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2125125758" sldId="659"/>
        </pc:sldMkLst>
      </pc:sldChg>
      <pc:sldChg chg="add ord">
        <pc:chgData name="LEANDERSON ANDRE" userId="41730de3-9de5-4da6-a89a-f52301d8f630" providerId="ADAL" clId="{8D6B3736-32F3-D24F-AC43-D303B30CBE85}" dt="2022-08-16T20:32:02.787" v="2402" actId="20578"/>
        <pc:sldMkLst>
          <pc:docMk/>
          <pc:sldMk cId="806071413" sldId="660"/>
        </pc:sldMkLst>
      </pc:sldChg>
      <pc:sldChg chg="del">
        <pc:chgData name="LEANDERSON ANDRE" userId="41730de3-9de5-4da6-a89a-f52301d8f630" providerId="ADAL" clId="{8D6B3736-32F3-D24F-AC43-D303B30CBE85}" dt="2022-08-16T18:02:37.463" v="55" actId="2696"/>
        <pc:sldMkLst>
          <pc:docMk/>
          <pc:sldMk cId="1343666004" sldId="660"/>
        </pc:sldMkLst>
      </pc:sldChg>
      <pc:sldChg chg="addSp modSp add mod ord">
        <pc:chgData name="LEANDERSON ANDRE" userId="41730de3-9de5-4da6-a89a-f52301d8f630" providerId="ADAL" clId="{8D6B3736-32F3-D24F-AC43-D303B30CBE85}" dt="2022-08-16T20:36:10.076" v="2483" actId="1076"/>
        <pc:sldMkLst>
          <pc:docMk/>
          <pc:sldMk cId="480498462" sldId="661"/>
        </pc:sldMkLst>
        <pc:spChg chg="add mod">
          <ac:chgData name="LEANDERSON ANDRE" userId="41730de3-9de5-4da6-a89a-f52301d8f630" providerId="ADAL" clId="{8D6B3736-32F3-D24F-AC43-D303B30CBE85}" dt="2022-08-16T20:36:02.539" v="2480" actId="1076"/>
          <ac:spMkLst>
            <pc:docMk/>
            <pc:sldMk cId="480498462" sldId="661"/>
            <ac:spMk id="6" creationId="{C8FDE912-197C-87B8-9F85-0AF3CC76C543}"/>
          </ac:spMkLst>
        </pc:spChg>
        <pc:spChg chg="mod">
          <ac:chgData name="LEANDERSON ANDRE" userId="41730de3-9de5-4da6-a89a-f52301d8f630" providerId="ADAL" clId="{8D6B3736-32F3-D24F-AC43-D303B30CBE85}" dt="2022-08-16T20:36:00.229" v="2479" actId="167"/>
          <ac:spMkLst>
            <pc:docMk/>
            <pc:sldMk cId="480498462" sldId="661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8D6B3736-32F3-D24F-AC43-D303B30CBE85}" dt="2022-08-16T20:36:10.076" v="2483" actId="1076"/>
          <ac:picMkLst>
            <pc:docMk/>
            <pc:sldMk cId="480498462" sldId="661"/>
            <ac:picMk id="5" creationId="{9B3CBBCF-9856-9F2E-AA55-94518448DCBF}"/>
          </ac:picMkLst>
        </pc:picChg>
      </pc:sldChg>
      <pc:sldChg chg="add">
        <pc:chgData name="LEANDERSON ANDRE" userId="41730de3-9de5-4da6-a89a-f52301d8f630" providerId="ADAL" clId="{8D6B3736-32F3-D24F-AC43-D303B30CBE85}" dt="2022-08-16T20:33:32.870" v="2469" actId="2890"/>
        <pc:sldMkLst>
          <pc:docMk/>
          <pc:sldMk cId="580036158" sldId="662"/>
        </pc:sldMkLst>
      </pc:sldChg>
      <pc:sldChg chg="modSp add mod">
        <pc:chgData name="LEANDERSON ANDRE" userId="41730de3-9de5-4da6-a89a-f52301d8f630" providerId="ADAL" clId="{8D6B3736-32F3-D24F-AC43-D303B30CBE85}" dt="2022-08-16T20:53:24.236" v="3311" actId="20577"/>
        <pc:sldMkLst>
          <pc:docMk/>
          <pc:sldMk cId="2628678927" sldId="663"/>
        </pc:sldMkLst>
        <pc:spChg chg="mod">
          <ac:chgData name="LEANDERSON ANDRE" userId="41730de3-9de5-4da6-a89a-f52301d8f630" providerId="ADAL" clId="{8D6B3736-32F3-D24F-AC43-D303B30CBE85}" dt="2022-08-16T20:53:24.236" v="3311" actId="20577"/>
          <ac:spMkLst>
            <pc:docMk/>
            <pc:sldMk cId="2628678927" sldId="663"/>
            <ac:spMk id="11" creationId="{00000000-0000-0000-0000-000000000000}"/>
          </ac:spMkLst>
        </pc:spChg>
      </pc:sldChg>
      <pc:sldChg chg="modSp add mod">
        <pc:chgData name="LEANDERSON ANDRE" userId="41730de3-9de5-4da6-a89a-f52301d8f630" providerId="ADAL" clId="{8D6B3736-32F3-D24F-AC43-D303B30CBE85}" dt="2022-08-16T20:45:01.846" v="3003" actId="20577"/>
        <pc:sldMkLst>
          <pc:docMk/>
          <pc:sldMk cId="799822850" sldId="664"/>
        </pc:sldMkLst>
        <pc:spChg chg="mod">
          <ac:chgData name="LEANDERSON ANDRE" userId="41730de3-9de5-4da6-a89a-f52301d8f630" providerId="ADAL" clId="{8D6B3736-32F3-D24F-AC43-D303B30CBE85}" dt="2022-08-16T20:37:23.978" v="2513" actId="20577"/>
          <ac:spMkLst>
            <pc:docMk/>
            <pc:sldMk cId="799822850" sldId="664"/>
            <ac:spMk id="13" creationId="{B32F2CD5-9193-3AA0-F89D-438E756F227F}"/>
          </ac:spMkLst>
        </pc:spChg>
        <pc:spChg chg="mod">
          <ac:chgData name="LEANDERSON ANDRE" userId="41730de3-9de5-4da6-a89a-f52301d8f630" providerId="ADAL" clId="{8D6B3736-32F3-D24F-AC43-D303B30CBE85}" dt="2022-08-16T20:45:01.846" v="3003" actId="20577"/>
          <ac:spMkLst>
            <pc:docMk/>
            <pc:sldMk cId="799822850" sldId="664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8D6B3736-32F3-D24F-AC43-D303B30CBE85}" dt="2022-08-16T20:44:38.394" v="2948" actId="20577"/>
        <pc:sldMkLst>
          <pc:docMk/>
          <pc:sldMk cId="3420600859" sldId="665"/>
        </pc:sldMkLst>
        <pc:spChg chg="mod">
          <ac:chgData name="LEANDERSON ANDRE" userId="41730de3-9de5-4da6-a89a-f52301d8f630" providerId="ADAL" clId="{8D6B3736-32F3-D24F-AC43-D303B30CBE85}" dt="2022-08-16T20:44:38.394" v="2948" actId="20577"/>
          <ac:spMkLst>
            <pc:docMk/>
            <pc:sldMk cId="3420600859" sldId="665"/>
            <ac:spMk id="18" creationId="{00000000-0000-0000-0000-000000000000}"/>
          </ac:spMkLst>
        </pc:spChg>
      </pc:sldChg>
      <pc:sldChg chg="addSp delSp modSp add mod">
        <pc:chgData name="LEANDERSON ANDRE" userId="41730de3-9de5-4da6-a89a-f52301d8f630" providerId="ADAL" clId="{8D6B3736-32F3-D24F-AC43-D303B30CBE85}" dt="2022-08-16T20:50:40.407" v="3258" actId="1076"/>
        <pc:sldMkLst>
          <pc:docMk/>
          <pc:sldMk cId="4138268466" sldId="666"/>
        </pc:sldMkLst>
        <pc:spChg chg="add mod">
          <ac:chgData name="LEANDERSON ANDRE" userId="41730de3-9de5-4da6-a89a-f52301d8f630" providerId="ADAL" clId="{8D6B3736-32F3-D24F-AC43-D303B30CBE85}" dt="2022-08-16T20:50:40.407" v="3258" actId="1076"/>
          <ac:spMkLst>
            <pc:docMk/>
            <pc:sldMk cId="4138268466" sldId="666"/>
            <ac:spMk id="11" creationId="{EB4324E3-4671-4233-46C1-8138A6F7EBDE}"/>
          </ac:spMkLst>
        </pc:spChg>
        <pc:spChg chg="add mod">
          <ac:chgData name="LEANDERSON ANDRE" userId="41730de3-9de5-4da6-a89a-f52301d8f630" providerId="ADAL" clId="{8D6B3736-32F3-D24F-AC43-D303B30CBE85}" dt="2022-08-16T20:50:23.480" v="3254" actId="1076"/>
          <ac:spMkLst>
            <pc:docMk/>
            <pc:sldMk cId="4138268466" sldId="666"/>
            <ac:spMk id="12" creationId="{132D8B41-073F-1B97-D9E4-9BC393EFE6F4}"/>
          </ac:spMkLst>
        </pc:spChg>
        <pc:spChg chg="mod">
          <ac:chgData name="LEANDERSON ANDRE" userId="41730de3-9de5-4da6-a89a-f52301d8f630" providerId="ADAL" clId="{8D6B3736-32F3-D24F-AC43-D303B30CBE85}" dt="2022-08-16T20:48:10.974" v="3158" actId="20577"/>
          <ac:spMkLst>
            <pc:docMk/>
            <pc:sldMk cId="4138268466" sldId="666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8D6B3736-32F3-D24F-AC43-D303B30CBE85}" dt="2022-08-16T20:50:21.724" v="3253" actId="1076"/>
          <ac:picMkLst>
            <pc:docMk/>
            <pc:sldMk cId="4138268466" sldId="666"/>
            <ac:picMk id="5" creationId="{CCA72BE3-8D52-91E1-B332-1677FB0C5E15}"/>
          </ac:picMkLst>
        </pc:picChg>
        <pc:picChg chg="del">
          <ac:chgData name="LEANDERSON ANDRE" userId="41730de3-9de5-4da6-a89a-f52301d8f630" providerId="ADAL" clId="{8D6B3736-32F3-D24F-AC43-D303B30CBE85}" dt="2022-08-16T20:47:16.900" v="3021" actId="478"/>
          <ac:picMkLst>
            <pc:docMk/>
            <pc:sldMk cId="4138268466" sldId="666"/>
            <ac:picMk id="7170" creationId="{A3F46EA3-3D0D-0AAD-7626-8A0B16E9CA34}"/>
          </ac:picMkLst>
        </pc:picChg>
        <pc:picChg chg="del">
          <ac:chgData name="LEANDERSON ANDRE" userId="41730de3-9de5-4da6-a89a-f52301d8f630" providerId="ADAL" clId="{8D6B3736-32F3-D24F-AC43-D303B30CBE85}" dt="2022-08-16T20:47:16.900" v="3021" actId="478"/>
          <ac:picMkLst>
            <pc:docMk/>
            <pc:sldMk cId="4138268466" sldId="666"/>
            <ac:picMk id="7172" creationId="{71379617-5087-DAFB-C03D-12850EEDD05B}"/>
          </ac:picMkLst>
        </pc:picChg>
        <pc:picChg chg="del">
          <ac:chgData name="LEANDERSON ANDRE" userId="41730de3-9de5-4da6-a89a-f52301d8f630" providerId="ADAL" clId="{8D6B3736-32F3-D24F-AC43-D303B30CBE85}" dt="2022-08-16T20:47:16.900" v="3021" actId="478"/>
          <ac:picMkLst>
            <pc:docMk/>
            <pc:sldMk cId="4138268466" sldId="666"/>
            <ac:picMk id="7174" creationId="{C5CB5773-5043-0CDE-69C2-FCAA6360593D}"/>
          </ac:picMkLst>
        </pc:picChg>
        <pc:picChg chg="del">
          <ac:chgData name="LEANDERSON ANDRE" userId="41730de3-9de5-4da6-a89a-f52301d8f630" providerId="ADAL" clId="{8D6B3736-32F3-D24F-AC43-D303B30CBE85}" dt="2022-08-16T20:47:16.900" v="3021" actId="478"/>
          <ac:picMkLst>
            <pc:docMk/>
            <pc:sldMk cId="4138268466" sldId="666"/>
            <ac:picMk id="7176" creationId="{CBC2A9C5-473D-240A-17CF-92CBE4E484B6}"/>
          </ac:picMkLst>
        </pc:picChg>
        <pc:picChg chg="del">
          <ac:chgData name="LEANDERSON ANDRE" userId="41730de3-9de5-4da6-a89a-f52301d8f630" providerId="ADAL" clId="{8D6B3736-32F3-D24F-AC43-D303B30CBE85}" dt="2022-08-16T20:47:16.900" v="3021" actId="478"/>
          <ac:picMkLst>
            <pc:docMk/>
            <pc:sldMk cId="4138268466" sldId="666"/>
            <ac:picMk id="7178" creationId="{BB2DA7B8-BCFA-E422-2686-DF3D0B473EBC}"/>
          </ac:picMkLst>
        </pc:picChg>
      </pc:sldChg>
      <pc:sldChg chg="addSp modSp add mod">
        <pc:chgData name="LEANDERSON ANDRE" userId="41730de3-9de5-4da6-a89a-f52301d8f630" providerId="ADAL" clId="{8D6B3736-32F3-D24F-AC43-D303B30CBE85}" dt="2022-08-16T20:59:27.719" v="3574" actId="1076"/>
        <pc:sldMkLst>
          <pc:docMk/>
          <pc:sldMk cId="4179270456" sldId="667"/>
        </pc:sldMkLst>
        <pc:spChg chg="add mod">
          <ac:chgData name="LEANDERSON ANDRE" userId="41730de3-9de5-4da6-a89a-f52301d8f630" providerId="ADAL" clId="{8D6B3736-32F3-D24F-AC43-D303B30CBE85}" dt="2022-08-16T20:59:27.719" v="3574" actId="1076"/>
          <ac:spMkLst>
            <pc:docMk/>
            <pc:sldMk cId="4179270456" sldId="667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0:53:34.228" v="3326" actId="20577"/>
          <ac:spMkLst>
            <pc:docMk/>
            <pc:sldMk cId="4179270456" sldId="667"/>
            <ac:spMk id="13" creationId="{B32F2CD5-9193-3AA0-F89D-438E756F227F}"/>
          </ac:spMkLst>
        </pc:spChg>
        <pc:spChg chg="mod">
          <ac:chgData name="LEANDERSON ANDRE" userId="41730de3-9de5-4da6-a89a-f52301d8f630" providerId="ADAL" clId="{8D6B3736-32F3-D24F-AC43-D303B30CBE85}" dt="2022-08-16T20:57:35.647" v="3534" actId="113"/>
          <ac:spMkLst>
            <pc:docMk/>
            <pc:sldMk cId="4179270456" sldId="667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8D6B3736-32F3-D24F-AC43-D303B30CBE85}" dt="2022-08-16T21:11:07.227" v="4038" actId="113"/>
        <pc:sldMkLst>
          <pc:docMk/>
          <pc:sldMk cId="135493176" sldId="668"/>
        </pc:sldMkLst>
        <pc:spChg chg="mod">
          <ac:chgData name="LEANDERSON ANDRE" userId="41730de3-9de5-4da6-a89a-f52301d8f630" providerId="ADAL" clId="{8D6B3736-32F3-D24F-AC43-D303B30CBE85}" dt="2022-08-16T21:00:43.336" v="3592" actId="1076"/>
          <ac:spMkLst>
            <pc:docMk/>
            <pc:sldMk cId="135493176" sldId="668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11:07.227" v="4038" actId="113"/>
          <ac:spMkLst>
            <pc:docMk/>
            <pc:sldMk cId="135493176" sldId="668"/>
            <ac:spMk id="18" creationId="{00000000-0000-0000-0000-000000000000}"/>
          </ac:spMkLst>
        </pc:spChg>
      </pc:sldChg>
      <pc:sldChg chg="addSp delSp modSp add mod">
        <pc:chgData name="LEANDERSON ANDRE" userId="41730de3-9de5-4da6-a89a-f52301d8f630" providerId="ADAL" clId="{8D6B3736-32F3-D24F-AC43-D303B30CBE85}" dt="2022-08-16T21:10:42.332" v="3991" actId="207"/>
        <pc:sldMkLst>
          <pc:docMk/>
          <pc:sldMk cId="524523939" sldId="669"/>
        </pc:sldMkLst>
        <pc:spChg chg="add mod">
          <ac:chgData name="LEANDERSON ANDRE" userId="41730de3-9de5-4da6-a89a-f52301d8f630" providerId="ADAL" clId="{8D6B3736-32F3-D24F-AC43-D303B30CBE85}" dt="2022-08-16T21:10:42.332" v="3991" actId="207"/>
          <ac:spMkLst>
            <pc:docMk/>
            <pc:sldMk cId="524523939" sldId="669"/>
            <ac:spMk id="3" creationId="{5B2B9A26-917B-9177-F746-F8020AFDB7AA}"/>
          </ac:spMkLst>
        </pc:spChg>
        <pc:spChg chg="add del mod">
          <ac:chgData name="LEANDERSON ANDRE" userId="41730de3-9de5-4da6-a89a-f52301d8f630" providerId="ADAL" clId="{8D6B3736-32F3-D24F-AC43-D303B30CBE85}" dt="2022-08-16T21:03:59.924" v="3612" actId="478"/>
          <ac:spMkLst>
            <pc:docMk/>
            <pc:sldMk cId="524523939" sldId="669"/>
            <ac:spMk id="4" creationId="{4545A8CD-C0D7-E1B8-F802-FBDCA5B55242}"/>
          </ac:spMkLst>
        </pc:spChg>
        <pc:spChg chg="add del">
          <ac:chgData name="LEANDERSON ANDRE" userId="41730de3-9de5-4da6-a89a-f52301d8f630" providerId="ADAL" clId="{8D6B3736-32F3-D24F-AC43-D303B30CBE85}" dt="2022-08-16T21:04:20.814" v="3614" actId="478"/>
          <ac:spMkLst>
            <pc:docMk/>
            <pc:sldMk cId="524523939" sldId="669"/>
            <ac:spMk id="5" creationId="{9A0DD848-67F6-3F2F-898F-B97BA28C1EFA}"/>
          </ac:spMkLst>
        </pc:spChg>
        <pc:spChg chg="mod">
          <ac:chgData name="LEANDERSON ANDRE" userId="41730de3-9de5-4da6-a89a-f52301d8f630" providerId="ADAL" clId="{8D6B3736-32F3-D24F-AC43-D303B30CBE85}" dt="2022-08-16T21:10:38.213" v="3989" actId="14100"/>
          <ac:spMkLst>
            <pc:docMk/>
            <pc:sldMk cId="524523939" sldId="669"/>
            <ac:spMk id="6" creationId="{2546588E-EFEB-FBBB-FDDE-B188D04957A5}"/>
          </ac:spMkLst>
        </pc:spChg>
        <pc:spChg chg="add del mod">
          <ac:chgData name="LEANDERSON ANDRE" userId="41730de3-9de5-4da6-a89a-f52301d8f630" providerId="ADAL" clId="{8D6B3736-32F3-D24F-AC43-D303B30CBE85}" dt="2022-08-16T21:04:47.474" v="3620"/>
          <ac:spMkLst>
            <pc:docMk/>
            <pc:sldMk cId="524523939" sldId="669"/>
            <ac:spMk id="7" creationId="{6E8B0BC6-B83B-21C0-B7D8-B2D24C2A575B}"/>
          </ac:spMkLst>
        </pc:spChg>
        <pc:spChg chg="add del mod">
          <ac:chgData name="LEANDERSON ANDRE" userId="41730de3-9de5-4da6-a89a-f52301d8f630" providerId="ADAL" clId="{8D6B3736-32F3-D24F-AC43-D303B30CBE85}" dt="2022-08-16T21:05:37.024" v="3701"/>
          <ac:spMkLst>
            <pc:docMk/>
            <pc:sldMk cId="524523939" sldId="669"/>
            <ac:spMk id="8" creationId="{58F8CF37-5694-028C-3DD8-834610AC38EB}"/>
          </ac:spMkLst>
        </pc:spChg>
        <pc:spChg chg="add mod">
          <ac:chgData name="LEANDERSON ANDRE" userId="41730de3-9de5-4da6-a89a-f52301d8f630" providerId="ADAL" clId="{8D6B3736-32F3-D24F-AC43-D303B30CBE85}" dt="2022-08-16T21:05:33.478" v="3699" actId="20577"/>
          <ac:spMkLst>
            <pc:docMk/>
            <pc:sldMk cId="524523939" sldId="669"/>
            <ac:spMk id="9" creationId="{C21EF02F-7C20-7AE2-67EF-0492FABA6CD6}"/>
          </ac:spMkLst>
        </pc:spChg>
      </pc:sldChg>
      <pc:sldChg chg="modSp add mod">
        <pc:chgData name="LEANDERSON ANDRE" userId="41730de3-9de5-4da6-a89a-f52301d8f630" providerId="ADAL" clId="{8D6B3736-32F3-D24F-AC43-D303B30CBE85}" dt="2022-08-16T21:10:21.430" v="3985" actId="207"/>
        <pc:sldMkLst>
          <pc:docMk/>
          <pc:sldMk cId="3949407209" sldId="670"/>
        </pc:sldMkLst>
        <pc:spChg chg="mod">
          <ac:chgData name="LEANDERSON ANDRE" userId="41730de3-9de5-4da6-a89a-f52301d8f630" providerId="ADAL" clId="{8D6B3736-32F3-D24F-AC43-D303B30CBE85}" dt="2022-08-16T21:10:21.430" v="3985" actId="207"/>
          <ac:spMkLst>
            <pc:docMk/>
            <pc:sldMk cId="3949407209" sldId="670"/>
            <ac:spMk id="3" creationId="{5B2B9A26-917B-9177-F746-F8020AFDB7AA}"/>
          </ac:spMkLst>
        </pc:spChg>
        <pc:spChg chg="mod">
          <ac:chgData name="LEANDERSON ANDRE" userId="41730de3-9de5-4da6-a89a-f52301d8f630" providerId="ADAL" clId="{8D6B3736-32F3-D24F-AC43-D303B30CBE85}" dt="2022-08-16T21:10:18.192" v="3984" actId="207"/>
          <ac:spMkLst>
            <pc:docMk/>
            <pc:sldMk cId="3949407209" sldId="670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07:48.799" v="3813" actId="113"/>
          <ac:spMkLst>
            <pc:docMk/>
            <pc:sldMk cId="3949407209" sldId="670"/>
            <ac:spMk id="9" creationId="{C21EF02F-7C20-7AE2-67EF-0492FABA6CD6}"/>
          </ac:spMkLst>
        </pc:spChg>
      </pc:sldChg>
      <pc:sldChg chg="modSp add del mod">
        <pc:chgData name="LEANDERSON ANDRE" userId="41730de3-9de5-4da6-a89a-f52301d8f630" providerId="ADAL" clId="{8D6B3736-32F3-D24F-AC43-D303B30CBE85}" dt="2022-08-16T21:10:11.825" v="3983" actId="207"/>
        <pc:sldMkLst>
          <pc:docMk/>
          <pc:sldMk cId="1849174846" sldId="671"/>
        </pc:sldMkLst>
        <pc:spChg chg="mod">
          <ac:chgData name="LEANDERSON ANDRE" userId="41730de3-9de5-4da6-a89a-f52301d8f630" providerId="ADAL" clId="{8D6B3736-32F3-D24F-AC43-D303B30CBE85}" dt="2022-08-16T21:10:11.825" v="3983" actId="207"/>
          <ac:spMkLst>
            <pc:docMk/>
            <pc:sldMk cId="1849174846" sldId="671"/>
            <ac:spMk id="3" creationId="{5B2B9A26-917B-9177-F746-F8020AFDB7AA}"/>
          </ac:spMkLst>
        </pc:spChg>
        <pc:spChg chg="mod">
          <ac:chgData name="LEANDERSON ANDRE" userId="41730de3-9de5-4da6-a89a-f52301d8f630" providerId="ADAL" clId="{8D6B3736-32F3-D24F-AC43-D303B30CBE85}" dt="2022-08-16T21:10:08.575" v="3982" actId="207"/>
          <ac:spMkLst>
            <pc:docMk/>
            <pc:sldMk cId="1849174846" sldId="671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07:57.172" v="3821" actId="20577"/>
          <ac:spMkLst>
            <pc:docMk/>
            <pc:sldMk cId="1849174846" sldId="671"/>
            <ac:spMk id="9" creationId="{C21EF02F-7C20-7AE2-67EF-0492FABA6CD6}"/>
          </ac:spMkLst>
        </pc:spChg>
      </pc:sldChg>
      <pc:sldChg chg="modSp add mod">
        <pc:chgData name="LEANDERSON ANDRE" userId="41730de3-9de5-4da6-a89a-f52301d8f630" providerId="ADAL" clId="{8D6B3736-32F3-D24F-AC43-D303B30CBE85}" dt="2022-08-16T21:10:02.527" v="3981" actId="207"/>
        <pc:sldMkLst>
          <pc:docMk/>
          <pc:sldMk cId="4281656111" sldId="672"/>
        </pc:sldMkLst>
        <pc:spChg chg="mod">
          <ac:chgData name="LEANDERSON ANDRE" userId="41730de3-9de5-4da6-a89a-f52301d8f630" providerId="ADAL" clId="{8D6B3736-32F3-D24F-AC43-D303B30CBE85}" dt="2022-08-16T21:10:02.527" v="3981" actId="207"/>
          <ac:spMkLst>
            <pc:docMk/>
            <pc:sldMk cId="4281656111" sldId="672"/>
            <ac:spMk id="3" creationId="{5B2B9A26-917B-9177-F746-F8020AFDB7AA}"/>
          </ac:spMkLst>
        </pc:spChg>
        <pc:spChg chg="mod">
          <ac:chgData name="LEANDERSON ANDRE" userId="41730de3-9de5-4da6-a89a-f52301d8f630" providerId="ADAL" clId="{8D6B3736-32F3-D24F-AC43-D303B30CBE85}" dt="2022-08-16T21:09:57.304" v="3980" actId="207"/>
          <ac:spMkLst>
            <pc:docMk/>
            <pc:sldMk cId="4281656111" sldId="672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08:49.958" v="3911" actId="20577"/>
          <ac:spMkLst>
            <pc:docMk/>
            <pc:sldMk cId="4281656111" sldId="672"/>
            <ac:spMk id="9" creationId="{C21EF02F-7C20-7AE2-67EF-0492FABA6CD6}"/>
          </ac:spMkLst>
        </pc:spChg>
      </pc:sldChg>
      <pc:sldChg chg="modSp add mod">
        <pc:chgData name="LEANDERSON ANDRE" userId="41730de3-9de5-4da6-a89a-f52301d8f630" providerId="ADAL" clId="{8D6B3736-32F3-D24F-AC43-D303B30CBE85}" dt="2022-08-16T21:09:51.052" v="3979" actId="207"/>
        <pc:sldMkLst>
          <pc:docMk/>
          <pc:sldMk cId="2729530675" sldId="673"/>
        </pc:sldMkLst>
        <pc:spChg chg="mod">
          <ac:chgData name="LEANDERSON ANDRE" userId="41730de3-9de5-4da6-a89a-f52301d8f630" providerId="ADAL" clId="{8D6B3736-32F3-D24F-AC43-D303B30CBE85}" dt="2022-08-16T21:09:51.052" v="3979" actId="207"/>
          <ac:spMkLst>
            <pc:docMk/>
            <pc:sldMk cId="2729530675" sldId="673"/>
            <ac:spMk id="3" creationId="{5B2B9A26-917B-9177-F746-F8020AFDB7AA}"/>
          </ac:spMkLst>
        </pc:spChg>
        <pc:spChg chg="mod">
          <ac:chgData name="LEANDERSON ANDRE" userId="41730de3-9de5-4da6-a89a-f52301d8f630" providerId="ADAL" clId="{8D6B3736-32F3-D24F-AC43-D303B30CBE85}" dt="2022-08-16T21:09:47.458" v="3978" actId="207"/>
          <ac:spMkLst>
            <pc:docMk/>
            <pc:sldMk cId="2729530675" sldId="673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09:36.288" v="3977" actId="20577"/>
          <ac:spMkLst>
            <pc:docMk/>
            <pc:sldMk cId="2729530675" sldId="673"/>
            <ac:spMk id="9" creationId="{C21EF02F-7C20-7AE2-67EF-0492FABA6CD6}"/>
          </ac:spMkLst>
        </pc:spChg>
      </pc:sldChg>
      <pc:sldChg chg="delSp modSp add mod">
        <pc:chgData name="LEANDERSON ANDRE" userId="41730de3-9de5-4da6-a89a-f52301d8f630" providerId="ADAL" clId="{8D6B3736-32F3-D24F-AC43-D303B30CBE85}" dt="2022-08-16T21:22:22.814" v="4734" actId="20577"/>
        <pc:sldMkLst>
          <pc:docMk/>
          <pc:sldMk cId="4272141859" sldId="674"/>
        </pc:sldMkLst>
        <pc:spChg chg="del mod">
          <ac:chgData name="LEANDERSON ANDRE" userId="41730de3-9de5-4da6-a89a-f52301d8f630" providerId="ADAL" clId="{8D6B3736-32F3-D24F-AC43-D303B30CBE85}" dt="2022-08-16T21:20:29.249" v="4513" actId="478"/>
          <ac:spMkLst>
            <pc:docMk/>
            <pc:sldMk cId="4272141859" sldId="674"/>
            <ac:spMk id="6" creationId="{2546588E-EFEB-FBBB-FDDE-B188D04957A5}"/>
          </ac:spMkLst>
        </pc:spChg>
        <pc:spChg chg="mod">
          <ac:chgData name="LEANDERSON ANDRE" userId="41730de3-9de5-4da6-a89a-f52301d8f630" providerId="ADAL" clId="{8D6B3736-32F3-D24F-AC43-D303B30CBE85}" dt="2022-08-16T21:22:22.814" v="4734" actId="20577"/>
          <ac:spMkLst>
            <pc:docMk/>
            <pc:sldMk cId="4272141859" sldId="674"/>
            <ac:spMk id="18" creationId="{00000000-0000-0000-0000-000000000000}"/>
          </ac:spMkLst>
        </pc:spChg>
      </pc:sldChg>
    </pc:docChg>
  </pc:docChgLst>
  <pc:docChgLst>
    <pc:chgData name="LEANDERSON ANDRE" userId="41730de3-9de5-4da6-a89a-f52301d8f630" providerId="ADAL" clId="{688A7435-6C02-0F45-955F-56AE763B0D20}"/>
    <pc:docChg chg="undo custSel addSld delSld modSld sldOrd">
      <pc:chgData name="LEANDERSON ANDRE" userId="41730de3-9de5-4da6-a89a-f52301d8f630" providerId="ADAL" clId="{688A7435-6C02-0F45-955F-56AE763B0D20}" dt="2022-08-02T15:58:24.043" v="4213" actId="20577"/>
      <pc:docMkLst>
        <pc:docMk/>
      </pc:docMkLst>
      <pc:sldChg chg="modSp mod">
        <pc:chgData name="LEANDERSON ANDRE" userId="41730de3-9de5-4da6-a89a-f52301d8f630" providerId="ADAL" clId="{688A7435-6C02-0F45-955F-56AE763B0D20}" dt="2022-07-14T18:04:17.580" v="71" actId="1076"/>
        <pc:sldMkLst>
          <pc:docMk/>
          <pc:sldMk cId="0" sldId="256"/>
        </pc:sldMkLst>
        <pc:spChg chg="mod">
          <ac:chgData name="LEANDERSON ANDRE" userId="41730de3-9de5-4da6-a89a-f52301d8f630" providerId="ADAL" clId="{688A7435-6C02-0F45-955F-56AE763B0D20}" dt="2022-07-14T18:04:17.580" v="71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LEANDERSON ANDRE" userId="41730de3-9de5-4da6-a89a-f52301d8f630" providerId="ADAL" clId="{688A7435-6C02-0F45-955F-56AE763B0D20}" dt="2022-07-14T18:03:51.169" v="41" actId="20577"/>
          <ac:spMkLst>
            <pc:docMk/>
            <pc:sldMk cId="0" sldId="256"/>
            <ac:spMk id="11" creationId="{00000000-0000-0000-0000-000000000000}"/>
          </ac:spMkLst>
        </pc:spChg>
        <pc:grpChg chg="mod">
          <ac:chgData name="LEANDERSON ANDRE" userId="41730de3-9de5-4da6-a89a-f52301d8f630" providerId="ADAL" clId="{688A7435-6C02-0F45-955F-56AE763B0D20}" dt="2022-07-14T18:04:12.730" v="70" actId="14100"/>
          <ac:grpSpMkLst>
            <pc:docMk/>
            <pc:sldMk cId="0" sldId="256"/>
            <ac:grpSpMk id="4" creationId="{884D2125-508D-54A0-83E7-A66CFE2C2B8A}"/>
          </ac:grpSpMkLst>
        </pc:grpChg>
      </pc:sldChg>
      <pc:sldChg chg="modSp mod">
        <pc:chgData name="LEANDERSON ANDRE" userId="41730de3-9de5-4da6-a89a-f52301d8f630" providerId="ADAL" clId="{688A7435-6C02-0F45-955F-56AE763B0D20}" dt="2022-08-01T21:59:43.803" v="3815" actId="20577"/>
        <pc:sldMkLst>
          <pc:docMk/>
          <pc:sldMk cId="2199775877" sldId="581"/>
        </pc:sldMkLst>
        <pc:spChg chg="mod">
          <ac:chgData name="LEANDERSON ANDRE" userId="41730de3-9de5-4da6-a89a-f52301d8f630" providerId="ADAL" clId="{688A7435-6C02-0F45-955F-56AE763B0D20}" dt="2022-08-01T21:59:43.803" v="3815" actId="20577"/>
          <ac:spMkLst>
            <pc:docMk/>
            <pc:sldMk cId="2199775877" sldId="581"/>
            <ac:spMk id="18" creationId="{00000000-0000-0000-0000-000000000000}"/>
          </ac:spMkLst>
        </pc:spChg>
      </pc:sldChg>
      <pc:sldChg chg="addSp delSp modSp mod">
        <pc:chgData name="LEANDERSON ANDRE" userId="41730de3-9de5-4da6-a89a-f52301d8f630" providerId="ADAL" clId="{688A7435-6C02-0F45-955F-56AE763B0D20}" dt="2022-08-01T20:59:02.287" v="1141" actId="1076"/>
        <pc:sldMkLst>
          <pc:docMk/>
          <pc:sldMk cId="273587660" sldId="614"/>
        </pc:sldMkLst>
        <pc:spChg chg="add mod">
          <ac:chgData name="LEANDERSON ANDRE" userId="41730de3-9de5-4da6-a89a-f52301d8f630" providerId="ADAL" clId="{688A7435-6C02-0F45-955F-56AE763B0D20}" dt="2022-08-01T20:48:17.414" v="997"/>
          <ac:spMkLst>
            <pc:docMk/>
            <pc:sldMk cId="273587660" sldId="614"/>
            <ac:spMk id="5" creationId="{4D38FDF0-2E7D-38F7-9CC3-291FB8E315CE}"/>
          </ac:spMkLst>
        </pc:spChg>
        <pc:spChg chg="add mod">
          <ac:chgData name="LEANDERSON ANDRE" userId="41730de3-9de5-4da6-a89a-f52301d8f630" providerId="ADAL" clId="{688A7435-6C02-0F45-955F-56AE763B0D20}" dt="2022-08-01T20:48:17.414" v="997"/>
          <ac:spMkLst>
            <pc:docMk/>
            <pc:sldMk cId="273587660" sldId="614"/>
            <ac:spMk id="6" creationId="{7BE7EDFE-8399-7BAE-687E-4F02B2DBE5BD}"/>
          </ac:spMkLst>
        </pc:spChg>
        <pc:spChg chg="add mod">
          <ac:chgData name="LEANDERSON ANDRE" userId="41730de3-9de5-4da6-a89a-f52301d8f630" providerId="ADAL" clId="{688A7435-6C02-0F45-955F-56AE763B0D20}" dt="2022-08-01T20:48:17.414" v="997"/>
          <ac:spMkLst>
            <pc:docMk/>
            <pc:sldMk cId="273587660" sldId="614"/>
            <ac:spMk id="7" creationId="{B262E093-4E90-2CBA-C642-6FCFF5BBF304}"/>
          </ac:spMkLst>
        </pc:spChg>
        <pc:spChg chg="add mod">
          <ac:chgData name="LEANDERSON ANDRE" userId="41730de3-9de5-4da6-a89a-f52301d8f630" providerId="ADAL" clId="{688A7435-6C02-0F45-955F-56AE763B0D20}" dt="2022-08-01T20:48:17.414" v="997"/>
          <ac:spMkLst>
            <pc:docMk/>
            <pc:sldMk cId="273587660" sldId="614"/>
            <ac:spMk id="8" creationId="{C95DC4F9-6DCA-46F3-D2B6-E1EB9795EA53}"/>
          </ac:spMkLst>
        </pc:spChg>
        <pc:spChg chg="add mod">
          <ac:chgData name="LEANDERSON ANDRE" userId="41730de3-9de5-4da6-a89a-f52301d8f630" providerId="ADAL" clId="{688A7435-6C02-0F45-955F-56AE763B0D20}" dt="2022-08-01T20:49:10.536" v="1061" actId="1076"/>
          <ac:spMkLst>
            <pc:docMk/>
            <pc:sldMk cId="273587660" sldId="614"/>
            <ac:spMk id="9" creationId="{5551B53E-CE50-15E0-15A6-16D06D1B76AC}"/>
          </ac:spMkLst>
        </pc:spChg>
        <pc:spChg chg="add mod">
          <ac:chgData name="LEANDERSON ANDRE" userId="41730de3-9de5-4da6-a89a-f52301d8f630" providerId="ADAL" clId="{688A7435-6C02-0F45-955F-56AE763B0D20}" dt="2022-08-01T20:48:48.412" v="1048" actId="20577"/>
          <ac:spMkLst>
            <pc:docMk/>
            <pc:sldMk cId="273587660" sldId="614"/>
            <ac:spMk id="10" creationId="{AF5C9441-F1A9-C44B-5853-54437EB0EE5C}"/>
          </ac:spMkLst>
        </pc:spChg>
        <pc:spChg chg="add mod">
          <ac:chgData name="LEANDERSON ANDRE" userId="41730de3-9de5-4da6-a89a-f52301d8f630" providerId="ADAL" clId="{688A7435-6C02-0F45-955F-56AE763B0D20}" dt="2022-08-01T20:48:57.668" v="1058" actId="20577"/>
          <ac:spMkLst>
            <pc:docMk/>
            <pc:sldMk cId="273587660" sldId="614"/>
            <ac:spMk id="11" creationId="{B56E20BD-4510-CDFE-27A0-9C26BE5586D8}"/>
          </ac:spMkLst>
        </pc:spChg>
        <pc:spChg chg="add mod">
          <ac:chgData name="LEANDERSON ANDRE" userId="41730de3-9de5-4da6-a89a-f52301d8f630" providerId="ADAL" clId="{688A7435-6C02-0F45-955F-56AE763B0D20}" dt="2022-08-01T20:49:06.606" v="1060" actId="1076"/>
          <ac:spMkLst>
            <pc:docMk/>
            <pc:sldMk cId="273587660" sldId="614"/>
            <ac:spMk id="12" creationId="{B0AAA15F-15BA-B71A-BC9D-5FA119A2D96A}"/>
          </ac:spMkLst>
        </pc:spChg>
        <pc:spChg chg="mod">
          <ac:chgData name="LEANDERSON ANDRE" userId="41730de3-9de5-4da6-a89a-f52301d8f630" providerId="ADAL" clId="{688A7435-6C02-0F45-955F-56AE763B0D20}" dt="2022-08-01T20:44:59.389" v="894" actId="20577"/>
          <ac:spMkLst>
            <pc:docMk/>
            <pc:sldMk cId="273587660" sldId="614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0:47:55.627" v="996" actId="20577"/>
          <ac:spMkLst>
            <pc:docMk/>
            <pc:sldMk cId="273587660" sldId="614"/>
            <ac:spMk id="18" creationId="{00000000-0000-0000-0000-000000000000}"/>
          </ac:spMkLst>
        </pc:spChg>
        <pc:spChg chg="add mod">
          <ac:chgData name="LEANDERSON ANDRE" userId="41730de3-9de5-4da6-a89a-f52301d8f630" providerId="ADAL" clId="{688A7435-6C02-0F45-955F-56AE763B0D20}" dt="2022-08-01T20:59:02.287" v="1141" actId="1076"/>
          <ac:spMkLst>
            <pc:docMk/>
            <pc:sldMk cId="273587660" sldId="614"/>
            <ac:spMk id="24" creationId="{FAFA3818-4443-3B44-8F4C-DA1E6544313D}"/>
          </ac:spMkLst>
        </pc:spChg>
        <pc:spChg chg="add mod">
          <ac:chgData name="LEANDERSON ANDRE" userId="41730de3-9de5-4da6-a89a-f52301d8f630" providerId="ADAL" clId="{688A7435-6C02-0F45-955F-56AE763B0D20}" dt="2022-08-01T20:58:57.488" v="1140" actId="1076"/>
          <ac:spMkLst>
            <pc:docMk/>
            <pc:sldMk cId="273587660" sldId="614"/>
            <ac:spMk id="25" creationId="{66A7C509-5E10-5AD1-F9CB-FDB21FB39D52}"/>
          </ac:spMkLst>
        </pc:spChg>
        <pc:picChg chg="add del mod">
          <ac:chgData name="LEANDERSON ANDRE" userId="41730de3-9de5-4da6-a89a-f52301d8f630" providerId="ADAL" clId="{688A7435-6C02-0F45-955F-56AE763B0D20}" dt="2022-08-01T20:54:55.520" v="1074" actId="478"/>
          <ac:picMkLst>
            <pc:docMk/>
            <pc:sldMk cId="273587660" sldId="614"/>
            <ac:picMk id="3" creationId="{0F43038E-2980-B9E5-2852-A97B5F453999}"/>
          </ac:picMkLst>
        </pc:picChg>
        <pc:picChg chg="add mod">
          <ac:chgData name="LEANDERSON ANDRE" userId="41730de3-9de5-4da6-a89a-f52301d8f630" providerId="ADAL" clId="{688A7435-6C02-0F45-955F-56AE763B0D20}" dt="2022-08-01T20:55:22.950" v="1085" actId="1076"/>
          <ac:picMkLst>
            <pc:docMk/>
            <pc:sldMk cId="273587660" sldId="614"/>
            <ac:picMk id="4" creationId="{110D6D98-C3BE-D783-645A-758E3205844A}"/>
          </ac:picMkLst>
        </pc:picChg>
        <pc:picChg chg="add mod">
          <ac:chgData name="LEANDERSON ANDRE" userId="41730de3-9de5-4da6-a89a-f52301d8f630" providerId="ADAL" clId="{688A7435-6C02-0F45-955F-56AE763B0D20}" dt="2022-08-01T20:57:15.244" v="1097" actId="1076"/>
          <ac:picMkLst>
            <pc:docMk/>
            <pc:sldMk cId="273587660" sldId="614"/>
            <ac:picMk id="14" creationId="{C89B57C9-88B8-3911-26A3-A322B7BE6540}"/>
          </ac:picMkLst>
        </pc:picChg>
        <pc:picChg chg="add mod">
          <ac:chgData name="LEANDERSON ANDRE" userId="41730de3-9de5-4da6-a89a-f52301d8f630" providerId="ADAL" clId="{688A7435-6C02-0F45-955F-56AE763B0D20}" dt="2022-08-01T20:55:22.950" v="1085" actId="1076"/>
          <ac:picMkLst>
            <pc:docMk/>
            <pc:sldMk cId="273587660" sldId="614"/>
            <ac:picMk id="17" creationId="{99DCA5ED-80C3-554A-A145-31CD37FDE41E}"/>
          </ac:picMkLst>
        </pc:picChg>
        <pc:picChg chg="add mod">
          <ac:chgData name="LEANDERSON ANDRE" userId="41730de3-9de5-4da6-a89a-f52301d8f630" providerId="ADAL" clId="{688A7435-6C02-0F45-955F-56AE763B0D20}" dt="2022-08-01T20:55:22.950" v="1085" actId="1076"/>
          <ac:picMkLst>
            <pc:docMk/>
            <pc:sldMk cId="273587660" sldId="614"/>
            <ac:picMk id="19" creationId="{8E9867C0-CB4A-37C1-36A7-5A9168703EC1}"/>
          </ac:picMkLst>
        </pc:picChg>
        <pc:picChg chg="add mod">
          <ac:chgData name="LEANDERSON ANDRE" userId="41730de3-9de5-4da6-a89a-f52301d8f630" providerId="ADAL" clId="{688A7435-6C02-0F45-955F-56AE763B0D20}" dt="2022-08-01T20:55:22.950" v="1085" actId="1076"/>
          <ac:picMkLst>
            <pc:docMk/>
            <pc:sldMk cId="273587660" sldId="614"/>
            <ac:picMk id="20" creationId="{FFCC165C-4F47-BE7B-CC0B-B59BEABC824A}"/>
          </ac:picMkLst>
        </pc:picChg>
        <pc:picChg chg="add mod">
          <ac:chgData name="LEANDERSON ANDRE" userId="41730de3-9de5-4da6-a89a-f52301d8f630" providerId="ADAL" clId="{688A7435-6C02-0F45-955F-56AE763B0D20}" dt="2022-08-01T20:57:15.244" v="1097" actId="1076"/>
          <ac:picMkLst>
            <pc:docMk/>
            <pc:sldMk cId="273587660" sldId="614"/>
            <ac:picMk id="21" creationId="{8238EF55-2855-2D09-2C85-2F825B318E94}"/>
          </ac:picMkLst>
        </pc:picChg>
        <pc:picChg chg="add mod">
          <ac:chgData name="LEANDERSON ANDRE" userId="41730de3-9de5-4da6-a89a-f52301d8f630" providerId="ADAL" clId="{688A7435-6C02-0F45-955F-56AE763B0D20}" dt="2022-08-01T20:57:15.244" v="1097" actId="1076"/>
          <ac:picMkLst>
            <pc:docMk/>
            <pc:sldMk cId="273587660" sldId="614"/>
            <ac:picMk id="22" creationId="{E98728D0-381E-9568-7043-C0EFFA060E09}"/>
          </ac:picMkLst>
        </pc:picChg>
        <pc:picChg chg="add mod">
          <ac:chgData name="LEANDERSON ANDRE" userId="41730de3-9de5-4da6-a89a-f52301d8f630" providerId="ADAL" clId="{688A7435-6C02-0F45-955F-56AE763B0D20}" dt="2022-08-01T20:57:15.244" v="1097" actId="1076"/>
          <ac:picMkLst>
            <pc:docMk/>
            <pc:sldMk cId="273587660" sldId="614"/>
            <ac:picMk id="23" creationId="{C6EC35D2-EAED-0A2E-9FEF-3639A457BDA5}"/>
          </ac:picMkLst>
        </pc:picChg>
        <pc:picChg chg="add del">
          <ac:chgData name="LEANDERSON ANDRE" userId="41730de3-9de5-4da6-a89a-f52301d8f630" providerId="ADAL" clId="{688A7435-6C02-0F45-955F-56AE763B0D20}" dt="2022-08-01T20:51:33.380" v="1063" actId="478"/>
          <ac:picMkLst>
            <pc:docMk/>
            <pc:sldMk cId="273587660" sldId="614"/>
            <ac:picMk id="4098" creationId="{7C892AB1-499F-33B6-146E-EF6FEF6AE142}"/>
          </ac:picMkLst>
        </pc:picChg>
        <pc:picChg chg="add del">
          <ac:chgData name="LEANDERSON ANDRE" userId="41730de3-9de5-4da6-a89a-f52301d8f630" providerId="ADAL" clId="{688A7435-6C02-0F45-955F-56AE763B0D20}" dt="2022-08-01T20:54:24.763" v="1070" actId="478"/>
          <ac:picMkLst>
            <pc:docMk/>
            <pc:sldMk cId="273587660" sldId="614"/>
            <ac:picMk id="4100" creationId="{0516F6EC-3333-1A75-4E27-E90AA48EE71B}"/>
          </ac:picMkLst>
        </pc:picChg>
        <pc:cxnChg chg="add mod">
          <ac:chgData name="LEANDERSON ANDRE" userId="41730de3-9de5-4da6-a89a-f52301d8f630" providerId="ADAL" clId="{688A7435-6C02-0F45-955F-56AE763B0D20}" dt="2022-08-01T20:58:38.341" v="1135" actId="692"/>
          <ac:cxnSpMkLst>
            <pc:docMk/>
            <pc:sldMk cId="273587660" sldId="614"/>
            <ac:cxnSpMk id="16" creationId="{85E2128E-6C5B-9CEE-7FC9-C3EC1E86674A}"/>
          </ac:cxnSpMkLst>
        </pc:cxnChg>
        <pc:cxnChg chg="add mod">
          <ac:chgData name="LEANDERSON ANDRE" userId="41730de3-9de5-4da6-a89a-f52301d8f630" providerId="ADAL" clId="{688A7435-6C02-0F45-955F-56AE763B0D20}" dt="2022-08-01T20:58:53.854" v="1139" actId="1076"/>
          <ac:cxnSpMkLst>
            <pc:docMk/>
            <pc:sldMk cId="273587660" sldId="614"/>
            <ac:cxnSpMk id="28" creationId="{D458CB9A-4E87-9B67-3B64-2CDC196820D8}"/>
          </ac:cxnSpMkLst>
        </pc:cxnChg>
      </pc:sldChg>
      <pc:sldChg chg="modSp mod">
        <pc:chgData name="LEANDERSON ANDRE" userId="41730de3-9de5-4da6-a89a-f52301d8f630" providerId="ADAL" clId="{688A7435-6C02-0F45-955F-56AE763B0D20}" dt="2022-08-01T21:36:03.080" v="2655" actId="20577"/>
        <pc:sldMkLst>
          <pc:docMk/>
          <pc:sldMk cId="1693511429" sldId="615"/>
        </pc:sldMkLst>
        <pc:spChg chg="mod">
          <ac:chgData name="LEANDERSON ANDRE" userId="41730de3-9de5-4da6-a89a-f52301d8f630" providerId="ADAL" clId="{688A7435-6C02-0F45-955F-56AE763B0D20}" dt="2022-08-01T21:36:03.080" v="2655" actId="20577"/>
          <ac:spMkLst>
            <pc:docMk/>
            <pc:sldMk cId="1693511429" sldId="615"/>
            <ac:spMk id="11" creationId="{00000000-0000-0000-0000-000000000000}"/>
          </ac:spMkLst>
        </pc:spChg>
      </pc:sldChg>
      <pc:sldChg chg="modSp mod">
        <pc:chgData name="LEANDERSON ANDRE" userId="41730de3-9de5-4da6-a89a-f52301d8f630" providerId="ADAL" clId="{688A7435-6C02-0F45-955F-56AE763B0D20}" dt="2022-08-01T22:01:30.645" v="3951" actId="20577"/>
        <pc:sldMkLst>
          <pc:docMk/>
          <pc:sldMk cId="659830896" sldId="616"/>
        </pc:sldMkLst>
        <pc:spChg chg="mod">
          <ac:chgData name="LEANDERSON ANDRE" userId="41730de3-9de5-4da6-a89a-f52301d8f630" providerId="ADAL" clId="{688A7435-6C02-0F45-955F-56AE763B0D20}" dt="2022-07-30T01:53:16.580" v="91" actId="20577"/>
          <ac:spMkLst>
            <pc:docMk/>
            <pc:sldMk cId="659830896" sldId="616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2:01:30.645" v="3951" actId="20577"/>
          <ac:spMkLst>
            <pc:docMk/>
            <pc:sldMk cId="659830896" sldId="616"/>
            <ac:spMk id="18" creationId="{00000000-0000-0000-0000-000000000000}"/>
          </ac:spMkLst>
        </pc:spChg>
      </pc:sldChg>
      <pc:sldChg chg="modSp mod">
        <pc:chgData name="LEANDERSON ANDRE" userId="41730de3-9de5-4da6-a89a-f52301d8f630" providerId="ADAL" clId="{688A7435-6C02-0F45-955F-56AE763B0D20}" dt="2022-08-02T15:58:24.043" v="4213" actId="20577"/>
        <pc:sldMkLst>
          <pc:docMk/>
          <pc:sldMk cId="1871784458" sldId="617"/>
        </pc:sldMkLst>
        <pc:spChg chg="mod">
          <ac:chgData name="LEANDERSON ANDRE" userId="41730de3-9de5-4da6-a89a-f52301d8f630" providerId="ADAL" clId="{688A7435-6C02-0F45-955F-56AE763B0D20}" dt="2022-08-02T15:58:24.043" v="4213" actId="20577"/>
          <ac:spMkLst>
            <pc:docMk/>
            <pc:sldMk cId="1871784458" sldId="617"/>
            <ac:spMk id="11" creationId="{00000000-0000-0000-0000-000000000000}"/>
          </ac:spMkLst>
        </pc:spChg>
      </pc:sldChg>
      <pc:sldChg chg="modSp mod">
        <pc:chgData name="LEANDERSON ANDRE" userId="41730de3-9de5-4da6-a89a-f52301d8f630" providerId="ADAL" clId="{688A7435-6C02-0F45-955F-56AE763B0D20}" dt="2022-08-01T22:14:39.133" v="4188" actId="20577"/>
        <pc:sldMkLst>
          <pc:docMk/>
          <pc:sldMk cId="522181889" sldId="619"/>
        </pc:sldMkLst>
        <pc:spChg chg="mod">
          <ac:chgData name="LEANDERSON ANDRE" userId="41730de3-9de5-4da6-a89a-f52301d8f630" providerId="ADAL" clId="{688A7435-6C02-0F45-955F-56AE763B0D20}" dt="2022-08-01T22:14:39.133" v="4188" actId="20577"/>
          <ac:spMkLst>
            <pc:docMk/>
            <pc:sldMk cId="522181889" sldId="619"/>
            <ac:spMk id="18" creationId="{00000000-0000-0000-0000-000000000000}"/>
          </ac:spMkLst>
        </pc:spChg>
      </pc:sldChg>
      <pc:sldChg chg="modSp mod">
        <pc:chgData name="LEANDERSON ANDRE" userId="41730de3-9de5-4da6-a89a-f52301d8f630" providerId="ADAL" clId="{688A7435-6C02-0F45-955F-56AE763B0D20}" dt="2022-08-01T22:14:08.014" v="4185" actId="20577"/>
        <pc:sldMkLst>
          <pc:docMk/>
          <pc:sldMk cId="777381834" sldId="621"/>
        </pc:sldMkLst>
        <pc:spChg chg="mod">
          <ac:chgData name="LEANDERSON ANDRE" userId="41730de3-9de5-4da6-a89a-f52301d8f630" providerId="ADAL" clId="{688A7435-6C02-0F45-955F-56AE763B0D20}" dt="2022-08-01T22:14:08.014" v="4185" actId="20577"/>
          <ac:spMkLst>
            <pc:docMk/>
            <pc:sldMk cId="777381834" sldId="621"/>
            <ac:spMk id="18" creationId="{00000000-0000-0000-0000-000000000000}"/>
          </ac:spMkLst>
        </pc:spChg>
      </pc:sldChg>
      <pc:sldChg chg="addSp delSp modSp mod">
        <pc:chgData name="LEANDERSON ANDRE" userId="41730de3-9de5-4da6-a89a-f52301d8f630" providerId="ADAL" clId="{688A7435-6C02-0F45-955F-56AE763B0D20}" dt="2022-08-01T20:40:42.779" v="801" actId="20577"/>
        <pc:sldMkLst>
          <pc:docMk/>
          <pc:sldMk cId="1424294676" sldId="622"/>
        </pc:sldMkLst>
        <pc:spChg chg="mod">
          <ac:chgData name="LEANDERSON ANDRE" userId="41730de3-9de5-4da6-a89a-f52301d8f630" providerId="ADAL" clId="{688A7435-6C02-0F45-955F-56AE763B0D20}" dt="2022-08-01T20:21:23.959" v="161" actId="20577"/>
          <ac:spMkLst>
            <pc:docMk/>
            <pc:sldMk cId="1424294676" sldId="622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0:40:42.779" v="801" actId="20577"/>
          <ac:spMkLst>
            <pc:docMk/>
            <pc:sldMk cId="1424294676" sldId="622"/>
            <ac:spMk id="18" creationId="{00000000-0000-0000-0000-000000000000}"/>
          </ac:spMkLst>
        </pc:spChg>
        <pc:picChg chg="add del mod">
          <ac:chgData name="LEANDERSON ANDRE" userId="41730de3-9de5-4da6-a89a-f52301d8f630" providerId="ADAL" clId="{688A7435-6C02-0F45-955F-56AE763B0D20}" dt="2022-08-01T20:16:48.949" v="141" actId="478"/>
          <ac:picMkLst>
            <pc:docMk/>
            <pc:sldMk cId="1424294676" sldId="622"/>
            <ac:picMk id="1026" creationId="{8D9C47A8-CDDE-A634-CA8F-3F9E4DBD1ADB}"/>
          </ac:picMkLst>
        </pc:picChg>
        <pc:picChg chg="add del mod">
          <ac:chgData name="LEANDERSON ANDRE" userId="41730de3-9de5-4da6-a89a-f52301d8f630" providerId="ADAL" clId="{688A7435-6C02-0F45-955F-56AE763B0D20}" dt="2022-08-01T20:19:40.153" v="145" actId="478"/>
          <ac:picMkLst>
            <pc:docMk/>
            <pc:sldMk cId="1424294676" sldId="622"/>
            <ac:picMk id="1028" creationId="{5B679CB8-4476-951B-2EB9-AEA107F30311}"/>
          </ac:picMkLst>
        </pc:picChg>
        <pc:picChg chg="add del mod">
          <ac:chgData name="LEANDERSON ANDRE" userId="41730de3-9de5-4da6-a89a-f52301d8f630" providerId="ADAL" clId="{688A7435-6C02-0F45-955F-56AE763B0D20}" dt="2022-08-01T20:21:04.855" v="150" actId="478"/>
          <ac:picMkLst>
            <pc:docMk/>
            <pc:sldMk cId="1424294676" sldId="622"/>
            <ac:picMk id="1030" creationId="{D5C87C50-E721-D762-0BB5-04F5F29D4A28}"/>
          </ac:picMkLst>
        </pc:picChg>
      </pc:sldChg>
      <pc:sldChg chg="add">
        <pc:chgData name="LEANDERSON ANDRE" userId="41730de3-9de5-4da6-a89a-f52301d8f630" providerId="ADAL" clId="{688A7435-6C02-0F45-955F-56AE763B0D20}" dt="2022-07-30T01:51:34.776" v="79"/>
        <pc:sldMkLst>
          <pc:docMk/>
          <pc:sldMk cId="2551872036" sldId="624"/>
        </pc:sldMkLst>
      </pc:sldChg>
      <pc:sldChg chg="modSp add mod">
        <pc:chgData name="LEANDERSON ANDRE" userId="41730de3-9de5-4da6-a89a-f52301d8f630" providerId="ADAL" clId="{688A7435-6C02-0F45-955F-56AE763B0D20}" dt="2022-08-01T22:04:31.520" v="4184" actId="20577"/>
        <pc:sldMkLst>
          <pc:docMk/>
          <pc:sldMk cId="3667637154" sldId="625"/>
        </pc:sldMkLst>
        <pc:spChg chg="mod">
          <ac:chgData name="LEANDERSON ANDRE" userId="41730de3-9de5-4da6-a89a-f52301d8f630" providerId="ADAL" clId="{688A7435-6C02-0F45-955F-56AE763B0D20}" dt="2022-08-01T22:04:31.520" v="4184" actId="20577"/>
          <ac:spMkLst>
            <pc:docMk/>
            <pc:sldMk cId="3667637154" sldId="625"/>
            <ac:spMk id="18" creationId="{00000000-0000-0000-0000-000000000000}"/>
          </ac:spMkLst>
        </pc:spChg>
      </pc:sldChg>
      <pc:sldChg chg="addSp delSp modSp add mod">
        <pc:chgData name="LEANDERSON ANDRE" userId="41730de3-9de5-4da6-a89a-f52301d8f630" providerId="ADAL" clId="{688A7435-6C02-0F45-955F-56AE763B0D20}" dt="2022-08-01T20:43:15.126" v="862" actId="20577"/>
        <pc:sldMkLst>
          <pc:docMk/>
          <pc:sldMk cId="3419329339" sldId="626"/>
        </pc:sldMkLst>
        <pc:spChg chg="add mod">
          <ac:chgData name="LEANDERSON ANDRE" userId="41730de3-9de5-4da6-a89a-f52301d8f630" providerId="ADAL" clId="{688A7435-6C02-0F45-955F-56AE763B0D20}" dt="2022-08-01T20:33:09.438" v="705" actId="207"/>
          <ac:spMkLst>
            <pc:docMk/>
            <pc:sldMk cId="3419329339" sldId="626"/>
            <ac:spMk id="3" creationId="{B41C00D5-C429-B0A1-A61E-5BC4A49099FA}"/>
          </ac:spMkLst>
        </pc:spChg>
        <pc:spChg chg="add mod">
          <ac:chgData name="LEANDERSON ANDRE" userId="41730de3-9de5-4da6-a89a-f52301d8f630" providerId="ADAL" clId="{688A7435-6C02-0F45-955F-56AE763B0D20}" dt="2022-08-01T20:35:23.925" v="724" actId="207"/>
          <ac:spMkLst>
            <pc:docMk/>
            <pc:sldMk cId="3419329339" sldId="626"/>
            <ac:spMk id="4" creationId="{8FABCE85-9A9E-5854-468D-B13C3E03AE9C}"/>
          </ac:spMkLst>
        </pc:spChg>
        <pc:spChg chg="add del mod">
          <ac:chgData name="LEANDERSON ANDRE" userId="41730de3-9de5-4da6-a89a-f52301d8f630" providerId="ADAL" clId="{688A7435-6C02-0F45-955F-56AE763B0D20}" dt="2022-08-01T20:33:11.451" v="707"/>
          <ac:spMkLst>
            <pc:docMk/>
            <pc:sldMk cId="3419329339" sldId="626"/>
            <ac:spMk id="5" creationId="{919434BA-A3D3-0202-91F7-A5F08F1EE264}"/>
          </ac:spMkLst>
        </pc:spChg>
        <pc:spChg chg="add mod">
          <ac:chgData name="LEANDERSON ANDRE" userId="41730de3-9de5-4da6-a89a-f52301d8f630" providerId="ADAL" clId="{688A7435-6C02-0F45-955F-56AE763B0D20}" dt="2022-08-01T20:30:42.920" v="603" actId="1037"/>
          <ac:spMkLst>
            <pc:docMk/>
            <pc:sldMk cId="3419329339" sldId="626"/>
            <ac:spMk id="6" creationId="{2D73AA91-5A8F-D12B-21D5-1C9AEE3D5EAC}"/>
          </ac:spMkLst>
        </pc:spChg>
        <pc:spChg chg="add mod">
          <ac:chgData name="LEANDERSON ANDRE" userId="41730de3-9de5-4da6-a89a-f52301d8f630" providerId="ADAL" clId="{688A7435-6C02-0F45-955F-56AE763B0D20}" dt="2022-08-01T20:30:40.325" v="601" actId="1037"/>
          <ac:spMkLst>
            <pc:docMk/>
            <pc:sldMk cId="3419329339" sldId="626"/>
            <ac:spMk id="7" creationId="{6F6BEFD6-7EB7-7F26-3576-69AAAA91B7A0}"/>
          </ac:spMkLst>
        </pc:spChg>
        <pc:spChg chg="add mod">
          <ac:chgData name="LEANDERSON ANDRE" userId="41730de3-9de5-4da6-a89a-f52301d8f630" providerId="ADAL" clId="{688A7435-6C02-0F45-955F-56AE763B0D20}" dt="2022-08-01T20:30:34.612" v="599" actId="1076"/>
          <ac:spMkLst>
            <pc:docMk/>
            <pc:sldMk cId="3419329339" sldId="626"/>
            <ac:spMk id="8" creationId="{6400D653-82E4-BF5B-1F98-869169BD6396}"/>
          </ac:spMkLst>
        </pc:spChg>
        <pc:spChg chg="add mod">
          <ac:chgData name="LEANDERSON ANDRE" userId="41730de3-9de5-4da6-a89a-f52301d8f630" providerId="ADAL" clId="{688A7435-6C02-0F45-955F-56AE763B0D20}" dt="2022-08-01T20:36:21.847" v="732" actId="14100"/>
          <ac:spMkLst>
            <pc:docMk/>
            <pc:sldMk cId="3419329339" sldId="626"/>
            <ac:spMk id="9" creationId="{7983501B-8898-A099-6AA2-95086B23F4D6}"/>
          </ac:spMkLst>
        </pc:spChg>
        <pc:spChg chg="add mod">
          <ac:chgData name="LEANDERSON ANDRE" userId="41730de3-9de5-4da6-a89a-f52301d8f630" providerId="ADAL" clId="{688A7435-6C02-0F45-955F-56AE763B0D20}" dt="2022-08-01T20:35:23.925" v="724" actId="207"/>
          <ac:spMkLst>
            <pc:docMk/>
            <pc:sldMk cId="3419329339" sldId="626"/>
            <ac:spMk id="10" creationId="{8E187715-8507-9202-D3EF-45BFA0522F26}"/>
          </ac:spMkLst>
        </pc:spChg>
        <pc:spChg chg="add mod">
          <ac:chgData name="LEANDERSON ANDRE" userId="41730de3-9de5-4da6-a89a-f52301d8f630" providerId="ADAL" clId="{688A7435-6C02-0F45-955F-56AE763B0D20}" dt="2022-08-01T20:35:23.925" v="724" actId="207"/>
          <ac:spMkLst>
            <pc:docMk/>
            <pc:sldMk cId="3419329339" sldId="626"/>
            <ac:spMk id="11" creationId="{2DCA024E-D476-7562-6F26-7CC2D9829824}"/>
          </ac:spMkLst>
        </pc:spChg>
        <pc:spChg chg="add mod">
          <ac:chgData name="LEANDERSON ANDRE" userId="41730de3-9de5-4da6-a89a-f52301d8f630" providerId="ADAL" clId="{688A7435-6C02-0F45-955F-56AE763B0D20}" dt="2022-08-01T20:43:15.126" v="862" actId="20577"/>
          <ac:spMkLst>
            <pc:docMk/>
            <pc:sldMk cId="3419329339" sldId="626"/>
            <ac:spMk id="14" creationId="{C1295328-F53F-51A3-FF3B-AEFCD6114528}"/>
          </ac:spMkLst>
        </pc:spChg>
        <pc:spChg chg="add mod">
          <ac:chgData name="LEANDERSON ANDRE" userId="41730de3-9de5-4da6-a89a-f52301d8f630" providerId="ADAL" clId="{688A7435-6C02-0F45-955F-56AE763B0D20}" dt="2022-08-01T20:32:19.313" v="684" actId="1076"/>
          <ac:spMkLst>
            <pc:docMk/>
            <pc:sldMk cId="3419329339" sldId="626"/>
            <ac:spMk id="15" creationId="{8F99A58A-97A0-6E3D-212D-F44323E9A04F}"/>
          </ac:spMkLst>
        </pc:spChg>
        <pc:spChg chg="add mod">
          <ac:chgData name="LEANDERSON ANDRE" userId="41730de3-9de5-4da6-a89a-f52301d8f630" providerId="ADAL" clId="{688A7435-6C02-0F45-955F-56AE763B0D20}" dt="2022-08-01T20:32:47.975" v="702" actId="1076"/>
          <ac:spMkLst>
            <pc:docMk/>
            <pc:sldMk cId="3419329339" sldId="626"/>
            <ac:spMk id="16" creationId="{635C9A71-A4C4-4282-AF10-3F183F187801}"/>
          </ac:spMkLst>
        </pc:spChg>
        <pc:spChg chg="mod">
          <ac:chgData name="LEANDERSON ANDRE" userId="41730de3-9de5-4da6-a89a-f52301d8f630" providerId="ADAL" clId="{688A7435-6C02-0F45-955F-56AE763B0D20}" dt="2022-08-01T20:25:20.775" v="578" actId="20577"/>
          <ac:spMkLst>
            <pc:docMk/>
            <pc:sldMk cId="3419329339" sldId="626"/>
            <ac:spMk id="18" creationId="{00000000-0000-0000-0000-000000000000}"/>
          </ac:spMkLst>
        </pc:spChg>
        <pc:spChg chg="add mod">
          <ac:chgData name="LEANDERSON ANDRE" userId="41730de3-9de5-4da6-a89a-f52301d8f630" providerId="ADAL" clId="{688A7435-6C02-0F45-955F-56AE763B0D20}" dt="2022-08-01T20:36:25.196" v="733" actId="14100"/>
          <ac:spMkLst>
            <pc:docMk/>
            <pc:sldMk cId="3419329339" sldId="626"/>
            <ac:spMk id="20" creationId="{186FD29C-22D3-C027-ED08-EC6AE2A7F82B}"/>
          </ac:spMkLst>
        </pc:spChg>
        <pc:spChg chg="add mod">
          <ac:chgData name="LEANDERSON ANDRE" userId="41730de3-9de5-4da6-a89a-f52301d8f630" providerId="ADAL" clId="{688A7435-6C02-0F45-955F-56AE763B0D20}" dt="2022-08-01T20:36:38.562" v="738" actId="14100"/>
          <ac:spMkLst>
            <pc:docMk/>
            <pc:sldMk cId="3419329339" sldId="626"/>
            <ac:spMk id="21" creationId="{5EB09671-C44E-BE10-D22D-B837B87A0D91}"/>
          </ac:spMkLst>
        </pc:spChg>
        <pc:spChg chg="add mod">
          <ac:chgData name="LEANDERSON ANDRE" userId="41730de3-9de5-4da6-a89a-f52301d8f630" providerId="ADAL" clId="{688A7435-6C02-0F45-955F-56AE763B0D20}" dt="2022-08-01T20:36:48.679" v="741" actId="14100"/>
          <ac:spMkLst>
            <pc:docMk/>
            <pc:sldMk cId="3419329339" sldId="626"/>
            <ac:spMk id="22" creationId="{347911B4-EC66-2CFF-4D98-CFA1B2D3FC80}"/>
          </ac:spMkLst>
        </pc:spChg>
        <pc:spChg chg="add mod">
          <ac:chgData name="LEANDERSON ANDRE" userId="41730de3-9de5-4da6-a89a-f52301d8f630" providerId="ADAL" clId="{688A7435-6C02-0F45-955F-56AE763B0D20}" dt="2022-08-01T20:37:00.368" v="751" actId="20577"/>
          <ac:spMkLst>
            <pc:docMk/>
            <pc:sldMk cId="3419329339" sldId="626"/>
            <ac:spMk id="23" creationId="{865C57FB-21D5-23AD-1F14-40001F0D3972}"/>
          </ac:spMkLst>
        </pc:spChg>
        <pc:spChg chg="add mod">
          <ac:chgData name="LEANDERSON ANDRE" userId="41730de3-9de5-4da6-a89a-f52301d8f630" providerId="ADAL" clId="{688A7435-6C02-0F45-955F-56AE763B0D20}" dt="2022-08-01T20:37:10.502" v="763" actId="20577"/>
          <ac:spMkLst>
            <pc:docMk/>
            <pc:sldMk cId="3419329339" sldId="626"/>
            <ac:spMk id="24" creationId="{FECBE086-097D-7F8D-217A-3F06F09536FB}"/>
          </ac:spMkLst>
        </pc:spChg>
        <pc:spChg chg="add mod">
          <ac:chgData name="LEANDERSON ANDRE" userId="41730de3-9de5-4da6-a89a-f52301d8f630" providerId="ADAL" clId="{688A7435-6C02-0F45-955F-56AE763B0D20}" dt="2022-08-01T20:37:23.142" v="778" actId="1076"/>
          <ac:spMkLst>
            <pc:docMk/>
            <pc:sldMk cId="3419329339" sldId="626"/>
            <ac:spMk id="25" creationId="{E1725036-EBA2-6AD6-8548-867EA8E42B3C}"/>
          </ac:spMkLst>
        </pc:spChg>
        <pc:spChg chg="add mod">
          <ac:chgData name="LEANDERSON ANDRE" userId="41730de3-9de5-4da6-a89a-f52301d8f630" providerId="ADAL" clId="{688A7435-6C02-0F45-955F-56AE763B0D20}" dt="2022-08-01T20:37:33.359" v="789" actId="1076"/>
          <ac:spMkLst>
            <pc:docMk/>
            <pc:sldMk cId="3419329339" sldId="626"/>
            <ac:spMk id="26" creationId="{568B41D5-ABC4-022F-82AC-690C443AB101}"/>
          </ac:spMkLst>
        </pc:spChg>
        <pc:picChg chg="add mod">
          <ac:chgData name="LEANDERSON ANDRE" userId="41730de3-9de5-4da6-a89a-f52301d8f630" providerId="ADAL" clId="{688A7435-6C02-0F45-955F-56AE763B0D20}" dt="2022-08-01T20:33:53.105" v="712" actId="1076"/>
          <ac:picMkLst>
            <pc:docMk/>
            <pc:sldMk cId="3419329339" sldId="626"/>
            <ac:picMk id="3074" creationId="{BFA0EBB2-8718-7995-F63D-2E50226F92D1}"/>
          </ac:picMkLst>
        </pc:picChg>
        <pc:picChg chg="add mod">
          <ac:chgData name="LEANDERSON ANDRE" userId="41730de3-9de5-4da6-a89a-f52301d8f630" providerId="ADAL" clId="{688A7435-6C02-0F45-955F-56AE763B0D20}" dt="2022-08-01T20:35:05.165" v="720" actId="14100"/>
          <ac:picMkLst>
            <pc:docMk/>
            <pc:sldMk cId="3419329339" sldId="626"/>
            <ac:picMk id="3076" creationId="{09E55A67-AB2B-FE31-E4AE-675F7564FF1A}"/>
          </ac:picMkLst>
        </pc:picChg>
        <pc:picChg chg="add mod">
          <ac:chgData name="LEANDERSON ANDRE" userId="41730de3-9de5-4da6-a89a-f52301d8f630" providerId="ADAL" clId="{688A7435-6C02-0F45-955F-56AE763B0D20}" dt="2022-08-01T20:35:16.583" v="723" actId="1076"/>
          <ac:picMkLst>
            <pc:docMk/>
            <pc:sldMk cId="3419329339" sldId="626"/>
            <ac:picMk id="3078" creationId="{6F234B92-223F-D3C0-9D81-A72CC948CD5B}"/>
          </ac:picMkLst>
        </pc:picChg>
      </pc:sldChg>
      <pc:sldChg chg="add del">
        <pc:chgData name="LEANDERSON ANDRE" userId="41730de3-9de5-4da6-a89a-f52301d8f630" providerId="ADAL" clId="{688A7435-6C02-0F45-955F-56AE763B0D20}" dt="2022-08-01T21:12:40.559" v="1498" actId="2696"/>
        <pc:sldMkLst>
          <pc:docMk/>
          <pc:sldMk cId="3888468615" sldId="627"/>
        </pc:sldMkLst>
      </pc:sldChg>
      <pc:sldChg chg="delSp modSp add mod">
        <pc:chgData name="LEANDERSON ANDRE" userId="41730de3-9de5-4da6-a89a-f52301d8f630" providerId="ADAL" clId="{688A7435-6C02-0F45-955F-56AE763B0D20}" dt="2022-08-01T21:07:56.764" v="1497" actId="12"/>
        <pc:sldMkLst>
          <pc:docMk/>
          <pc:sldMk cId="615701303" sldId="628"/>
        </pc:sldMkLst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5" creationId="{4D38FDF0-2E7D-38F7-9CC3-291FB8E315CE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6" creationId="{7BE7EDFE-8399-7BAE-687E-4F02B2DBE5BD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7" creationId="{B262E093-4E90-2CBA-C642-6FCFF5BBF304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8" creationId="{C95DC4F9-6DCA-46F3-D2B6-E1EB9795EA53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9" creationId="{5551B53E-CE50-15E0-15A6-16D06D1B76AC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10" creationId="{AF5C9441-F1A9-C44B-5853-54437EB0EE5C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11" creationId="{B56E20BD-4510-CDFE-27A0-9C26BE5586D8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12" creationId="{B0AAA15F-15BA-B71A-BC9D-5FA119A2D96A}"/>
          </ac:spMkLst>
        </pc:spChg>
        <pc:spChg chg="mod">
          <ac:chgData name="LEANDERSON ANDRE" userId="41730de3-9de5-4da6-a89a-f52301d8f630" providerId="ADAL" clId="{688A7435-6C02-0F45-955F-56AE763B0D20}" dt="2022-08-01T21:07:56.764" v="1497" actId="12"/>
          <ac:spMkLst>
            <pc:docMk/>
            <pc:sldMk cId="615701303" sldId="628"/>
            <ac:spMk id="18" creationId="{00000000-0000-0000-0000-000000000000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24" creationId="{FAFA3818-4443-3B44-8F4C-DA1E6544313D}"/>
          </ac:spMkLst>
        </pc:spChg>
        <pc:spChg chg="del">
          <ac:chgData name="LEANDERSON ANDRE" userId="41730de3-9de5-4da6-a89a-f52301d8f630" providerId="ADAL" clId="{688A7435-6C02-0F45-955F-56AE763B0D20}" dt="2022-08-01T21:04:31.191" v="1166" actId="478"/>
          <ac:spMkLst>
            <pc:docMk/>
            <pc:sldMk cId="615701303" sldId="628"/>
            <ac:spMk id="25" creationId="{66A7C509-5E10-5AD1-F9CB-FDB21FB39D52}"/>
          </ac:spMkLst>
        </pc:sp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4" creationId="{110D6D98-C3BE-D783-645A-758E3205844A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14" creationId="{C89B57C9-88B8-3911-26A3-A322B7BE6540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17" creationId="{99DCA5ED-80C3-554A-A145-31CD37FDE41E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19" creationId="{8E9867C0-CB4A-37C1-36A7-5A9168703EC1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20" creationId="{FFCC165C-4F47-BE7B-CC0B-B59BEABC824A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21" creationId="{8238EF55-2855-2D09-2C85-2F825B318E94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22" creationId="{E98728D0-381E-9568-7043-C0EFFA060E09}"/>
          </ac:picMkLst>
        </pc:picChg>
        <pc:picChg chg="del">
          <ac:chgData name="LEANDERSON ANDRE" userId="41730de3-9de5-4da6-a89a-f52301d8f630" providerId="ADAL" clId="{688A7435-6C02-0F45-955F-56AE763B0D20}" dt="2022-08-01T21:04:31.191" v="1166" actId="478"/>
          <ac:picMkLst>
            <pc:docMk/>
            <pc:sldMk cId="615701303" sldId="628"/>
            <ac:picMk id="23" creationId="{C6EC35D2-EAED-0A2E-9FEF-3639A457BDA5}"/>
          </ac:picMkLst>
        </pc:picChg>
        <pc:cxnChg chg="del">
          <ac:chgData name="LEANDERSON ANDRE" userId="41730de3-9de5-4da6-a89a-f52301d8f630" providerId="ADAL" clId="{688A7435-6C02-0F45-955F-56AE763B0D20}" dt="2022-08-01T21:04:31.191" v="1166" actId="478"/>
          <ac:cxnSpMkLst>
            <pc:docMk/>
            <pc:sldMk cId="615701303" sldId="628"/>
            <ac:cxnSpMk id="16" creationId="{85E2128E-6C5B-9CEE-7FC9-C3EC1E86674A}"/>
          </ac:cxnSpMkLst>
        </pc:cxnChg>
        <pc:cxnChg chg="del">
          <ac:chgData name="LEANDERSON ANDRE" userId="41730de3-9de5-4da6-a89a-f52301d8f630" providerId="ADAL" clId="{688A7435-6C02-0F45-955F-56AE763B0D20}" dt="2022-08-01T21:04:31.191" v="1166" actId="478"/>
          <ac:cxnSpMkLst>
            <pc:docMk/>
            <pc:sldMk cId="615701303" sldId="628"/>
            <ac:cxnSpMk id="28" creationId="{D458CB9A-4E87-9B67-3B64-2CDC196820D8}"/>
          </ac:cxnSpMkLst>
        </pc:cxnChg>
      </pc:sldChg>
      <pc:sldChg chg="modSp add mod">
        <pc:chgData name="LEANDERSON ANDRE" userId="41730de3-9de5-4da6-a89a-f52301d8f630" providerId="ADAL" clId="{688A7435-6C02-0F45-955F-56AE763B0D20}" dt="2022-08-01T21:12:56.214" v="1545" actId="20577"/>
        <pc:sldMkLst>
          <pc:docMk/>
          <pc:sldMk cId="2847317726" sldId="629"/>
        </pc:sldMkLst>
        <pc:spChg chg="mod">
          <ac:chgData name="LEANDERSON ANDRE" userId="41730de3-9de5-4da6-a89a-f52301d8f630" providerId="ADAL" clId="{688A7435-6C02-0F45-955F-56AE763B0D20}" dt="2022-08-01T21:12:56.214" v="1545" actId="20577"/>
          <ac:spMkLst>
            <pc:docMk/>
            <pc:sldMk cId="2847317726" sldId="629"/>
            <ac:spMk id="11" creationId="{00000000-0000-0000-0000-000000000000}"/>
          </ac:spMkLst>
        </pc:spChg>
      </pc:sldChg>
      <pc:sldChg chg="addSp delSp modSp add mod setBg">
        <pc:chgData name="LEANDERSON ANDRE" userId="41730de3-9de5-4da6-a89a-f52301d8f630" providerId="ADAL" clId="{688A7435-6C02-0F45-955F-56AE763B0D20}" dt="2022-08-01T21:17:39.387" v="1871" actId="26606"/>
        <pc:sldMkLst>
          <pc:docMk/>
          <pc:sldMk cId="752453533" sldId="630"/>
        </pc:sldMkLst>
        <pc:spChg chg="mod ord">
          <ac:chgData name="LEANDERSON ANDRE" userId="41730de3-9de5-4da6-a89a-f52301d8f630" providerId="ADAL" clId="{688A7435-6C02-0F45-955F-56AE763B0D20}" dt="2022-08-01T21:17:39.387" v="1871" actId="26606"/>
          <ac:spMkLst>
            <pc:docMk/>
            <pc:sldMk cId="752453533" sldId="630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1:17:39.387" v="1871" actId="26606"/>
          <ac:spMkLst>
            <pc:docMk/>
            <pc:sldMk cId="752453533" sldId="630"/>
            <ac:spMk id="18" creationId="{00000000-0000-0000-0000-000000000000}"/>
          </ac:spMkLst>
        </pc:spChg>
        <pc:spChg chg="add del">
          <ac:chgData name="LEANDERSON ANDRE" userId="41730de3-9de5-4da6-a89a-f52301d8f630" providerId="ADAL" clId="{688A7435-6C02-0F45-955F-56AE763B0D20}" dt="2022-08-01T21:17:39.387" v="1871" actId="26606"/>
          <ac:spMkLst>
            <pc:docMk/>
            <pc:sldMk cId="752453533" sldId="630"/>
            <ac:spMk id="6150" creationId="{04812C46-200A-4DEB-A05E-3ED6C68C2387}"/>
          </ac:spMkLst>
        </pc:spChg>
        <pc:spChg chg="add del">
          <ac:chgData name="LEANDERSON ANDRE" userId="41730de3-9de5-4da6-a89a-f52301d8f630" providerId="ADAL" clId="{688A7435-6C02-0F45-955F-56AE763B0D20}" dt="2022-08-01T21:17:39.387" v="1871" actId="26606"/>
          <ac:spMkLst>
            <pc:docMk/>
            <pc:sldMk cId="752453533" sldId="630"/>
            <ac:spMk id="6152" creationId="{D1EA859B-E555-4109-94F3-6700E046E008}"/>
          </ac:spMkLst>
        </pc:spChg>
        <pc:picChg chg="add mod ord">
          <ac:chgData name="LEANDERSON ANDRE" userId="41730de3-9de5-4da6-a89a-f52301d8f630" providerId="ADAL" clId="{688A7435-6C02-0F45-955F-56AE763B0D20}" dt="2022-08-01T21:17:39.387" v="1871" actId="26606"/>
          <ac:picMkLst>
            <pc:docMk/>
            <pc:sldMk cId="752453533" sldId="630"/>
            <ac:picMk id="6145" creationId="{0D55C36F-38F9-C920-F2A4-BDDAC0A29754}"/>
          </ac:picMkLst>
        </pc:picChg>
      </pc:sldChg>
      <pc:sldChg chg="addSp delSp modSp add mod">
        <pc:chgData name="LEANDERSON ANDRE" userId="41730de3-9de5-4da6-a89a-f52301d8f630" providerId="ADAL" clId="{688A7435-6C02-0F45-955F-56AE763B0D20}" dt="2022-08-01T21:22:36.527" v="2093" actId="20577"/>
        <pc:sldMkLst>
          <pc:docMk/>
          <pc:sldMk cId="999095235" sldId="631"/>
        </pc:sldMkLst>
        <pc:spChg chg="mod">
          <ac:chgData name="LEANDERSON ANDRE" userId="41730de3-9de5-4da6-a89a-f52301d8f630" providerId="ADAL" clId="{688A7435-6C02-0F45-955F-56AE763B0D20}" dt="2022-08-01T21:22:36.527" v="2093" actId="20577"/>
          <ac:spMkLst>
            <pc:docMk/>
            <pc:sldMk cId="999095235" sldId="631"/>
            <ac:spMk id="18" creationId="{00000000-0000-0000-0000-000000000000}"/>
          </ac:spMkLst>
        </pc:spChg>
        <pc:picChg chg="del">
          <ac:chgData name="LEANDERSON ANDRE" userId="41730de3-9de5-4da6-a89a-f52301d8f630" providerId="ADAL" clId="{688A7435-6C02-0F45-955F-56AE763B0D20}" dt="2022-08-01T21:17:50.088" v="1873" actId="478"/>
          <ac:picMkLst>
            <pc:docMk/>
            <pc:sldMk cId="999095235" sldId="631"/>
            <ac:picMk id="6145" creationId="{0D55C36F-38F9-C920-F2A4-BDDAC0A29754}"/>
          </ac:picMkLst>
        </pc:picChg>
        <pc:picChg chg="add mod">
          <ac:chgData name="LEANDERSON ANDRE" userId="41730de3-9de5-4da6-a89a-f52301d8f630" providerId="ADAL" clId="{688A7435-6C02-0F45-955F-56AE763B0D20}" dt="2022-08-01T21:20:34.165" v="1979" actId="1076"/>
          <ac:picMkLst>
            <pc:docMk/>
            <pc:sldMk cId="999095235" sldId="631"/>
            <ac:picMk id="8193" creationId="{20F7264D-42F3-6207-F9EF-361023C12538}"/>
          </ac:picMkLst>
        </pc:picChg>
      </pc:sldChg>
      <pc:sldChg chg="delSp modSp add mod">
        <pc:chgData name="LEANDERSON ANDRE" userId="41730de3-9de5-4da6-a89a-f52301d8f630" providerId="ADAL" clId="{688A7435-6C02-0F45-955F-56AE763B0D20}" dt="2022-08-01T21:26:50.619" v="2347" actId="20577"/>
        <pc:sldMkLst>
          <pc:docMk/>
          <pc:sldMk cId="2542687838" sldId="632"/>
        </pc:sldMkLst>
        <pc:spChg chg="mod">
          <ac:chgData name="LEANDERSON ANDRE" userId="41730de3-9de5-4da6-a89a-f52301d8f630" providerId="ADAL" clId="{688A7435-6C02-0F45-955F-56AE763B0D20}" dt="2022-08-01T21:26:50.619" v="2347" actId="20577"/>
          <ac:spMkLst>
            <pc:docMk/>
            <pc:sldMk cId="2542687838" sldId="632"/>
            <ac:spMk id="18" creationId="{00000000-0000-0000-0000-000000000000}"/>
          </ac:spMkLst>
        </pc:spChg>
        <pc:picChg chg="del">
          <ac:chgData name="LEANDERSON ANDRE" userId="41730de3-9de5-4da6-a89a-f52301d8f630" providerId="ADAL" clId="{688A7435-6C02-0F45-955F-56AE763B0D20}" dt="2022-08-01T21:20:53.846" v="1981" actId="478"/>
          <ac:picMkLst>
            <pc:docMk/>
            <pc:sldMk cId="2542687838" sldId="632"/>
            <ac:picMk id="8193" creationId="{20F7264D-42F3-6207-F9EF-361023C12538}"/>
          </ac:picMkLst>
        </pc:picChg>
      </pc:sldChg>
      <pc:sldChg chg="modSp add mod">
        <pc:chgData name="LEANDERSON ANDRE" userId="41730de3-9de5-4da6-a89a-f52301d8f630" providerId="ADAL" clId="{688A7435-6C02-0F45-955F-56AE763B0D20}" dt="2022-08-01T21:33:12.274" v="2551" actId="20577"/>
        <pc:sldMkLst>
          <pc:docMk/>
          <pc:sldMk cId="2379657453" sldId="633"/>
        </pc:sldMkLst>
        <pc:spChg chg="mod">
          <ac:chgData name="LEANDERSON ANDRE" userId="41730de3-9de5-4da6-a89a-f52301d8f630" providerId="ADAL" clId="{688A7435-6C02-0F45-955F-56AE763B0D20}" dt="2022-08-01T21:33:12.274" v="2551" actId="20577"/>
          <ac:spMkLst>
            <pc:docMk/>
            <pc:sldMk cId="2379657453" sldId="633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688A7435-6C02-0F45-955F-56AE763B0D20}" dt="2022-08-01T21:35:37.344" v="2645" actId="20577"/>
        <pc:sldMkLst>
          <pc:docMk/>
          <pc:sldMk cId="1510901736" sldId="634"/>
        </pc:sldMkLst>
        <pc:spChg chg="mod">
          <ac:chgData name="LEANDERSON ANDRE" userId="41730de3-9de5-4da6-a89a-f52301d8f630" providerId="ADAL" clId="{688A7435-6C02-0F45-955F-56AE763B0D20}" dt="2022-08-01T21:35:37.344" v="2645" actId="20577"/>
          <ac:spMkLst>
            <pc:docMk/>
            <pc:sldMk cId="1510901736" sldId="634"/>
            <ac:spMk id="18" creationId="{00000000-0000-0000-0000-000000000000}"/>
          </ac:spMkLst>
        </pc:spChg>
      </pc:sldChg>
      <pc:sldChg chg="modSp add mod">
        <pc:chgData name="LEANDERSON ANDRE" userId="41730de3-9de5-4da6-a89a-f52301d8f630" providerId="ADAL" clId="{688A7435-6C02-0F45-955F-56AE763B0D20}" dt="2022-08-01T21:47:40.687" v="3163" actId="20577"/>
        <pc:sldMkLst>
          <pc:docMk/>
          <pc:sldMk cId="2429702721" sldId="635"/>
        </pc:sldMkLst>
        <pc:spChg chg="mod">
          <ac:chgData name="LEANDERSON ANDRE" userId="41730de3-9de5-4da6-a89a-f52301d8f630" providerId="ADAL" clId="{688A7435-6C02-0F45-955F-56AE763B0D20}" dt="2022-08-01T21:47:40.687" v="3163" actId="20577"/>
          <ac:spMkLst>
            <pc:docMk/>
            <pc:sldMk cId="2429702721" sldId="635"/>
            <ac:spMk id="11" creationId="{00000000-0000-0000-0000-000000000000}"/>
          </ac:spMkLst>
        </pc:spChg>
      </pc:sldChg>
      <pc:sldChg chg="addSp delSp modSp add mod">
        <pc:chgData name="LEANDERSON ANDRE" userId="41730de3-9de5-4da6-a89a-f52301d8f630" providerId="ADAL" clId="{688A7435-6C02-0F45-955F-56AE763B0D20}" dt="2022-08-01T21:38:14.773" v="2761" actId="20577"/>
        <pc:sldMkLst>
          <pc:docMk/>
          <pc:sldMk cId="2747975215" sldId="636"/>
        </pc:sldMkLst>
        <pc:spChg chg="mod">
          <ac:chgData name="LEANDERSON ANDRE" userId="41730de3-9de5-4da6-a89a-f52301d8f630" providerId="ADAL" clId="{688A7435-6C02-0F45-955F-56AE763B0D20}" dt="2022-08-01T21:38:14.773" v="2761" actId="20577"/>
          <ac:spMkLst>
            <pc:docMk/>
            <pc:sldMk cId="2747975215" sldId="636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1:38:05.672" v="2743" actId="20577"/>
          <ac:spMkLst>
            <pc:docMk/>
            <pc:sldMk cId="2747975215" sldId="636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37:49.047" v="2732" actId="1076"/>
          <ac:picMkLst>
            <pc:docMk/>
            <pc:sldMk cId="2747975215" sldId="636"/>
            <ac:picMk id="10241" creationId="{CD5CAB39-24C0-B587-7189-48772CBC147D}"/>
          </ac:picMkLst>
        </pc:picChg>
        <pc:picChg chg="add del mod">
          <ac:chgData name="LEANDERSON ANDRE" userId="41730de3-9de5-4da6-a89a-f52301d8f630" providerId="ADAL" clId="{688A7435-6C02-0F45-955F-56AE763B0D20}" dt="2022-08-01T21:37:19.740" v="2728" actId="478"/>
          <ac:picMkLst>
            <pc:docMk/>
            <pc:sldMk cId="2747975215" sldId="636"/>
            <ac:picMk id="10242" creationId="{E42F1E9B-C699-E322-E613-1175F08EE799}"/>
          </ac:picMkLst>
        </pc:picChg>
      </pc:sldChg>
      <pc:sldChg chg="modSp add mod">
        <pc:chgData name="LEANDERSON ANDRE" userId="41730de3-9de5-4da6-a89a-f52301d8f630" providerId="ADAL" clId="{688A7435-6C02-0F45-955F-56AE763B0D20}" dt="2022-08-01T21:36:52.608" v="2724" actId="20577"/>
        <pc:sldMkLst>
          <pc:docMk/>
          <pc:sldMk cId="4063918478" sldId="637"/>
        </pc:sldMkLst>
        <pc:spChg chg="mod">
          <ac:chgData name="LEANDERSON ANDRE" userId="41730de3-9de5-4da6-a89a-f52301d8f630" providerId="ADAL" clId="{688A7435-6C02-0F45-955F-56AE763B0D20}" dt="2022-08-01T21:36:52.608" v="2724" actId="20577"/>
          <ac:spMkLst>
            <pc:docMk/>
            <pc:sldMk cId="4063918478" sldId="637"/>
            <ac:spMk id="18" creationId="{00000000-0000-0000-0000-000000000000}"/>
          </ac:spMkLst>
        </pc:spChg>
      </pc:sldChg>
      <pc:sldChg chg="addSp delSp modSp add mod">
        <pc:chgData name="LEANDERSON ANDRE" userId="41730de3-9de5-4da6-a89a-f52301d8f630" providerId="ADAL" clId="{688A7435-6C02-0F45-955F-56AE763B0D20}" dt="2022-08-01T21:38:59.647" v="2810" actId="20577"/>
        <pc:sldMkLst>
          <pc:docMk/>
          <pc:sldMk cId="2127813684" sldId="638"/>
        </pc:sldMkLst>
        <pc:spChg chg="mod">
          <ac:chgData name="LEANDERSON ANDRE" userId="41730de3-9de5-4da6-a89a-f52301d8f630" providerId="ADAL" clId="{688A7435-6C02-0F45-955F-56AE763B0D20}" dt="2022-08-01T21:38:59.647" v="2810" actId="20577"/>
          <ac:spMkLst>
            <pc:docMk/>
            <pc:sldMk cId="2127813684" sldId="638"/>
            <ac:spMk id="18" creationId="{00000000-0000-0000-0000-000000000000}"/>
          </ac:spMkLst>
        </pc:spChg>
        <pc:picChg chg="del">
          <ac:chgData name="LEANDERSON ANDRE" userId="41730de3-9de5-4da6-a89a-f52301d8f630" providerId="ADAL" clId="{688A7435-6C02-0F45-955F-56AE763B0D20}" dt="2022-08-01T21:38:21.343" v="2763" actId="478"/>
          <ac:picMkLst>
            <pc:docMk/>
            <pc:sldMk cId="2127813684" sldId="638"/>
            <ac:picMk id="10241" creationId="{CD5CAB39-24C0-B587-7189-48772CBC147D}"/>
          </ac:picMkLst>
        </pc:picChg>
        <pc:picChg chg="add mod">
          <ac:chgData name="LEANDERSON ANDRE" userId="41730de3-9de5-4da6-a89a-f52301d8f630" providerId="ADAL" clId="{688A7435-6C02-0F45-955F-56AE763B0D20}" dt="2022-08-01T21:38:25.744" v="2767" actId="1076"/>
          <ac:picMkLst>
            <pc:docMk/>
            <pc:sldMk cId="2127813684" sldId="638"/>
            <ac:picMk id="12289" creationId="{C9EFDE5E-DD40-726F-6BC0-DB956FA8E736}"/>
          </ac:picMkLst>
        </pc:picChg>
      </pc:sldChg>
      <pc:sldChg chg="addSp delSp modSp add mod">
        <pc:chgData name="LEANDERSON ANDRE" userId="41730de3-9de5-4da6-a89a-f52301d8f630" providerId="ADAL" clId="{688A7435-6C02-0F45-955F-56AE763B0D20}" dt="2022-08-01T21:39:46.254" v="2851" actId="1076"/>
        <pc:sldMkLst>
          <pc:docMk/>
          <pc:sldMk cId="2350474146" sldId="639"/>
        </pc:sldMkLst>
        <pc:spChg chg="mod">
          <ac:chgData name="LEANDERSON ANDRE" userId="41730de3-9de5-4da6-a89a-f52301d8f630" providerId="ADAL" clId="{688A7435-6C02-0F45-955F-56AE763B0D20}" dt="2022-08-01T21:39:19.925" v="2841" actId="20577"/>
          <ac:spMkLst>
            <pc:docMk/>
            <pc:sldMk cId="2350474146" sldId="639"/>
            <ac:spMk id="18" creationId="{00000000-0000-0000-0000-000000000000}"/>
          </ac:spMkLst>
        </pc:spChg>
        <pc:picChg chg="del">
          <ac:chgData name="LEANDERSON ANDRE" userId="41730de3-9de5-4da6-a89a-f52301d8f630" providerId="ADAL" clId="{688A7435-6C02-0F45-955F-56AE763B0D20}" dt="2022-08-01T21:39:21.362" v="2842" actId="478"/>
          <ac:picMkLst>
            <pc:docMk/>
            <pc:sldMk cId="2350474146" sldId="639"/>
            <ac:picMk id="12289" creationId="{C9EFDE5E-DD40-726F-6BC0-DB956FA8E736}"/>
          </ac:picMkLst>
        </pc:picChg>
        <pc:picChg chg="add mod">
          <ac:chgData name="LEANDERSON ANDRE" userId="41730de3-9de5-4da6-a89a-f52301d8f630" providerId="ADAL" clId="{688A7435-6C02-0F45-955F-56AE763B0D20}" dt="2022-08-01T21:39:46.254" v="2851" actId="1076"/>
          <ac:picMkLst>
            <pc:docMk/>
            <pc:sldMk cId="2350474146" sldId="639"/>
            <ac:picMk id="14337" creationId="{D11FE8D1-00F2-BCC2-FE0B-8C831AE2F588}"/>
          </ac:picMkLst>
        </pc:picChg>
        <pc:picChg chg="add del mod">
          <ac:chgData name="LEANDERSON ANDRE" userId="41730de3-9de5-4da6-a89a-f52301d8f630" providerId="ADAL" clId="{688A7435-6C02-0F45-955F-56AE763B0D20}" dt="2022-08-01T21:39:42.501" v="2849" actId="478"/>
          <ac:picMkLst>
            <pc:docMk/>
            <pc:sldMk cId="2350474146" sldId="639"/>
            <ac:picMk id="14338" creationId="{3314EC74-8B84-BA7C-0F7B-4ED520E83412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0:29.204" v="2899" actId="1076"/>
        <pc:sldMkLst>
          <pc:docMk/>
          <pc:sldMk cId="3591743941" sldId="640"/>
        </pc:sldMkLst>
        <pc:spChg chg="mod">
          <ac:chgData name="LEANDERSON ANDRE" userId="41730de3-9de5-4da6-a89a-f52301d8f630" providerId="ADAL" clId="{688A7435-6C02-0F45-955F-56AE763B0D20}" dt="2022-08-01T21:40:24.253" v="2896" actId="1076"/>
          <ac:spMkLst>
            <pc:docMk/>
            <pc:sldMk cId="3591743941" sldId="640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0:29.204" v="2899" actId="1076"/>
          <ac:picMkLst>
            <pc:docMk/>
            <pc:sldMk cId="3591743941" sldId="640"/>
            <ac:picMk id="15361" creationId="{F71A5340-01D7-3CC1-6893-5A36578FA407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1:10.667" v="2917" actId="1076"/>
        <pc:sldMkLst>
          <pc:docMk/>
          <pc:sldMk cId="3674492946" sldId="641"/>
        </pc:sldMkLst>
        <pc:spChg chg="mod">
          <ac:chgData name="LEANDERSON ANDRE" userId="41730de3-9de5-4da6-a89a-f52301d8f630" providerId="ADAL" clId="{688A7435-6C02-0F45-955F-56AE763B0D20}" dt="2022-08-01T21:41:04.236" v="2912" actId="1076"/>
          <ac:spMkLst>
            <pc:docMk/>
            <pc:sldMk cId="3674492946" sldId="641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1:10.667" v="2917" actId="1076"/>
          <ac:picMkLst>
            <pc:docMk/>
            <pc:sldMk cId="3674492946" sldId="641"/>
            <ac:picMk id="16385" creationId="{1B45405A-C764-146F-C85E-0140364C4B27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1:43.550" v="2928" actId="1076"/>
        <pc:sldMkLst>
          <pc:docMk/>
          <pc:sldMk cId="3171219464" sldId="642"/>
        </pc:sldMkLst>
        <pc:spChg chg="mod">
          <ac:chgData name="LEANDERSON ANDRE" userId="41730de3-9de5-4da6-a89a-f52301d8f630" providerId="ADAL" clId="{688A7435-6C02-0F45-955F-56AE763B0D20}" dt="2022-08-01T21:41:34.474" v="2924" actId="20577"/>
          <ac:spMkLst>
            <pc:docMk/>
            <pc:sldMk cId="3171219464" sldId="642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1:43.550" v="2928" actId="1076"/>
          <ac:picMkLst>
            <pc:docMk/>
            <pc:sldMk cId="3171219464" sldId="642"/>
            <ac:picMk id="17409" creationId="{146CACB3-893B-56CC-BF21-C0968D24B2B0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2:15.114" v="2949" actId="14100"/>
        <pc:sldMkLst>
          <pc:docMk/>
          <pc:sldMk cId="2153660634" sldId="643"/>
        </pc:sldMkLst>
        <pc:spChg chg="mod">
          <ac:chgData name="LEANDERSON ANDRE" userId="41730de3-9de5-4da6-a89a-f52301d8f630" providerId="ADAL" clId="{688A7435-6C02-0F45-955F-56AE763B0D20}" dt="2022-08-01T21:42:06.228" v="2944" actId="20577"/>
          <ac:spMkLst>
            <pc:docMk/>
            <pc:sldMk cId="2153660634" sldId="643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2:15.114" v="2949" actId="14100"/>
          <ac:picMkLst>
            <pc:docMk/>
            <pc:sldMk cId="2153660634" sldId="643"/>
            <ac:picMk id="18433" creationId="{1F9279B0-2B0C-F4E7-ED8F-D5AC28BA2254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3:06.360" v="3008" actId="1076"/>
        <pc:sldMkLst>
          <pc:docMk/>
          <pc:sldMk cId="1544143545" sldId="644"/>
        </pc:sldMkLst>
        <pc:spChg chg="mod">
          <ac:chgData name="LEANDERSON ANDRE" userId="41730de3-9de5-4da6-a89a-f52301d8f630" providerId="ADAL" clId="{688A7435-6C02-0F45-955F-56AE763B0D20}" dt="2022-08-01T21:43:00.913" v="3005" actId="1076"/>
          <ac:spMkLst>
            <pc:docMk/>
            <pc:sldMk cId="1544143545" sldId="644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3:06.360" v="3008" actId="1076"/>
          <ac:picMkLst>
            <pc:docMk/>
            <pc:sldMk cId="1544143545" sldId="644"/>
            <ac:picMk id="19457" creationId="{7E250BB5-63C3-CD3C-D8C7-102207283440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3:35.460" v="3032" actId="1076"/>
        <pc:sldMkLst>
          <pc:docMk/>
          <pc:sldMk cId="3097076483" sldId="645"/>
        </pc:sldMkLst>
        <pc:spChg chg="mod">
          <ac:chgData name="LEANDERSON ANDRE" userId="41730de3-9de5-4da6-a89a-f52301d8f630" providerId="ADAL" clId="{688A7435-6C02-0F45-955F-56AE763B0D20}" dt="2022-08-01T21:43:26.139" v="3030" actId="20577"/>
          <ac:spMkLst>
            <pc:docMk/>
            <pc:sldMk cId="3097076483" sldId="645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3:35.460" v="3032" actId="1076"/>
          <ac:picMkLst>
            <pc:docMk/>
            <pc:sldMk cId="3097076483" sldId="645"/>
            <ac:picMk id="20481" creationId="{6AF1109F-4AED-FF0E-C486-27F16AC3C97A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4:28.657" v="3074" actId="1076"/>
        <pc:sldMkLst>
          <pc:docMk/>
          <pc:sldMk cId="422201525" sldId="646"/>
        </pc:sldMkLst>
        <pc:spChg chg="mod">
          <ac:chgData name="LEANDERSON ANDRE" userId="41730de3-9de5-4da6-a89a-f52301d8f630" providerId="ADAL" clId="{688A7435-6C02-0F45-955F-56AE763B0D20}" dt="2022-08-01T21:44:23.741" v="3071" actId="1076"/>
          <ac:spMkLst>
            <pc:docMk/>
            <pc:sldMk cId="422201525" sldId="646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4:28.657" v="3074" actId="1076"/>
          <ac:picMkLst>
            <pc:docMk/>
            <pc:sldMk cId="422201525" sldId="646"/>
            <ac:picMk id="21505" creationId="{6A2CB8CF-B75A-8640-DA25-55D663461E2B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1:45:00.821" v="3098" actId="1076"/>
        <pc:sldMkLst>
          <pc:docMk/>
          <pc:sldMk cId="322215710" sldId="647"/>
        </pc:sldMkLst>
        <pc:spChg chg="mod">
          <ac:chgData name="LEANDERSON ANDRE" userId="41730de3-9de5-4da6-a89a-f52301d8f630" providerId="ADAL" clId="{688A7435-6C02-0F45-955F-56AE763B0D20}" dt="2022-08-01T21:44:57.294" v="3096" actId="20577"/>
          <ac:spMkLst>
            <pc:docMk/>
            <pc:sldMk cId="322215710" sldId="647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5:00.821" v="3098" actId="1076"/>
          <ac:picMkLst>
            <pc:docMk/>
            <pc:sldMk cId="322215710" sldId="647"/>
            <ac:picMk id="22529" creationId="{343E1F7B-8F62-CA2E-E527-CCF658886D4B}"/>
          </ac:picMkLst>
        </pc:picChg>
      </pc:sldChg>
      <pc:sldChg chg="add del">
        <pc:chgData name="LEANDERSON ANDRE" userId="41730de3-9de5-4da6-a89a-f52301d8f630" providerId="ADAL" clId="{688A7435-6C02-0F45-955F-56AE763B0D20}" dt="2022-08-01T21:46:12.244" v="3126" actId="2696"/>
        <pc:sldMkLst>
          <pc:docMk/>
          <pc:sldMk cId="1642546457" sldId="648"/>
        </pc:sldMkLst>
      </pc:sldChg>
      <pc:sldChg chg="add del">
        <pc:chgData name="LEANDERSON ANDRE" userId="41730de3-9de5-4da6-a89a-f52301d8f630" providerId="ADAL" clId="{688A7435-6C02-0F45-955F-56AE763B0D20}" dt="2022-08-01T21:46:12.244" v="3126" actId="2696"/>
        <pc:sldMkLst>
          <pc:docMk/>
          <pc:sldMk cId="3755417474" sldId="649"/>
        </pc:sldMkLst>
      </pc:sldChg>
      <pc:sldChg chg="addSp modSp add mod ord">
        <pc:chgData name="LEANDERSON ANDRE" userId="41730de3-9de5-4da6-a89a-f52301d8f630" providerId="ADAL" clId="{688A7435-6C02-0F45-955F-56AE763B0D20}" dt="2022-08-01T21:46:04.709" v="3125" actId="20578"/>
        <pc:sldMkLst>
          <pc:docMk/>
          <pc:sldMk cId="3755948522" sldId="650"/>
        </pc:sldMkLst>
        <pc:spChg chg="mod">
          <ac:chgData name="LEANDERSON ANDRE" userId="41730de3-9de5-4da6-a89a-f52301d8f630" providerId="ADAL" clId="{688A7435-6C02-0F45-955F-56AE763B0D20}" dt="2022-08-01T21:45:31.394" v="3124" actId="20577"/>
          <ac:spMkLst>
            <pc:docMk/>
            <pc:sldMk cId="3755948522" sldId="650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45:14.020" v="3103" actId="1076"/>
          <ac:picMkLst>
            <pc:docMk/>
            <pc:sldMk cId="3755948522" sldId="650"/>
            <ac:picMk id="23553" creationId="{A49A7839-B6A0-A707-F397-AF3C3E8F5D2B}"/>
          </ac:picMkLst>
        </pc:picChg>
      </pc:sldChg>
      <pc:sldChg chg="add">
        <pc:chgData name="LEANDERSON ANDRE" userId="41730de3-9de5-4da6-a89a-f52301d8f630" providerId="ADAL" clId="{688A7435-6C02-0F45-955F-56AE763B0D20}" dt="2022-08-01T21:47:26.443" v="3127"/>
        <pc:sldMkLst>
          <pc:docMk/>
          <pc:sldMk cId="3467488080" sldId="651"/>
        </pc:sldMkLst>
      </pc:sldChg>
      <pc:sldChg chg="addSp delSp modSp add mod">
        <pc:chgData name="LEANDERSON ANDRE" userId="41730de3-9de5-4da6-a89a-f52301d8f630" providerId="ADAL" clId="{688A7435-6C02-0F45-955F-56AE763B0D20}" dt="2022-08-01T22:00:02.481" v="3816" actId="113"/>
        <pc:sldMkLst>
          <pc:docMk/>
          <pc:sldMk cId="3750027074" sldId="652"/>
        </pc:sldMkLst>
        <pc:spChg chg="add del">
          <ac:chgData name="LEANDERSON ANDRE" userId="41730de3-9de5-4da6-a89a-f52301d8f630" providerId="ADAL" clId="{688A7435-6C02-0F45-955F-56AE763B0D20}" dt="2022-08-01T21:52:03.961" v="3549" actId="22"/>
          <ac:spMkLst>
            <pc:docMk/>
            <pc:sldMk cId="3750027074" sldId="652"/>
            <ac:spMk id="7" creationId="{B18467B6-C97E-2715-A01C-458CE4939510}"/>
          </ac:spMkLst>
        </pc:spChg>
        <pc:spChg chg="mod">
          <ac:chgData name="LEANDERSON ANDRE" userId="41730de3-9de5-4da6-a89a-f52301d8f630" providerId="ADAL" clId="{688A7435-6C02-0F45-955F-56AE763B0D20}" dt="2022-08-01T21:49:05.025" v="3263" actId="20577"/>
          <ac:spMkLst>
            <pc:docMk/>
            <pc:sldMk cId="3750027074" sldId="652"/>
            <ac:spMk id="13" creationId="{B32F2CD5-9193-3AA0-F89D-438E756F227F}"/>
          </ac:spMkLst>
        </pc:spChg>
        <pc:spChg chg="mod">
          <ac:chgData name="LEANDERSON ANDRE" userId="41730de3-9de5-4da6-a89a-f52301d8f630" providerId="ADAL" clId="{688A7435-6C02-0F45-955F-56AE763B0D20}" dt="2022-08-01T22:00:02.481" v="3816" actId="113"/>
          <ac:spMkLst>
            <pc:docMk/>
            <pc:sldMk cId="3750027074" sldId="652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2:20.677" v="3554" actId="1076"/>
          <ac:picMkLst>
            <pc:docMk/>
            <pc:sldMk cId="3750027074" sldId="652"/>
            <ac:picMk id="24577" creationId="{3C4052EE-C805-434F-9739-6AAD206BAF02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2:00:09.426" v="3817" actId="113"/>
        <pc:sldMkLst>
          <pc:docMk/>
          <pc:sldMk cId="222823627" sldId="653"/>
        </pc:sldMkLst>
        <pc:spChg chg="mod">
          <ac:chgData name="LEANDERSON ANDRE" userId="41730de3-9de5-4da6-a89a-f52301d8f630" providerId="ADAL" clId="{688A7435-6C02-0F45-955F-56AE763B0D20}" dt="2022-08-01T22:00:09.426" v="3817" actId="113"/>
          <ac:spMkLst>
            <pc:docMk/>
            <pc:sldMk cId="222823627" sldId="653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3:08.808" v="3569" actId="1076"/>
          <ac:picMkLst>
            <pc:docMk/>
            <pc:sldMk cId="222823627" sldId="653"/>
            <ac:picMk id="25601" creationId="{E21A093D-4BB0-D5F2-B696-64638E0C85E3}"/>
          </ac:picMkLst>
        </pc:picChg>
      </pc:sldChg>
      <pc:sldChg chg="modSp add del mod">
        <pc:chgData name="LEANDERSON ANDRE" userId="41730de3-9de5-4da6-a89a-f52301d8f630" providerId="ADAL" clId="{688A7435-6C02-0F45-955F-56AE763B0D20}" dt="2022-08-01T21:48:43.300" v="3233" actId="2696"/>
        <pc:sldMkLst>
          <pc:docMk/>
          <pc:sldMk cId="4122235666" sldId="653"/>
        </pc:sldMkLst>
        <pc:spChg chg="mod">
          <ac:chgData name="LEANDERSON ANDRE" userId="41730de3-9de5-4da6-a89a-f52301d8f630" providerId="ADAL" clId="{688A7435-6C02-0F45-955F-56AE763B0D20}" dt="2022-08-01T21:48:31.948" v="3232" actId="20577"/>
          <ac:spMkLst>
            <pc:docMk/>
            <pc:sldMk cId="4122235666" sldId="653"/>
            <ac:spMk id="13" creationId="{B32F2CD5-9193-3AA0-F89D-438E756F227F}"/>
          </ac:spMkLst>
        </pc:spChg>
      </pc:sldChg>
      <pc:sldChg chg="modSp add mod">
        <pc:chgData name="LEANDERSON ANDRE" userId="41730de3-9de5-4da6-a89a-f52301d8f630" providerId="ADAL" clId="{688A7435-6C02-0F45-955F-56AE763B0D20}" dt="2022-08-01T22:00:12.355" v="3818" actId="113"/>
        <pc:sldMkLst>
          <pc:docMk/>
          <pc:sldMk cId="104636043" sldId="654"/>
        </pc:sldMkLst>
        <pc:spChg chg="mod">
          <ac:chgData name="LEANDERSON ANDRE" userId="41730de3-9de5-4da6-a89a-f52301d8f630" providerId="ADAL" clId="{688A7435-6C02-0F45-955F-56AE763B0D20}" dt="2022-08-01T22:00:12.355" v="3818" actId="113"/>
          <ac:spMkLst>
            <pc:docMk/>
            <pc:sldMk cId="104636043" sldId="654"/>
            <ac:spMk id="18" creationId="{00000000-0000-0000-0000-000000000000}"/>
          </ac:spMkLst>
        </pc:spChg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3519006176" sldId="654"/>
        </pc:sldMkLst>
      </pc:sldChg>
      <pc:sldChg chg="addSp modSp add mod">
        <pc:chgData name="LEANDERSON ANDRE" userId="41730de3-9de5-4da6-a89a-f52301d8f630" providerId="ADAL" clId="{688A7435-6C02-0F45-955F-56AE763B0D20}" dt="2022-08-01T22:00:15.422" v="3819" actId="113"/>
        <pc:sldMkLst>
          <pc:docMk/>
          <pc:sldMk cId="3056008464" sldId="655"/>
        </pc:sldMkLst>
        <pc:spChg chg="mod">
          <ac:chgData name="LEANDERSON ANDRE" userId="41730de3-9de5-4da6-a89a-f52301d8f630" providerId="ADAL" clId="{688A7435-6C02-0F45-955F-56AE763B0D20}" dt="2022-08-01T22:00:15.422" v="3819" actId="113"/>
          <ac:spMkLst>
            <pc:docMk/>
            <pc:sldMk cId="3056008464" sldId="655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5:27.618" v="3672" actId="1076"/>
          <ac:picMkLst>
            <pc:docMk/>
            <pc:sldMk cId="3056008464" sldId="655"/>
            <ac:picMk id="26625" creationId="{CAB9451E-FD76-022F-C1BF-AD9449581D35}"/>
          </ac:picMkLst>
        </pc:picChg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4064137655" sldId="655"/>
        </pc:sldMkLst>
      </pc:sldChg>
      <pc:sldChg chg="addSp modSp add mod">
        <pc:chgData name="LEANDERSON ANDRE" userId="41730de3-9de5-4da6-a89a-f52301d8f630" providerId="ADAL" clId="{688A7435-6C02-0F45-955F-56AE763B0D20}" dt="2022-08-01T22:00:19.644" v="3820" actId="113"/>
        <pc:sldMkLst>
          <pc:docMk/>
          <pc:sldMk cId="2481407809" sldId="656"/>
        </pc:sldMkLst>
        <pc:spChg chg="mod">
          <ac:chgData name="LEANDERSON ANDRE" userId="41730de3-9de5-4da6-a89a-f52301d8f630" providerId="ADAL" clId="{688A7435-6C02-0F45-955F-56AE763B0D20}" dt="2022-08-01T22:00:19.644" v="3820" actId="113"/>
          <ac:spMkLst>
            <pc:docMk/>
            <pc:sldMk cId="2481407809" sldId="656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6:26.463" v="3679" actId="1076"/>
          <ac:picMkLst>
            <pc:docMk/>
            <pc:sldMk cId="2481407809" sldId="656"/>
            <ac:picMk id="27650" creationId="{30EED90A-C368-C8E6-D3E0-59F6313FFF56}"/>
          </ac:picMkLst>
        </pc:picChg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3486803910" sldId="656"/>
        </pc:sldMkLst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565022855" sldId="657"/>
        </pc:sldMkLst>
      </pc:sldChg>
      <pc:sldChg chg="addSp modSp add mod">
        <pc:chgData name="LEANDERSON ANDRE" userId="41730de3-9de5-4da6-a89a-f52301d8f630" providerId="ADAL" clId="{688A7435-6C02-0F45-955F-56AE763B0D20}" dt="2022-08-01T22:00:24.622" v="3821" actId="113"/>
        <pc:sldMkLst>
          <pc:docMk/>
          <pc:sldMk cId="2745134487" sldId="657"/>
        </pc:sldMkLst>
        <pc:spChg chg="mod">
          <ac:chgData name="LEANDERSON ANDRE" userId="41730de3-9de5-4da6-a89a-f52301d8f630" providerId="ADAL" clId="{688A7435-6C02-0F45-955F-56AE763B0D20}" dt="2022-08-01T22:00:24.622" v="3821" actId="113"/>
          <ac:spMkLst>
            <pc:docMk/>
            <pc:sldMk cId="2745134487" sldId="657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7:14.595" v="3698" actId="14100"/>
          <ac:picMkLst>
            <pc:docMk/>
            <pc:sldMk cId="2745134487" sldId="657"/>
            <ac:picMk id="28673" creationId="{4A05FA9E-2C5D-11CC-11EC-9F7EC26A0440}"/>
          </ac:picMkLst>
        </pc:picChg>
        <pc:picChg chg="add mod">
          <ac:chgData name="LEANDERSON ANDRE" userId="41730de3-9de5-4da6-a89a-f52301d8f630" providerId="ADAL" clId="{688A7435-6C02-0F45-955F-56AE763B0D20}" dt="2022-08-01T21:57:08.296" v="3696" actId="1076"/>
          <ac:picMkLst>
            <pc:docMk/>
            <pc:sldMk cId="2745134487" sldId="657"/>
            <ac:picMk id="28674" creationId="{513BCD47-930F-E370-8F83-5D680C07065D}"/>
          </ac:picMkLst>
        </pc:picChg>
      </pc:sldChg>
      <pc:sldChg chg="addSp modSp add mod">
        <pc:chgData name="LEANDERSON ANDRE" userId="41730de3-9de5-4da6-a89a-f52301d8f630" providerId="ADAL" clId="{688A7435-6C02-0F45-955F-56AE763B0D20}" dt="2022-08-01T22:00:29.028" v="3822" actId="113"/>
        <pc:sldMkLst>
          <pc:docMk/>
          <pc:sldMk cId="2174030541" sldId="658"/>
        </pc:sldMkLst>
        <pc:spChg chg="mod">
          <ac:chgData name="LEANDERSON ANDRE" userId="41730de3-9de5-4da6-a89a-f52301d8f630" providerId="ADAL" clId="{688A7435-6C02-0F45-955F-56AE763B0D20}" dt="2022-08-01T22:00:29.028" v="3822" actId="113"/>
          <ac:spMkLst>
            <pc:docMk/>
            <pc:sldMk cId="2174030541" sldId="658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7:37.810" v="3704" actId="1076"/>
          <ac:picMkLst>
            <pc:docMk/>
            <pc:sldMk cId="2174030541" sldId="658"/>
            <ac:picMk id="29697" creationId="{7A8FECA3-D13A-FB1A-E75F-4FAD58635515}"/>
          </ac:picMkLst>
        </pc:picChg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3447683759" sldId="658"/>
        </pc:sldMkLst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1881787694" sldId="659"/>
        </pc:sldMkLst>
      </pc:sldChg>
      <pc:sldChg chg="addSp modSp add mod">
        <pc:chgData name="LEANDERSON ANDRE" userId="41730de3-9de5-4da6-a89a-f52301d8f630" providerId="ADAL" clId="{688A7435-6C02-0F45-955F-56AE763B0D20}" dt="2022-08-01T22:00:32.735" v="3823" actId="113"/>
        <pc:sldMkLst>
          <pc:docMk/>
          <pc:sldMk cId="2125125758" sldId="659"/>
        </pc:sldMkLst>
        <pc:spChg chg="mod">
          <ac:chgData name="LEANDERSON ANDRE" userId="41730de3-9de5-4da6-a89a-f52301d8f630" providerId="ADAL" clId="{688A7435-6C02-0F45-955F-56AE763B0D20}" dt="2022-08-01T22:00:32.735" v="3823" actId="113"/>
          <ac:spMkLst>
            <pc:docMk/>
            <pc:sldMk cId="2125125758" sldId="659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8:11.824" v="3717" actId="1076"/>
          <ac:picMkLst>
            <pc:docMk/>
            <pc:sldMk cId="2125125758" sldId="659"/>
            <ac:picMk id="30721" creationId="{D5E6600D-7853-13F7-078A-42C4B4C91DE1}"/>
          </ac:picMkLst>
        </pc:picChg>
        <pc:picChg chg="add mod">
          <ac:chgData name="LEANDERSON ANDRE" userId="41730de3-9de5-4da6-a89a-f52301d8f630" providerId="ADAL" clId="{688A7435-6C02-0F45-955F-56AE763B0D20}" dt="2022-08-01T21:58:07.243" v="3714" actId="1076"/>
          <ac:picMkLst>
            <pc:docMk/>
            <pc:sldMk cId="2125125758" sldId="659"/>
            <ac:picMk id="30722" creationId="{17745E26-ADA8-623D-79C2-349B8DC6917E}"/>
          </ac:picMkLst>
        </pc:picChg>
      </pc:sldChg>
      <pc:sldChg chg="add del">
        <pc:chgData name="LEANDERSON ANDRE" userId="41730de3-9de5-4da6-a89a-f52301d8f630" providerId="ADAL" clId="{688A7435-6C02-0F45-955F-56AE763B0D20}" dt="2022-08-01T21:48:43.300" v="3233" actId="2696"/>
        <pc:sldMkLst>
          <pc:docMk/>
          <pc:sldMk cId="703377449" sldId="660"/>
        </pc:sldMkLst>
      </pc:sldChg>
      <pc:sldChg chg="addSp modSp add mod">
        <pc:chgData name="LEANDERSON ANDRE" userId="41730de3-9de5-4da6-a89a-f52301d8f630" providerId="ADAL" clId="{688A7435-6C02-0F45-955F-56AE763B0D20}" dt="2022-08-01T22:00:37.740" v="3824" actId="113"/>
        <pc:sldMkLst>
          <pc:docMk/>
          <pc:sldMk cId="1343666004" sldId="660"/>
        </pc:sldMkLst>
        <pc:spChg chg="mod">
          <ac:chgData name="LEANDERSON ANDRE" userId="41730de3-9de5-4da6-a89a-f52301d8f630" providerId="ADAL" clId="{688A7435-6C02-0F45-955F-56AE763B0D20}" dt="2022-08-01T22:00:37.740" v="3824" actId="113"/>
          <ac:spMkLst>
            <pc:docMk/>
            <pc:sldMk cId="1343666004" sldId="660"/>
            <ac:spMk id="18" creationId="{00000000-0000-0000-0000-000000000000}"/>
          </ac:spMkLst>
        </pc:spChg>
        <pc:picChg chg="add mod">
          <ac:chgData name="LEANDERSON ANDRE" userId="41730de3-9de5-4da6-a89a-f52301d8f630" providerId="ADAL" clId="{688A7435-6C02-0F45-955F-56AE763B0D20}" dt="2022-08-01T21:58:22.463" v="3721" actId="1076"/>
          <ac:picMkLst>
            <pc:docMk/>
            <pc:sldMk cId="1343666004" sldId="660"/>
            <ac:picMk id="31745" creationId="{8EA3FFF3-C3A2-2D3B-B30C-206444992D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2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551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00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6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18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210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74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40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69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02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185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93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98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36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77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120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832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38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91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36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4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68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44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19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8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13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76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4D2125-508D-54A0-83E7-A66CFE2C2B8A}"/>
              </a:ext>
            </a:extLst>
          </p:cNvPr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11" name="Shape 26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buSzPct val="25000"/>
              </a:pPr>
              <a:r>
                <a:rPr lang="de-DE" sz="9600" b="1" dirty="0" err="1">
                  <a:solidFill>
                    <a:srgbClr val="FFFFFF"/>
                  </a:solidFill>
                  <a:latin typeface="SF Pro Text Black" pitchFamily="2" charset="0"/>
                  <a:ea typeface="SF Pro Text Black" pitchFamily="2" charset="0"/>
                  <a:cs typeface="SF Pro Text Black" pitchFamily="2" charset="0"/>
                  <a:sym typeface="Questrial"/>
                </a:rPr>
                <a:t>Listas</a:t>
              </a:r>
              <a:endParaRPr lang="de-DE" sz="9600" b="1" dirty="0">
                <a:solidFill>
                  <a:srgbClr val="FFFFFF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25000"/>
              </a:pPr>
              <a:r>
                <a:rPr lang="de-DE" sz="5400" dirty="0" err="1">
                  <a:solidFill>
                    <a:srgbClr val="FFFFFF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  <a:sym typeface="Questrial"/>
                </a:rPr>
                <a:t>Desenvolvimento</a:t>
              </a:r>
              <a:r>
                <a:rPr lang="de-DE" sz="5400" dirty="0">
                  <a:solidFill>
                    <a:srgbClr val="FFFFFF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  <a:sym typeface="Questrial"/>
                </a:rPr>
                <a:t> Web</a:t>
              </a: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Universidade da Região de Joinville - UNIVILLE</a:t>
            </a:r>
            <a:endParaRPr lang="pt-BR" sz="3200" dirty="0">
              <a:solidFill>
                <a:srgbClr val="FFFFFF"/>
              </a:solidFill>
              <a:effectLst/>
              <a:latin typeface="SF Pro Text Light" pitchFamily="2" charset="0"/>
              <a:ea typeface="SF Pro Text Light" pitchFamily="2" charset="0"/>
              <a:cs typeface="SF Pro Text Light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Retângulo 19">
            <a:extLst>
              <a:ext uri="{FF2B5EF4-FFF2-40B4-BE49-F238E27FC236}">
                <a16:creationId xmlns:a16="http://schemas.microsoft.com/office/drawing/2014/main" id="{F8C360F5-B5B3-70B1-46B1-CAC8679DD16D}"/>
              </a:ext>
            </a:extLst>
          </p:cNvPr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Prof. </a:t>
            </a:r>
            <a:r>
              <a:rPr lang="pt-BR" sz="3200" dirty="0" err="1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MSc</a:t>
            </a:r>
            <a:r>
              <a:rPr lang="pt-BR" sz="3200" dirty="0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. </a:t>
            </a:r>
            <a:r>
              <a:rPr lang="pt-BR" sz="3200" dirty="0" err="1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Leanderson</a:t>
            </a:r>
            <a:r>
              <a:rPr lang="pt-BR" sz="3200" dirty="0">
                <a:solidFill>
                  <a:srgbClr val="FFFFFF"/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 André</a:t>
            </a:r>
            <a:endParaRPr lang="pt-BR" sz="3200" dirty="0">
              <a:solidFill>
                <a:srgbClr val="FFFFFF"/>
              </a:solidFill>
              <a:effectLst/>
              <a:latin typeface="SF Pro Text Light" pitchFamily="2" charset="0"/>
              <a:ea typeface="SF Pro Text Light" pitchFamily="2" charset="0"/>
              <a:cs typeface="SF Pro Text Ligh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803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Alterar o valor inicial da lista</a:t>
            </a:r>
          </a:p>
          <a:p>
            <a:pPr algn="just">
              <a:lnSpc>
                <a:spcPct val="150000"/>
              </a:lnSpc>
            </a:pPr>
            <a:endParaRPr lang="pt-BR" sz="5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914400" indent="-914400" algn="just">
              <a:lnSpc>
                <a:spcPct val="150000"/>
              </a:lnSpc>
              <a:buFont typeface="+mj-lt"/>
              <a:buAutoNum type="arabicPeriod" startAt="50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Ayrton Senna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 startAt="50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Juan Manuel Fangio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 startAt="50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Michael Schumacher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 startAt="50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Alain Prost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 startAt="50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Lewis Hamilton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ordenadas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DF96-3743-855F-D473-A8DAE961A8B0}"/>
              </a:ext>
            </a:extLst>
          </p:cNvPr>
          <p:cNvSpPr txBox="1"/>
          <p:nvPr/>
        </p:nvSpPr>
        <p:spPr>
          <a:xfrm>
            <a:off x="12188825" y="6858000"/>
            <a:ext cx="8018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80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ol</a:t>
            </a:r>
            <a:r>
              <a:rPr lang="pt-BR" sz="80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start=“50”&gt;</a:t>
            </a:r>
          </a:p>
        </p:txBody>
      </p:sp>
    </p:spTree>
    <p:extLst>
      <p:ext uri="{BB962C8B-B14F-4D97-AF65-F5344CB8AC3E}">
        <p14:creationId xmlns:p14="http://schemas.microsoft.com/office/powerpoint/2010/main" val="111412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803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Contagem reversa</a:t>
            </a:r>
          </a:p>
          <a:p>
            <a:pPr algn="just">
              <a:lnSpc>
                <a:spcPct val="150000"/>
              </a:lnSpc>
            </a:pPr>
            <a:endParaRPr lang="pt-BR" sz="5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5. Ayrton Senna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4. Juan Manuel Fangio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3. Michael Schumacher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2. Alain Prost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1. Lewis Hamilton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ordenadas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DF96-3743-855F-D473-A8DAE961A8B0}"/>
              </a:ext>
            </a:extLst>
          </p:cNvPr>
          <p:cNvSpPr txBox="1"/>
          <p:nvPr/>
        </p:nvSpPr>
        <p:spPr>
          <a:xfrm>
            <a:off x="12188825" y="6858000"/>
            <a:ext cx="8018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80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ol</a:t>
            </a:r>
            <a:r>
              <a:rPr lang="pt-BR" sz="80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80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reversed</a:t>
            </a:r>
            <a:r>
              <a:rPr lang="pt-BR" sz="80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908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Listas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</a:t>
            </a: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aninhadas</a:t>
            </a:r>
            <a:endParaRPr kumimoji="0" lang="de-DE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Quest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4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/>
                </a:solidFill>
              </a:rPr>
              <a:t>Cores</a:t>
            </a:r>
            <a:endParaRPr lang="en-BR" sz="5400" dirty="0">
              <a:solidFill>
                <a:schemeClr val="bg1"/>
              </a:solidFill>
            </a:endParaRPr>
          </a:p>
          <a:p>
            <a:pPr lvl="1"/>
            <a:r>
              <a:rPr lang="pt-BR" sz="5400" dirty="0">
                <a:solidFill>
                  <a:schemeClr val="bg1"/>
                </a:solidFill>
              </a:rPr>
              <a:t>		○ Verde</a:t>
            </a:r>
            <a:endParaRPr lang="en-BR" sz="5400" dirty="0">
              <a:solidFill>
                <a:schemeClr val="bg1"/>
              </a:solidFill>
            </a:endParaRPr>
          </a:p>
          <a:p>
            <a:pPr lvl="2"/>
            <a:r>
              <a:rPr lang="pt-BR" sz="5400" dirty="0">
                <a:solidFill>
                  <a:schemeClr val="bg1"/>
                </a:solidFill>
              </a:rPr>
              <a:t>		        ■ Verde claro</a:t>
            </a:r>
            <a:endParaRPr lang="en-BR" sz="5400" dirty="0">
              <a:solidFill>
                <a:schemeClr val="bg1"/>
              </a:solidFill>
            </a:endParaRPr>
          </a:p>
          <a:p>
            <a:pPr lvl="2"/>
            <a:r>
              <a:rPr lang="pt-BR" sz="5400" dirty="0">
                <a:solidFill>
                  <a:schemeClr val="bg1"/>
                </a:solidFill>
              </a:rPr>
              <a:t>		        ■ Verde escuro</a:t>
            </a:r>
            <a:endParaRPr lang="en-BR" sz="5400" dirty="0">
              <a:solidFill>
                <a:schemeClr val="bg1"/>
              </a:solidFill>
            </a:endParaRPr>
          </a:p>
          <a:p>
            <a:pPr lvl="0"/>
            <a:r>
              <a:rPr lang="pt-BR" sz="5400" dirty="0">
                <a:solidFill>
                  <a:schemeClr val="bg1"/>
                </a:solidFill>
              </a:rPr>
              <a:t>		○ Carros</a:t>
            </a:r>
            <a:endParaRPr lang="en-BR" sz="5400" dirty="0">
              <a:solidFill>
                <a:schemeClr val="bg1"/>
              </a:solidFill>
            </a:endParaRPr>
          </a:p>
          <a:p>
            <a:pPr lvl="1"/>
            <a:r>
              <a:rPr lang="pt-BR" sz="5400" dirty="0">
                <a:solidFill>
                  <a:schemeClr val="bg1"/>
                </a:solidFill>
              </a:rPr>
              <a:t>		        ■ Ferrari</a:t>
            </a:r>
            <a:endParaRPr lang="en-BR" sz="5400" dirty="0">
              <a:solidFill>
                <a:schemeClr val="bg1"/>
              </a:solidFill>
            </a:endParaRPr>
          </a:p>
          <a:p>
            <a:pPr lvl="1"/>
            <a:r>
              <a:rPr lang="pt-BR" sz="5400" dirty="0">
                <a:solidFill>
                  <a:schemeClr val="bg1"/>
                </a:solidFill>
              </a:rPr>
              <a:t>		        ■ Tesla</a:t>
            </a:r>
            <a:endParaRPr lang="en-BR" sz="5400" dirty="0">
              <a:solidFill>
                <a:schemeClr val="bg1"/>
              </a:solidFill>
            </a:endParaRPr>
          </a:p>
          <a:p>
            <a:pPr lvl="1"/>
            <a:r>
              <a:rPr lang="pt-BR" sz="5400" dirty="0">
                <a:solidFill>
                  <a:schemeClr val="bg1"/>
                </a:solidFill>
              </a:rPr>
              <a:t>		        ■ Aston Martin</a:t>
            </a:r>
            <a:endParaRPr lang="en-BR" sz="5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aninhadas</a:t>
            </a:r>
          </a:p>
        </p:txBody>
      </p:sp>
    </p:spTree>
    <p:extLst>
      <p:ext uri="{BB962C8B-B14F-4D97-AF65-F5344CB8AC3E}">
        <p14:creationId xmlns:p14="http://schemas.microsoft.com/office/powerpoint/2010/main" val="129216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aninhadas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872179" y="5737905"/>
            <a:ext cx="13314876" cy="607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9" y="4267267"/>
            <a:ext cx="12248073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&lt;li&gt;Cores </a:t>
            </a:r>
          </a:p>
          <a:p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&lt;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       &lt;li&gt;Vermelho&lt;/li&gt;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       &lt;li&gt;Azul&lt;/li&gt;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&lt;li&gt;Carros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       &lt;li&gt;Ferrari&lt;/li&gt;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       &lt;li&gt;Tesla&lt;/li&gt;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 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 lista aninhada deve estar dentro da tag LI</a:t>
            </a:r>
          </a:p>
        </p:txBody>
      </p:sp>
    </p:spTree>
    <p:extLst>
      <p:ext uri="{BB962C8B-B14F-4D97-AF65-F5344CB8AC3E}">
        <p14:creationId xmlns:p14="http://schemas.microsoft.com/office/powerpoint/2010/main" val="33644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Listas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de </a:t>
            </a: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definições</a:t>
            </a:r>
            <a:endParaRPr kumimoji="0" lang="de-DE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Quest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3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688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Café Latte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	Café com leite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Cappuccino italiano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	1/3 de café; 1/3 de leite e, 1/3 de espuma de leite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Cappuccino brasileiro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	1/3 de café; 1/3 de leite e, 1/3 de espuma de leite; com canela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de definições</a:t>
            </a:r>
          </a:p>
        </p:txBody>
      </p:sp>
    </p:spTree>
    <p:extLst>
      <p:ext uri="{BB962C8B-B14F-4D97-AF65-F5344CB8AC3E}">
        <p14:creationId xmlns:p14="http://schemas.microsoft.com/office/powerpoint/2010/main" val="405006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803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Átomo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Menor porção de matéria.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Elemento químico</a:t>
            </a: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É o conjunto de todos os átomos com o mesmo número atômico. </a:t>
            </a:r>
            <a:endParaRPr lang="pt-BR" sz="5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Molécula</a:t>
            </a:r>
          </a:p>
          <a:p>
            <a:pPr lvl="3" algn="just">
              <a:lnSpc>
                <a:spcPct val="150000"/>
              </a:lnSpc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     Menor porção de uma substância.</a:t>
            </a:r>
          </a:p>
          <a:p>
            <a:pPr lvl="3" algn="just">
              <a:lnSpc>
                <a:spcPct val="150000"/>
              </a:lnSpc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de definições</a:t>
            </a:r>
          </a:p>
        </p:txBody>
      </p:sp>
    </p:spTree>
    <p:extLst>
      <p:ext uri="{BB962C8B-B14F-4D97-AF65-F5344CB8AC3E}">
        <p14:creationId xmlns:p14="http://schemas.microsoft.com/office/powerpoint/2010/main" val="296949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de definições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8" y="4267267"/>
            <a:ext cx="12663711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8" y="4267267"/>
            <a:ext cx="183163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&lt;dl&gt;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&gt;Café Latte&lt;/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Café com leite&lt;/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&gt;Cappuccino Italiano&lt;/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1/3 café, leite  e de espuma de leite&lt;/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&lt;/dl&gt;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DL define a lista de definições</a:t>
            </a:r>
          </a:p>
        </p:txBody>
      </p:sp>
    </p:spTree>
    <p:extLst>
      <p:ext uri="{BB962C8B-B14F-4D97-AF65-F5344CB8AC3E}">
        <p14:creationId xmlns:p14="http://schemas.microsoft.com/office/powerpoint/2010/main" val="13598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de definições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9" y="4886571"/>
            <a:ext cx="13301020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9" y="4267267"/>
            <a:ext cx="165696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&lt;dl&gt;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&gt;Café Latte&lt;/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Café com leite&lt;/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&gt;Cappuccino Italiano&lt;/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1/3 café, leite  e de espuma de leite&lt;/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&lt;/dl&gt;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DT define o termo de definição</a:t>
            </a:r>
          </a:p>
        </p:txBody>
      </p:sp>
    </p:spTree>
    <p:extLst>
      <p:ext uri="{BB962C8B-B14F-4D97-AF65-F5344CB8AC3E}">
        <p14:creationId xmlns:p14="http://schemas.microsoft.com/office/powerpoint/2010/main" val="361598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0119292" cy="573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Listas não ordenadas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Listas </a:t>
            </a:r>
            <a:r>
              <a:rPr lang="pt-BR" sz="5000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ordernadas</a:t>
            </a: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Listas de definições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Marcação HTML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Exercício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19977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de definições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9" y="5654777"/>
            <a:ext cx="13301020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9" y="4267267"/>
            <a:ext cx="161555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&lt;dl&gt;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&gt;Café Latte&lt;/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Café com leite&lt;/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&gt;Cappuccino Italiano&lt;/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 1/3 café, leite  e de espuma de leite&lt;/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&lt;/dl&gt;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DD define o termo descritivo</a:t>
            </a:r>
          </a:p>
        </p:txBody>
      </p:sp>
    </p:spTree>
    <p:extLst>
      <p:ext uri="{BB962C8B-B14F-4D97-AF65-F5344CB8AC3E}">
        <p14:creationId xmlns:p14="http://schemas.microsoft.com/office/powerpoint/2010/main" val="215848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Marcação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79999" y="2880000"/>
            <a:ext cx="22220085" cy="688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b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–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unordered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uma lista não ordenada.</a:t>
            </a:r>
          </a:p>
          <a:p>
            <a:pPr algn="just">
              <a:lnSpc>
                <a:spcPct val="150000"/>
              </a:lnSpc>
            </a:pPr>
            <a:r>
              <a:rPr lang="pt-BR" sz="5000" b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ol</a:t>
            </a: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–</a:t>
            </a:r>
            <a:r>
              <a:rPr lang="pt-BR" sz="5000" b="1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b="1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rdered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uma lista ordenada.</a:t>
            </a:r>
          </a:p>
          <a:p>
            <a:pPr algn="just">
              <a:lnSpc>
                <a:spcPct val="150000"/>
              </a:lnSpc>
            </a:pP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 –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item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 item da lista</a:t>
            </a:r>
          </a:p>
          <a:p>
            <a:pPr algn="just">
              <a:lnSpc>
                <a:spcPct val="150000"/>
              </a:lnSpc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Marcação HTML</a:t>
            </a:r>
          </a:p>
        </p:txBody>
      </p:sp>
    </p:spTree>
    <p:extLst>
      <p:ext uri="{BB962C8B-B14F-4D97-AF65-F5344CB8AC3E}">
        <p14:creationId xmlns:p14="http://schemas.microsoft.com/office/powerpoint/2010/main" val="201349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79999" y="2880000"/>
            <a:ext cx="22220085" cy="803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dl –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definition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list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uma lista não ordenada.</a:t>
            </a:r>
          </a:p>
          <a:p>
            <a:pPr algn="just">
              <a:lnSpc>
                <a:spcPct val="150000"/>
              </a:lnSpc>
            </a:pPr>
            <a:r>
              <a:rPr lang="pt-BR" sz="5000" b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dt</a:t>
            </a: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–</a:t>
            </a:r>
            <a:r>
              <a:rPr lang="pt-BR" sz="5000" b="1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definition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term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uma lista ordenada.</a:t>
            </a:r>
          </a:p>
          <a:p>
            <a:pPr algn="just">
              <a:lnSpc>
                <a:spcPct val="150000"/>
              </a:lnSpc>
            </a:pPr>
            <a:r>
              <a:rPr lang="pt-BR" sz="5000" b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dd</a:t>
            </a:r>
            <a:r>
              <a:rPr lang="pt-BR" sz="5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–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description</a:t>
            </a:r>
            <a:r>
              <a:rPr lang="pt-BR" sz="5000" i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pt-BR" sz="5000" i="1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details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, elemento de nível de bloco que define um item da lista</a:t>
            </a:r>
          </a:p>
          <a:p>
            <a:pPr algn="just">
              <a:lnSpc>
                <a:spcPct val="150000"/>
              </a:lnSpc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Marcação HTML</a:t>
            </a:r>
          </a:p>
        </p:txBody>
      </p:sp>
    </p:spTree>
    <p:extLst>
      <p:ext uri="{BB962C8B-B14F-4D97-AF65-F5344CB8AC3E}">
        <p14:creationId xmlns:p14="http://schemas.microsoft.com/office/powerpoint/2010/main" val="10381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Exercícios</a:t>
            </a:r>
            <a:endParaRPr kumimoji="0" lang="de-DE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Quest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87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0119292" cy="919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" pitchFamily="2" charset="0"/>
                <a:ea typeface="SF Pro Text" pitchFamily="2" charset="0"/>
                <a:cs typeface="SF Pro Text" pitchFamily="2" charset="0"/>
                <a:sym typeface="Arial"/>
              </a:rPr>
              <a:t>01. Crie uma página HTML que contenha uma lista compras.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02. Crie uma página HTML que contenha os grupos da Copa do Mundo de 2022 com os seus respectivos países.</a:t>
            </a:r>
          </a:p>
          <a:p>
            <a:pPr lvl="0" algn="just">
              <a:lnSpc>
                <a:spcPct val="150000"/>
              </a:lnSpc>
              <a:defRPr/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03. Crie uma página HTML que contenha ordenado o top 10 países  mais visitados no mundo.</a:t>
            </a:r>
          </a:p>
          <a:p>
            <a:pPr lvl="0" algn="just">
              <a:lnSpc>
                <a:spcPct val="150000"/>
              </a:lnSpc>
              <a:defRPr/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b="1" i="0" u="none" strike="noStrike" kern="0" cap="none" spc="0" normalizeH="0" baseline="0" noProof="0" dirty="0" err="1">
                <a:ln>
                  <a:noFill/>
                </a:ln>
                <a:solidFill>
                  <a:srgbClr val="4BB2F9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Arial"/>
              </a:rPr>
              <a:t>Exerc</a:t>
            </a:r>
            <a:r>
              <a:rPr lang="pt-BR" sz="7000" b="1" dirty="0" err="1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ícios</a:t>
            </a:r>
            <a:endParaRPr kumimoji="0" lang="pt-BR" sz="7000" b="1" i="0" u="none" strike="noStrike" kern="0" cap="none" spc="0" normalizeH="0" baseline="0" noProof="0" dirty="0">
              <a:ln>
                <a:noFill/>
              </a:ln>
              <a:solidFill>
                <a:srgbClr val="4BB2F9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63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0119292" cy="1034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04. Crie uma página HTML que contenha ordenado os 10 países com o piores índice de Desenvolvimento Humano (IDH)</a:t>
            </a:r>
          </a:p>
          <a:p>
            <a:pPr algn="just">
              <a:lnSpc>
                <a:spcPct val="150000"/>
              </a:lnSpc>
              <a:defRPr/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05. Crie uma página HTML que contenha um cardápio de um restaurante.</a:t>
            </a:r>
          </a:p>
          <a:p>
            <a:pPr algn="just">
              <a:lnSpc>
                <a:spcPct val="150000"/>
              </a:lnSpc>
              <a:defRPr/>
            </a:pPr>
            <a:endParaRPr lang="pt-BR" sz="5000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06. Crie uma página HTML que contenha  algumas palavras em um idioma estrangeiro (</a:t>
            </a:r>
            <a:r>
              <a:rPr lang="pt-BR" sz="5000" dirty="0" err="1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</a:t>
            </a: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 alemão, francês, inglês) e a tradução para o português.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b="1" i="0" u="none" strike="noStrike" kern="0" cap="none" spc="0" normalizeH="0" baseline="0" noProof="0" dirty="0" err="1">
                <a:ln>
                  <a:noFill/>
                </a:ln>
                <a:solidFill>
                  <a:srgbClr val="4BB2F9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Arial"/>
              </a:rPr>
              <a:t>Exerc</a:t>
            </a:r>
            <a:r>
              <a:rPr lang="pt-BR" sz="7000" b="1" dirty="0" err="1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ícios</a:t>
            </a:r>
            <a:endParaRPr kumimoji="0" lang="pt-BR" sz="7000" b="1" i="0" u="none" strike="noStrike" kern="0" cap="none" spc="0" normalizeH="0" baseline="0" noProof="0" dirty="0">
              <a:ln>
                <a:noFill/>
              </a:ln>
              <a:solidFill>
                <a:srgbClr val="4BB2F9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51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276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42" y="5302993"/>
            <a:ext cx="3480254" cy="31100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4D2125-508D-54A0-83E7-A66CFE2C2B8A}"/>
              </a:ext>
            </a:extLst>
          </p:cNvPr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11" name="Shape 26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de-DE" sz="9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F Pro Text Black" pitchFamily="2" charset="0"/>
                  <a:ea typeface="SF Pro Text Black" pitchFamily="2" charset="0"/>
                  <a:cs typeface="SF Pro Text Black" pitchFamily="2" charset="0"/>
                  <a:sym typeface="Questrial"/>
                </a:rPr>
                <a:t>Desenvolvimento</a:t>
              </a:r>
              <a:r>
                <a:rPr kumimoji="0" lang="de-DE" sz="9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F Pro Text Black" pitchFamily="2" charset="0"/>
                  <a:ea typeface="SF Pro Text Black" pitchFamily="2" charset="0"/>
                  <a:cs typeface="SF Pro Text Black" pitchFamily="2" charset="0"/>
                  <a:sym typeface="Questrial"/>
                </a:rPr>
                <a:t> Web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de-DE" sz="5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F Pro Text" pitchFamily="2" charset="0"/>
                  <a:ea typeface="SF Pro Text" pitchFamily="2" charset="0"/>
                  <a:cs typeface="SF Pro Text" pitchFamily="2" charset="0"/>
                  <a:sym typeface="Questrial"/>
                </a:rPr>
                <a:t>leandersonandre@univille.br</a:t>
              </a:r>
              <a:endParaRPr kumimoji="0" lang="de-DE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" pitchFamily="2" charset="0"/>
                <a:ea typeface="SF Pro Text" pitchFamily="2" charset="0"/>
                <a:cs typeface="SF Pro Text" pitchFamily="2" charset="0"/>
                <a:sym typeface="Questrial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Universidade da Região de Joinville - UNIVILLE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Retângulo 19">
            <a:extLst>
              <a:ext uri="{FF2B5EF4-FFF2-40B4-BE49-F238E27FC236}">
                <a16:creationId xmlns:a16="http://schemas.microsoft.com/office/drawing/2014/main" id="{F8C360F5-B5B3-70B1-46B1-CAC8679DD16D}"/>
              </a:ext>
            </a:extLst>
          </p:cNvPr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Prof. </a:t>
            </a:r>
            <a:r>
              <a:rPr kumimoji="0" lang="pt-B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MSc</a:t>
            </a: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. </a:t>
            </a:r>
            <a:r>
              <a:rPr kumimoji="0" lang="pt-B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Leanderson</a:t>
            </a: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Light" pitchFamily="2" charset="0"/>
                <a:ea typeface="SF Pro Text Light" pitchFamily="2" charset="0"/>
                <a:cs typeface="SF Pro Text Light" pitchFamily="2" charset="0"/>
                <a:sym typeface="Arial"/>
              </a:rPr>
              <a:t> André</a:t>
            </a:r>
          </a:p>
        </p:txBody>
      </p:sp>
    </p:spTree>
    <p:extLst>
      <p:ext uri="{BB962C8B-B14F-4D97-AF65-F5344CB8AC3E}">
        <p14:creationId xmlns:p14="http://schemas.microsoft.com/office/powerpoint/2010/main" val="187178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Listas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</a:t>
            </a: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não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</a:t>
            </a: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ordenadas</a:t>
            </a:r>
            <a:endParaRPr kumimoji="0" lang="de-DE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Quest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5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457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Cores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Carros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Países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Frutas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não ordenadas</a:t>
            </a:r>
          </a:p>
        </p:txBody>
      </p:sp>
    </p:spTree>
    <p:extLst>
      <p:ext uri="{BB962C8B-B14F-4D97-AF65-F5344CB8AC3E}">
        <p14:creationId xmlns:p14="http://schemas.microsoft.com/office/powerpoint/2010/main" val="381055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não ordenadas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8" y="4267267"/>
            <a:ext cx="12663711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9" y="4267267"/>
            <a:ext cx="122480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&lt;li&gt;Carro&lt;/li&gt;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&lt;li&gt;Cores&lt;/li&gt;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&lt;li&gt;Países&lt;/li&gt;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&lt;li&gt;Frutas&lt;/li&gt;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UL define a lista não ordenada</a:t>
            </a:r>
          </a:p>
        </p:txBody>
      </p:sp>
    </p:spTree>
    <p:extLst>
      <p:ext uri="{BB962C8B-B14F-4D97-AF65-F5344CB8AC3E}">
        <p14:creationId xmlns:p14="http://schemas.microsoft.com/office/powerpoint/2010/main" val="360101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não ordenadas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9" y="4983520"/>
            <a:ext cx="12663711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80000" y="4267267"/>
            <a:ext cx="96711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&lt;li&gt;Carro&lt;/li&gt;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&lt;li&gt;Cores&lt;/li&gt;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&lt;li&gt;Países&lt;/li&gt;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&lt;li&gt;Frutas&lt;/li&gt;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LI define o item da lista</a:t>
            </a:r>
          </a:p>
        </p:txBody>
      </p:sp>
    </p:spTree>
    <p:extLst>
      <p:ext uri="{BB962C8B-B14F-4D97-AF65-F5344CB8AC3E}">
        <p14:creationId xmlns:p14="http://schemas.microsoft.com/office/powerpoint/2010/main" val="124562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ECDB9-F536-BECC-10CC-460828680AE6}"/>
              </a:ext>
            </a:extLst>
          </p:cNvPr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9" name="Shape 8276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</p:spPr>
        </p:pic>
      </p:grpSp>
      <p:sp>
        <p:nvSpPr>
          <p:cNvPr id="11" name="Shape 26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Listas</a:t>
            </a:r>
            <a:r>
              <a:rPr kumimoji="0" lang="de-DE" sz="9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 </a:t>
            </a:r>
            <a:r>
              <a:rPr kumimoji="0" lang="de-DE" sz="9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Pro Text Black" pitchFamily="2" charset="0"/>
                <a:ea typeface="SF Pro Text Black" pitchFamily="2" charset="0"/>
                <a:cs typeface="SF Pro Text Black" pitchFamily="2" charset="0"/>
                <a:sym typeface="Questrial"/>
              </a:rPr>
              <a:t>ordenadas</a:t>
            </a:r>
            <a:endParaRPr kumimoji="0" lang="de-DE" sz="9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Pro Text Black" pitchFamily="2" charset="0"/>
              <a:ea typeface="SF Pro Text Black" pitchFamily="2" charset="0"/>
              <a:cs typeface="SF Pro Text Black" pitchFamily="2" charset="0"/>
              <a:sym typeface="Quest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7407D-0F51-524D-EA71-2677A9E2B540}"/>
              </a:ext>
            </a:extLst>
          </p:cNvPr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2" name="Shape 8276">
              <a:extLst>
                <a:ext uri="{FF2B5EF4-FFF2-40B4-BE49-F238E27FC236}">
                  <a16:creationId xmlns:a16="http://schemas.microsoft.com/office/drawing/2014/main" id="{751E0209-E883-905F-C884-1423BE1499C9}"/>
                </a:ext>
              </a:extLst>
            </p:cNvPr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8276">
              <a:extLst>
                <a:ext uri="{FF2B5EF4-FFF2-40B4-BE49-F238E27FC236}">
                  <a16:creationId xmlns:a16="http://schemas.microsoft.com/office/drawing/2014/main" id="{37A6D4BC-1421-2BBA-EFD6-6E89524D8BED}"/>
                </a:ext>
              </a:extLst>
            </p:cNvPr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7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080000" y="2880000"/>
            <a:ext cx="22220084" cy="688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5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9144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Ayrton Senna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Juan Manuel Fangio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Michael Schumacher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Alain Prost</a:t>
            </a:r>
          </a:p>
          <a:p>
            <a:pPr marL="914400" indent="-914400" algn="just">
              <a:lnSpc>
                <a:spcPct val="150000"/>
              </a:lnSpc>
              <a:buFont typeface="+mj-lt"/>
              <a:buAutoNum type="arabicPeriod"/>
            </a:pPr>
            <a:r>
              <a:rPr lang="pt-BR" sz="5000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Lewis Hamilton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ordenadas</a:t>
            </a:r>
          </a:p>
        </p:txBody>
      </p:sp>
    </p:spTree>
    <p:extLst>
      <p:ext uri="{BB962C8B-B14F-4D97-AF65-F5344CB8AC3E}">
        <p14:creationId xmlns:p14="http://schemas.microsoft.com/office/powerpoint/2010/main" val="371105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8BF2F-9E92-E15E-FE81-A4924126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2CD5-9193-3AA0-F89D-438E756F227F}"/>
              </a:ext>
            </a:extLst>
          </p:cNvPr>
          <p:cNvSpPr txBox="1"/>
          <p:nvPr/>
        </p:nvSpPr>
        <p:spPr>
          <a:xfrm>
            <a:off x="1079999" y="720000"/>
            <a:ext cx="22220085" cy="152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7000" b="1" dirty="0">
                <a:solidFill>
                  <a:srgbClr val="4BB2F9"/>
                </a:solidFill>
                <a:latin typeface="SF Pro Text Black" pitchFamily="2" charset="0"/>
                <a:ea typeface="SF Pro Text Black" pitchFamily="2" charset="0"/>
                <a:cs typeface="SF Pro Text Black" pitchFamily="2" charset="0"/>
              </a:rPr>
              <a:t>Listas ordenadas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B9A26-917B-9177-F746-F8020AFDB7AA}"/>
              </a:ext>
            </a:extLst>
          </p:cNvPr>
          <p:cNvSpPr/>
          <p:nvPr/>
        </p:nvSpPr>
        <p:spPr>
          <a:xfrm>
            <a:off x="1079998" y="4267267"/>
            <a:ext cx="12663711" cy="80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6588E-EFEB-FBBB-FDDE-B188D04957A5}"/>
              </a:ext>
            </a:extLst>
          </p:cNvPr>
          <p:cNvSpPr txBox="1"/>
          <p:nvPr/>
        </p:nvSpPr>
        <p:spPr>
          <a:xfrm>
            <a:off x="1079999" y="4267267"/>
            <a:ext cx="1224807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</a:t>
            </a:r>
            <a:r>
              <a:rPr lang="pt-BR" sz="4400" dirty="0" err="1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ol</a:t>
            </a:r>
            <a:r>
              <a:rPr lang="pt-BR" sz="4400" dirty="0">
                <a:solidFill>
                  <a:schemeClr val="tx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&lt;li&gt;Ayrton Senna&lt;/li&gt;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&lt;li&gt;Juan Manuel Fangio&lt;/li&gt;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&lt;li&gt;Michael Schumacher&lt;/li&gt;</a:t>
            </a:r>
            <a:endParaRPr lang="pt-BR" sz="4400" dirty="0">
              <a:solidFill>
                <a:schemeClr val="tx1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&lt;li&gt;Alain Prost&lt;/li&gt;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   &lt;li&gt;Lewis Hamilton&lt;/li&gt;</a:t>
            </a:r>
          </a:p>
          <a:p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&lt;/</a:t>
            </a:r>
            <a:r>
              <a:rPr lang="pt-BR" sz="4400" dirty="0" err="1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ol</a:t>
            </a:r>
            <a:r>
              <a:rPr lang="pt-BR" sz="4400" dirty="0">
                <a:solidFill>
                  <a:schemeClr val="bg1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&gt;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C21EF02F-7C20-7AE2-67EF-0492FABA6CD6}"/>
              </a:ext>
            </a:extLst>
          </p:cNvPr>
          <p:cNvSpPr/>
          <p:nvPr/>
        </p:nvSpPr>
        <p:spPr>
          <a:xfrm>
            <a:off x="15727428" y="3440123"/>
            <a:ext cx="6439845" cy="7865185"/>
          </a:xfrm>
          <a:prstGeom prst="flowChartDocument">
            <a:avLst/>
          </a:prstGeom>
          <a:noFill/>
          <a:ln w="1270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0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OL define a lista ordenada</a:t>
            </a:r>
          </a:p>
        </p:txBody>
      </p:sp>
    </p:spTree>
    <p:extLst>
      <p:ext uri="{BB962C8B-B14F-4D97-AF65-F5344CB8AC3E}">
        <p14:creationId xmlns:p14="http://schemas.microsoft.com/office/powerpoint/2010/main" val="177004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915</Words>
  <Application>Microsoft Macintosh PowerPoint</Application>
  <PresentationFormat>Custom</PresentationFormat>
  <Paragraphs>185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SF Pro Text</vt:lpstr>
      <vt:lpstr>SF Pro Text Black</vt:lpstr>
      <vt:lpstr>SF Pro Text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Esther Fendrich Magri</dc:creator>
  <cp:lastModifiedBy>LEANDERSON ANDRE</cp:lastModifiedBy>
  <cp:revision>173</cp:revision>
  <dcterms:modified xsi:type="dcterms:W3CDTF">2022-08-17T20:39:42Z</dcterms:modified>
</cp:coreProperties>
</file>