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</p:sldIdLst>
  <p:sldSz cy="13716000" cx="2437765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399" cy="308609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:notes"/>
          <p:cNvSpPr/>
          <p:nvPr>
            <p:ph idx="2" type="sldImg"/>
          </p:nvPr>
        </p:nvSpPr>
        <p:spPr>
          <a:xfrm>
            <a:off x="687388" y="1143000"/>
            <a:ext cx="54832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" name="Google Shape;14;p1:notes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1:notes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202acbf5f3_0_125:notes"/>
          <p:cNvSpPr/>
          <p:nvPr>
            <p:ph idx="2" type="sldImg"/>
          </p:nvPr>
        </p:nvSpPr>
        <p:spPr>
          <a:xfrm>
            <a:off x="687388" y="1143000"/>
            <a:ext cx="5483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g2202acbf5f3_0_1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g2202acbf5f3_0_125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:notes"/>
          <p:cNvSpPr/>
          <p:nvPr>
            <p:ph idx="2" type="sldImg"/>
          </p:nvPr>
        </p:nvSpPr>
        <p:spPr>
          <a:xfrm>
            <a:off x="687388" y="1143000"/>
            <a:ext cx="54832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24:notes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24:notes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alibri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f2a519b741_0_18:notes"/>
          <p:cNvSpPr/>
          <p:nvPr>
            <p:ph idx="2" type="sldImg"/>
          </p:nvPr>
        </p:nvSpPr>
        <p:spPr>
          <a:xfrm>
            <a:off x="687388" y="1143000"/>
            <a:ext cx="5483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g2f2a519b741_0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2f2a519b741_0_18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f4f56976e8_0_34:notes"/>
          <p:cNvSpPr/>
          <p:nvPr>
            <p:ph idx="2" type="sldImg"/>
          </p:nvPr>
        </p:nvSpPr>
        <p:spPr>
          <a:xfrm>
            <a:off x="687388" y="1143000"/>
            <a:ext cx="5483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g2f4f56976e8_0_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g2f4f56976e8_0_34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f4f56976e8_0_191:notes"/>
          <p:cNvSpPr/>
          <p:nvPr>
            <p:ph idx="2" type="sldImg"/>
          </p:nvPr>
        </p:nvSpPr>
        <p:spPr>
          <a:xfrm>
            <a:off x="687388" y="1143000"/>
            <a:ext cx="5483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g2f4f56976e8_0_19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g2f4f56976e8_0_191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alibri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f4f56976e8_0_1:notes"/>
          <p:cNvSpPr/>
          <p:nvPr>
            <p:ph idx="2" type="sldImg"/>
          </p:nvPr>
        </p:nvSpPr>
        <p:spPr>
          <a:xfrm>
            <a:off x="687388" y="1143000"/>
            <a:ext cx="5483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g2f4f56976e8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g2f4f56976e8_0_1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f4f56976e8_0_13:notes"/>
          <p:cNvSpPr/>
          <p:nvPr>
            <p:ph idx="2" type="sldImg"/>
          </p:nvPr>
        </p:nvSpPr>
        <p:spPr>
          <a:xfrm>
            <a:off x="687388" y="1143000"/>
            <a:ext cx="5483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g2f4f56976e8_0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g2f4f56976e8_0_13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f4f56976e8_0_24:notes"/>
          <p:cNvSpPr/>
          <p:nvPr>
            <p:ph idx="2" type="sldImg"/>
          </p:nvPr>
        </p:nvSpPr>
        <p:spPr>
          <a:xfrm>
            <a:off x="687388" y="1143000"/>
            <a:ext cx="5483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g2f4f56976e8_0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g2f4f56976e8_0_24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f4f56976e8_0_44:notes"/>
          <p:cNvSpPr/>
          <p:nvPr>
            <p:ph idx="2" type="sldImg"/>
          </p:nvPr>
        </p:nvSpPr>
        <p:spPr>
          <a:xfrm>
            <a:off x="687388" y="1143000"/>
            <a:ext cx="5483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g2f4f56976e8_0_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g2f4f56976e8_0_44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f4f56976e8_0_55:notes"/>
          <p:cNvSpPr/>
          <p:nvPr>
            <p:ph idx="2" type="sldImg"/>
          </p:nvPr>
        </p:nvSpPr>
        <p:spPr>
          <a:xfrm>
            <a:off x="687388" y="1143000"/>
            <a:ext cx="5483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g2f4f56976e8_0_5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g2f4f56976e8_0_55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:notes"/>
          <p:cNvSpPr/>
          <p:nvPr>
            <p:ph idx="2" type="sldImg"/>
          </p:nvPr>
        </p:nvSpPr>
        <p:spPr>
          <a:xfrm>
            <a:off x="687388" y="1143000"/>
            <a:ext cx="54832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" name="Google Shape;29;p2:notes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2:notes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f4f56976e8_0_68:notes"/>
          <p:cNvSpPr/>
          <p:nvPr>
            <p:ph idx="2" type="sldImg"/>
          </p:nvPr>
        </p:nvSpPr>
        <p:spPr>
          <a:xfrm>
            <a:off x="687388" y="1143000"/>
            <a:ext cx="5483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g2f4f56976e8_0_6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g2f4f56976e8_0_68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f4f56976e8_0_79:notes"/>
          <p:cNvSpPr/>
          <p:nvPr>
            <p:ph idx="2" type="sldImg"/>
          </p:nvPr>
        </p:nvSpPr>
        <p:spPr>
          <a:xfrm>
            <a:off x="687388" y="1143000"/>
            <a:ext cx="5483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g2f4f56976e8_0_7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g2f4f56976e8_0_79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f4f56976e8_0_90:notes"/>
          <p:cNvSpPr/>
          <p:nvPr>
            <p:ph idx="2" type="sldImg"/>
          </p:nvPr>
        </p:nvSpPr>
        <p:spPr>
          <a:xfrm>
            <a:off x="687388" y="1143000"/>
            <a:ext cx="5483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g2f4f56976e8_0_9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g2f4f56976e8_0_90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f4f56976e8_0_101:notes"/>
          <p:cNvSpPr/>
          <p:nvPr>
            <p:ph idx="2" type="sldImg"/>
          </p:nvPr>
        </p:nvSpPr>
        <p:spPr>
          <a:xfrm>
            <a:off x="687388" y="1143000"/>
            <a:ext cx="5483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6" name="Google Shape;246;g2f4f56976e8_0_10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g2f4f56976e8_0_101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f4f56976e8_0_112:notes"/>
          <p:cNvSpPr/>
          <p:nvPr>
            <p:ph idx="2" type="sldImg"/>
          </p:nvPr>
        </p:nvSpPr>
        <p:spPr>
          <a:xfrm>
            <a:off x="687388" y="1143000"/>
            <a:ext cx="5483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6" name="Google Shape;256;g2f4f56976e8_0_1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g2f4f56976e8_0_112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f4f56976e8_0_123:notes"/>
          <p:cNvSpPr/>
          <p:nvPr>
            <p:ph idx="2" type="sldImg"/>
          </p:nvPr>
        </p:nvSpPr>
        <p:spPr>
          <a:xfrm>
            <a:off x="687388" y="1143000"/>
            <a:ext cx="5483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" name="Google Shape;266;g2f4f56976e8_0_1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g2f4f56976e8_0_123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f4f56976e8_0_136:notes"/>
          <p:cNvSpPr/>
          <p:nvPr>
            <p:ph idx="2" type="sldImg"/>
          </p:nvPr>
        </p:nvSpPr>
        <p:spPr>
          <a:xfrm>
            <a:off x="687388" y="1143000"/>
            <a:ext cx="5483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7" name="Google Shape;277;g2f4f56976e8_0_1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g2f4f56976e8_0_136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f4f56976e8_0_148:notes"/>
          <p:cNvSpPr/>
          <p:nvPr>
            <p:ph idx="2" type="sldImg"/>
          </p:nvPr>
        </p:nvSpPr>
        <p:spPr>
          <a:xfrm>
            <a:off x="687388" y="1143000"/>
            <a:ext cx="5483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7" name="Google Shape;287;g2f4f56976e8_0_14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g2f4f56976e8_0_148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f4f56976e8_0_159:notes"/>
          <p:cNvSpPr/>
          <p:nvPr>
            <p:ph idx="2" type="sldImg"/>
          </p:nvPr>
        </p:nvSpPr>
        <p:spPr>
          <a:xfrm>
            <a:off x="687388" y="1143000"/>
            <a:ext cx="5483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7" name="Google Shape;297;g2f4f56976e8_0_15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g2f4f56976e8_0_159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f4f56976e8_0_170:notes"/>
          <p:cNvSpPr/>
          <p:nvPr>
            <p:ph idx="2" type="sldImg"/>
          </p:nvPr>
        </p:nvSpPr>
        <p:spPr>
          <a:xfrm>
            <a:off x="687388" y="1143000"/>
            <a:ext cx="5483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7" name="Google Shape;307;g2f4f56976e8_0_17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g2f4f56976e8_0_170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2202acbf5f3_0_138:notes"/>
          <p:cNvSpPr/>
          <p:nvPr>
            <p:ph idx="2" type="sldImg"/>
          </p:nvPr>
        </p:nvSpPr>
        <p:spPr>
          <a:xfrm>
            <a:off x="687388" y="1143000"/>
            <a:ext cx="5483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" name="Google Shape;37;g2202acbf5f3_0_1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g2202acbf5f3_0_138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alibri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f4f56976e8_0_202:notes"/>
          <p:cNvSpPr/>
          <p:nvPr>
            <p:ph idx="2" type="sldImg"/>
          </p:nvPr>
        </p:nvSpPr>
        <p:spPr>
          <a:xfrm>
            <a:off x="687388" y="1143000"/>
            <a:ext cx="5483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7" name="Google Shape;317;g2f4f56976e8_0_20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g2f4f56976e8_0_202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f2a519b741_0_249:notes"/>
          <p:cNvSpPr/>
          <p:nvPr>
            <p:ph idx="2" type="sldImg"/>
          </p:nvPr>
        </p:nvSpPr>
        <p:spPr>
          <a:xfrm>
            <a:off x="687388" y="1143000"/>
            <a:ext cx="5483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7" name="Google Shape;327;g2f2a519b741_0_2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g2f2a519b741_0_249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alibri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5:notes"/>
          <p:cNvSpPr/>
          <p:nvPr>
            <p:ph idx="2" type="sldImg"/>
          </p:nvPr>
        </p:nvSpPr>
        <p:spPr>
          <a:xfrm>
            <a:off x="687388" y="1143000"/>
            <a:ext cx="54832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9" name="Google Shape;339;p25:notes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25:notes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alibri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2f4f56976e8_0_182:notes"/>
          <p:cNvSpPr/>
          <p:nvPr>
            <p:ph idx="2" type="sldImg"/>
          </p:nvPr>
        </p:nvSpPr>
        <p:spPr>
          <a:xfrm>
            <a:off x="687388" y="1143000"/>
            <a:ext cx="5483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8" name="Google Shape;348;g2f4f56976e8_0_18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&lt;!DOCTYPE html&gt;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&lt;html lang="pt-br"&gt;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&lt;head&gt;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&lt;meta charset="UTF-8"&gt;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&lt;meta name="viewport" content="width=device-width, initial-scale=1.0"&gt;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&lt;title&gt;Formulário de Cadastro&lt;/title&gt;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&lt;/head&gt;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&lt;body&gt;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&lt;h2&gt;Cadastro na Loja Online&lt;/h2&gt;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&lt;form action="/cadastrar" method="POST"&gt;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&lt;!-- Nome Completo --&gt;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&lt;label for="nome"&gt;Nome Completo:&lt;/label&gt;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&lt;input type="text" id="nome" name="nome" placeholder="Digite seu nome completo" required&gt;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&lt;br&gt;&lt;br&gt;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&lt;!-- E-mail --&gt;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&lt;label for="email"&gt;E-mail:&lt;/label&gt;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&lt;input type="email" id="email" name="email" placeholder="Digite seu e-mail" required&gt;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&lt;br&gt;&lt;br&gt;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&lt;!-- Senha --&gt;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&lt;label for="senha"&gt;Senha:&lt;/label&gt;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&lt;input type="password" id="senha" name="senha" placeholder="Crie uma senha" required&gt;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&lt;br&gt;&lt;br&gt;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&lt;!-- Data de Nascimento --&gt;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&lt;label for="data_nascimento"&gt;Data de Nascimento:&lt;/label&gt;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&lt;input type="date" id="data_nascimento" name="data_nascimento" required&gt;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&lt;br&gt;&lt;br&gt;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&lt;!-- Gênero --&gt;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&lt;label&gt;Gênero:&lt;/label&gt;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&lt;input type="radio" id="masculino" name="genero" value="masculino" required&gt;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&lt;label for="masculino"&gt;Masculino&lt;/label&gt;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&lt;input type="radio" id="feminino" name="genero" value="feminino"&gt;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&lt;label for="feminino"&gt;Feminino&lt;/label&gt;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&lt;input type="radio" id="outro" name="genero" value="outro"&gt;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&lt;label for="outro"&gt;Outro&lt;/label&gt;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&lt;br&gt;&lt;br&gt;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&lt;!-- Telefone --&gt;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&lt;label for="telefone"&gt;Telefone:&lt;/label&gt;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&lt;input type="tel" id="telefone" name="telefone" placeholder="Digite seu telefone"&gt;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&lt;br&gt;&lt;br&gt;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&lt;!-- Newsletter --&gt;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&lt;label for="newsletter"&gt;Deseja receber e-mails promocionais?&lt;/label&gt;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&lt;input type="checkbox" id="newsletter" name="newsletter" value="sim"&gt; Sim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&lt;br&gt;&lt;br&gt;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&lt;!-- Cor Favorita --&gt;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&lt;label for="cor_favorita"&gt;Escolha sua cor favorita:&lt;/label&gt;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&lt;input type="color" id="cor_favorita" name="cor_favorita"&gt;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&lt;br&gt;&lt;br&gt;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&lt;!-- Foto de Perfil --&gt;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&lt;label for="foto_perfil"&gt;Carregar foto de perfil:&lt;/label&gt;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&lt;input type="file" id="foto_perfil" name="foto_perfil" accept="image/*"&gt;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&lt;br&gt;&lt;br&gt;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&lt;!-- Botão de Enviar --&gt;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&lt;button type="submit"&gt;Cadastrar&lt;/button&gt;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&lt;/form&gt;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&lt;/body&gt;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&lt;/html&gt;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49" name="Google Shape;349;g2f4f56976e8_0_182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alibri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7:notes"/>
          <p:cNvSpPr/>
          <p:nvPr>
            <p:ph idx="2" type="sldImg"/>
          </p:nvPr>
        </p:nvSpPr>
        <p:spPr>
          <a:xfrm>
            <a:off x="687388" y="1143000"/>
            <a:ext cx="54832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6" name="Google Shape;356;p27:notes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27:notes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alibri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2202acbf5f3_0_69:notes"/>
          <p:cNvSpPr/>
          <p:nvPr>
            <p:ph idx="2" type="sldImg"/>
          </p:nvPr>
        </p:nvSpPr>
        <p:spPr>
          <a:xfrm>
            <a:off x="687388" y="1143000"/>
            <a:ext cx="5483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" name="Google Shape;49;g2202acbf5f3_0_6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g2202acbf5f3_0_69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202acbf5f3_0_77:notes"/>
          <p:cNvSpPr/>
          <p:nvPr>
            <p:ph idx="2" type="sldImg"/>
          </p:nvPr>
        </p:nvSpPr>
        <p:spPr>
          <a:xfrm>
            <a:off x="687388" y="1143000"/>
            <a:ext cx="5483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g2202acbf5f3_0_7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g2202acbf5f3_0_77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202acbf5f3_0_85:notes"/>
          <p:cNvSpPr/>
          <p:nvPr>
            <p:ph idx="2" type="sldImg"/>
          </p:nvPr>
        </p:nvSpPr>
        <p:spPr>
          <a:xfrm>
            <a:off x="687388" y="1143000"/>
            <a:ext cx="5483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g2202acbf5f3_0_8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g2202acbf5f3_0_85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202acbf5f3_0_95:notes"/>
          <p:cNvSpPr/>
          <p:nvPr>
            <p:ph idx="2" type="sldImg"/>
          </p:nvPr>
        </p:nvSpPr>
        <p:spPr>
          <a:xfrm>
            <a:off x="687388" y="1143000"/>
            <a:ext cx="5483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g2202acbf5f3_0_9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g2202acbf5f3_0_95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202acbf5f3_0_105:notes"/>
          <p:cNvSpPr/>
          <p:nvPr>
            <p:ph idx="2" type="sldImg"/>
          </p:nvPr>
        </p:nvSpPr>
        <p:spPr>
          <a:xfrm>
            <a:off x="687388" y="1143000"/>
            <a:ext cx="5483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g2202acbf5f3_0_10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g2202acbf5f3_0_105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202acbf5f3_0_115:notes"/>
          <p:cNvSpPr/>
          <p:nvPr>
            <p:ph idx="2" type="sldImg"/>
          </p:nvPr>
        </p:nvSpPr>
        <p:spPr>
          <a:xfrm>
            <a:off x="687388" y="1143000"/>
            <a:ext cx="5483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g2202acbf5f3_0_1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g2202acbf5f3_0_115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ndard">
  <p:cSld name="Standard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">
  <p:cSld name="Empt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2121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Relationship Id="rId4" Type="http://schemas.openxmlformats.org/officeDocument/2006/relationships/image" Target="../media/image1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Relationship Id="rId4" Type="http://schemas.openxmlformats.org/officeDocument/2006/relationships/image" Target="../media/image1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Relationship Id="rId4" Type="http://schemas.openxmlformats.org/officeDocument/2006/relationships/image" Target="../media/image15.png"/><Relationship Id="rId5" Type="http://schemas.openxmlformats.org/officeDocument/2006/relationships/image" Target="../media/image2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png"/><Relationship Id="rId4" Type="http://schemas.openxmlformats.org/officeDocument/2006/relationships/image" Target="../media/image2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png"/><Relationship Id="rId4" Type="http://schemas.openxmlformats.org/officeDocument/2006/relationships/image" Target="../media/image1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.png"/><Relationship Id="rId4" Type="http://schemas.openxmlformats.org/officeDocument/2006/relationships/image" Target="../media/image1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.png"/><Relationship Id="rId4" Type="http://schemas.openxmlformats.org/officeDocument/2006/relationships/image" Target="../media/image2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>
            <a:off x="18244457" y="0"/>
            <a:ext cx="6133193" cy="13716000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0F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" name="Google Shape;1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570926" y="5622272"/>
            <a:ext cx="3480254" cy="311001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oogle Shape;19;p4"/>
          <p:cNvGrpSpPr/>
          <p:nvPr/>
        </p:nvGrpSpPr>
        <p:grpSpPr>
          <a:xfrm>
            <a:off x="1436182" y="5474311"/>
            <a:ext cx="16138140" cy="3719640"/>
            <a:chOff x="1326470" y="6209983"/>
            <a:chExt cx="16808274" cy="3719640"/>
          </a:xfrm>
        </p:grpSpPr>
        <p:sp>
          <p:nvSpPr>
            <p:cNvPr id="20" name="Google Shape;20;p4"/>
            <p:cNvSpPr txBox="1"/>
            <p:nvPr/>
          </p:nvSpPr>
          <p:spPr>
            <a:xfrm>
              <a:off x="1326470" y="6209983"/>
              <a:ext cx="16808274" cy="19345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Arial"/>
                <a:buNone/>
              </a:pPr>
              <a:r>
                <a:rPr b="1" lang="pt-BR" sz="9600">
                  <a:solidFill>
                    <a:srgbClr val="FFFFFF"/>
                  </a:solidFill>
                </a:rPr>
                <a:t>Formulários e campos</a:t>
              </a:r>
              <a:endParaRPr b="1" i="0" sz="9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4"/>
            <p:cNvSpPr/>
            <p:nvPr/>
          </p:nvSpPr>
          <p:spPr>
            <a:xfrm>
              <a:off x="1326470" y="9006293"/>
              <a:ext cx="14677202" cy="923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350"/>
                <a:buFont typeface="Arial"/>
                <a:buNone/>
              </a:pPr>
              <a:r>
                <a:rPr b="0" i="0" lang="pt-BR" sz="5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Desenvolvimento Web</a:t>
              </a:r>
              <a:endParaRPr/>
            </a:p>
          </p:txBody>
        </p:sp>
      </p:grpSp>
      <p:sp>
        <p:nvSpPr>
          <p:cNvPr id="22" name="Google Shape;22;p4"/>
          <p:cNvSpPr/>
          <p:nvPr/>
        </p:nvSpPr>
        <p:spPr>
          <a:xfrm>
            <a:off x="1326470" y="914878"/>
            <a:ext cx="1467720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pt-BR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Universidade da Região de Joinville - UNIVILLE</a:t>
            </a:r>
            <a:endParaRPr b="0" i="0" sz="3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" name="Google Shape;23;p4"/>
          <p:cNvGrpSpPr/>
          <p:nvPr/>
        </p:nvGrpSpPr>
        <p:grpSpPr>
          <a:xfrm>
            <a:off x="17831204" y="0"/>
            <a:ext cx="359679" cy="13716000"/>
            <a:chOff x="0" y="0"/>
            <a:chExt cx="359679" cy="13716000"/>
          </a:xfrm>
        </p:grpSpPr>
        <p:sp>
          <p:nvSpPr>
            <p:cNvPr id="24" name="Google Shape;24;p4"/>
            <p:cNvSpPr/>
            <p:nvPr/>
          </p:nvSpPr>
          <p:spPr>
            <a:xfrm>
              <a:off x="180000" y="0"/>
              <a:ext cx="179679" cy="13716000"/>
            </a:xfrm>
            <a:prstGeom prst="rect">
              <a:avLst/>
            </a:prstGeom>
            <a:solidFill>
              <a:srgbClr val="4E9F3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0" y="0"/>
              <a:ext cx="179678" cy="13716000"/>
            </a:xfrm>
            <a:prstGeom prst="rect">
              <a:avLst/>
            </a:prstGeom>
            <a:solidFill>
              <a:srgbClr val="1E512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" name="Google Shape;26;p4"/>
          <p:cNvSpPr/>
          <p:nvPr/>
        </p:nvSpPr>
        <p:spPr>
          <a:xfrm>
            <a:off x="1326470" y="12432937"/>
            <a:ext cx="1467720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pt-BR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Prof. </a:t>
            </a:r>
            <a:r>
              <a:rPr lang="pt-BR" sz="3200">
                <a:solidFill>
                  <a:srgbClr val="FFFFFF"/>
                </a:solidFill>
              </a:rPr>
              <a:t>Eduardo Gabriel</a:t>
            </a:r>
            <a:endParaRPr b="0" i="0" sz="3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3"/>
          <p:cNvSpPr/>
          <p:nvPr/>
        </p:nvSpPr>
        <p:spPr>
          <a:xfrm>
            <a:off x="1102040" y="9282545"/>
            <a:ext cx="13799700" cy="1553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3"/>
          <p:cNvSpPr txBox="1"/>
          <p:nvPr/>
        </p:nvSpPr>
        <p:spPr>
          <a:xfrm>
            <a:off x="1079999" y="4267267"/>
            <a:ext cx="12996300" cy="82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0" i="0" lang="pt-BR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0" i="0" lang="pt-BR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&lt;html lang="pt-br“&gt;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0" i="0" lang="pt-BR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&lt;head&gt;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0" i="0" lang="pt-BR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&lt;title&gt;Documento HTML mínimo&lt;/title&gt;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0" i="0" lang="pt-BR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&lt;meta charset="utf-8"&gt;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0" i="0" lang="pt-BR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&lt;/head&gt;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0" i="0" lang="pt-BR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&lt;body&gt;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br>
              <a:rPr b="0" i="0" lang="pt-BR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pt-BR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0" i="0" lang="pt-BR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&lt;!--</a:t>
            </a:r>
            <a:r>
              <a:rPr b="0" i="1" lang="pt-BR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isso é um comentário em HTML</a:t>
            </a:r>
            <a:r>
              <a:rPr b="0" i="0" lang="pt-BR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br>
              <a:rPr b="0" i="0" lang="pt-BR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pt-BR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&lt;/body&gt;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0" i="0" lang="pt-BR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/>
          </a:p>
        </p:txBody>
      </p:sp>
      <p:sp>
        <p:nvSpPr>
          <p:cNvPr id="116" name="Google Shape;116;p13"/>
          <p:cNvSpPr/>
          <p:nvPr/>
        </p:nvSpPr>
        <p:spPr>
          <a:xfrm>
            <a:off x="1079999" y="2880000"/>
            <a:ext cx="22220100" cy="11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Arial"/>
              <a:buNone/>
            </a:pPr>
            <a:r>
              <a:rPr b="1" i="0" lang="pt-BR" sz="5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HTML5 mínimo – </a:t>
            </a:r>
            <a:endParaRPr b="0" i="0" sz="5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7" name="Google Shape;117;p13"/>
          <p:cNvPicPr preferRelativeResize="0"/>
          <p:nvPr/>
        </p:nvPicPr>
        <p:blipFill rotWithShape="1">
          <a:blip r:embed="rId3">
            <a:alphaModFix amt="51000"/>
          </a:blip>
          <a:srcRect b="0" l="0" r="0" t="0"/>
          <a:stretch/>
        </p:blipFill>
        <p:spPr>
          <a:xfrm>
            <a:off x="23300085" y="12758658"/>
            <a:ext cx="711200" cy="635000"/>
          </a:xfrm>
          <a:prstGeom prst="rect">
            <a:avLst/>
          </a:prstGeom>
          <a:solidFill>
            <a:srgbClr val="121212"/>
          </a:solidFill>
          <a:ln>
            <a:noFill/>
          </a:ln>
        </p:spPr>
      </p:pic>
      <p:sp>
        <p:nvSpPr>
          <p:cNvPr id="118" name="Google Shape;118;p13"/>
          <p:cNvSpPr txBox="1"/>
          <p:nvPr/>
        </p:nvSpPr>
        <p:spPr>
          <a:xfrm>
            <a:off x="1079999" y="720000"/>
            <a:ext cx="222201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BB2F9"/>
              </a:buClr>
              <a:buSzPts val="7000"/>
              <a:buFont typeface="Arial"/>
              <a:buNone/>
            </a:pPr>
            <a:r>
              <a:rPr b="1" i="0" lang="pt-BR" sz="7000" u="none" cap="none" strike="noStrike">
                <a:solidFill>
                  <a:srgbClr val="4BB2F9"/>
                </a:solidFill>
                <a:latin typeface="Arial"/>
                <a:ea typeface="Arial"/>
                <a:cs typeface="Arial"/>
                <a:sym typeface="Arial"/>
              </a:rPr>
              <a:t>Marcação HTML</a:t>
            </a:r>
            <a:endParaRPr/>
          </a:p>
        </p:txBody>
      </p:sp>
      <p:sp>
        <p:nvSpPr>
          <p:cNvPr id="119" name="Google Shape;119;p13"/>
          <p:cNvSpPr/>
          <p:nvPr/>
        </p:nvSpPr>
        <p:spPr>
          <a:xfrm>
            <a:off x="15727428" y="3440123"/>
            <a:ext cx="6439824" cy="7865208"/>
          </a:xfrm>
          <a:prstGeom prst="flowChartDocument">
            <a:avLst/>
          </a:prstGeom>
          <a:noFill/>
          <a:ln cap="flat" cmpd="sng" w="1270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b="1" i="0" lang="pt-BR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&lt;!-- --&gt;</a:t>
            </a:r>
            <a:r>
              <a:rPr b="0" i="0" lang="pt-BR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Comentário dentro do HTML.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14"/>
          <p:cNvGrpSpPr/>
          <p:nvPr/>
        </p:nvGrpSpPr>
        <p:grpSpPr>
          <a:xfrm>
            <a:off x="0" y="0"/>
            <a:ext cx="6133193" cy="13716000"/>
            <a:chOff x="18244457" y="0"/>
            <a:chExt cx="6133193" cy="13716000"/>
          </a:xfrm>
        </p:grpSpPr>
        <p:sp>
          <p:nvSpPr>
            <p:cNvPr id="126" name="Google Shape;126;p14"/>
            <p:cNvSpPr/>
            <p:nvPr/>
          </p:nvSpPr>
          <p:spPr>
            <a:xfrm>
              <a:off x="18244457" y="0"/>
              <a:ext cx="6133193" cy="13716000"/>
            </a:xfrm>
            <a:prstGeom prst="rect">
              <a:avLst/>
            </a:prstGeom>
            <a:solidFill>
              <a:srgbClr val="27272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7" name="Google Shape;127;p1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9570926" y="5302993"/>
              <a:ext cx="3480254" cy="311001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8" name="Google Shape;128;p14"/>
          <p:cNvSpPr txBox="1"/>
          <p:nvPr/>
        </p:nvSpPr>
        <p:spPr>
          <a:xfrm>
            <a:off x="7459662" y="5890704"/>
            <a:ext cx="16221739" cy="19345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b="1" lang="pt-BR" sz="9600">
                <a:solidFill>
                  <a:srgbClr val="FFFFFF"/>
                </a:solidFill>
              </a:rPr>
              <a:t>Formulários</a:t>
            </a:r>
            <a:endParaRPr b="1" i="0" sz="9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9" name="Google Shape;129;p14"/>
          <p:cNvGrpSpPr/>
          <p:nvPr/>
        </p:nvGrpSpPr>
        <p:grpSpPr>
          <a:xfrm>
            <a:off x="6133192" y="0"/>
            <a:ext cx="359679" cy="13716000"/>
            <a:chOff x="0" y="0"/>
            <a:chExt cx="359679" cy="13716000"/>
          </a:xfrm>
        </p:grpSpPr>
        <p:sp>
          <p:nvSpPr>
            <p:cNvPr id="130" name="Google Shape;130;p14"/>
            <p:cNvSpPr/>
            <p:nvPr/>
          </p:nvSpPr>
          <p:spPr>
            <a:xfrm>
              <a:off x="180000" y="0"/>
              <a:ext cx="179679" cy="13716000"/>
            </a:xfrm>
            <a:prstGeom prst="rect">
              <a:avLst/>
            </a:prstGeom>
            <a:solidFill>
              <a:srgbClr val="4E9F3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14"/>
            <p:cNvSpPr/>
            <p:nvPr/>
          </p:nvSpPr>
          <p:spPr>
            <a:xfrm>
              <a:off x="0" y="0"/>
              <a:ext cx="179678" cy="13716000"/>
            </a:xfrm>
            <a:prstGeom prst="rect">
              <a:avLst/>
            </a:prstGeom>
            <a:solidFill>
              <a:srgbClr val="1E512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5"/>
          <p:cNvSpPr txBox="1"/>
          <p:nvPr/>
        </p:nvSpPr>
        <p:spPr>
          <a:xfrm>
            <a:off x="1080000" y="4267275"/>
            <a:ext cx="21914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38" name="Google Shape;138;p15"/>
          <p:cNvSpPr/>
          <p:nvPr/>
        </p:nvSpPr>
        <p:spPr>
          <a:xfrm>
            <a:off x="1080000" y="2880000"/>
            <a:ext cx="22220100" cy="100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200">
              <a:solidFill>
                <a:srgbClr val="FFFFFF"/>
              </a:solidFill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200">
                <a:solidFill>
                  <a:srgbClr val="FFFFFF"/>
                </a:solidFill>
              </a:rPr>
              <a:t>Formulários em HTML são elementos que permitem coletar dados do usuário, como texto, senhas, e-mails ou arquivos, e enviar essas informações para um servidor usando a tag </a:t>
            </a:r>
            <a:r>
              <a:rPr b="1" lang="pt-BR" sz="6200">
                <a:solidFill>
                  <a:srgbClr val="121212"/>
                </a:solidFill>
                <a:highlight>
                  <a:srgbClr val="FFFF00"/>
                </a:highlight>
              </a:rPr>
              <a:t>&lt;form&gt;</a:t>
            </a:r>
            <a:endParaRPr b="1" sz="6200">
              <a:solidFill>
                <a:srgbClr val="121212"/>
              </a:solidFill>
              <a:highlight>
                <a:srgbClr val="FFFF00"/>
              </a:highlight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200">
              <a:solidFill>
                <a:srgbClr val="FFFFFF"/>
              </a:solidFill>
            </a:endParaRPr>
          </a:p>
          <a:p>
            <a:pPr indent="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200">
              <a:solidFill>
                <a:srgbClr val="FFFFFF"/>
              </a:solidFill>
            </a:endParaRPr>
          </a:p>
          <a:p>
            <a:pPr indent="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200">
              <a:solidFill>
                <a:srgbClr val="FFFFFF"/>
              </a:solidFill>
            </a:endParaRPr>
          </a:p>
        </p:txBody>
      </p:sp>
      <p:pic>
        <p:nvPicPr>
          <p:cNvPr id="139" name="Google Shape;139;p15"/>
          <p:cNvPicPr preferRelativeResize="0"/>
          <p:nvPr/>
        </p:nvPicPr>
        <p:blipFill rotWithShape="1">
          <a:blip r:embed="rId3">
            <a:alphaModFix amt="51000"/>
          </a:blip>
          <a:srcRect b="0" l="0" r="0" t="0"/>
          <a:stretch/>
        </p:blipFill>
        <p:spPr>
          <a:xfrm>
            <a:off x="23300085" y="12758658"/>
            <a:ext cx="711200" cy="635000"/>
          </a:xfrm>
          <a:prstGeom prst="rect">
            <a:avLst/>
          </a:prstGeom>
          <a:solidFill>
            <a:srgbClr val="121212"/>
          </a:solidFill>
          <a:ln>
            <a:noFill/>
          </a:ln>
        </p:spPr>
      </p:pic>
      <p:sp>
        <p:nvSpPr>
          <p:cNvPr id="140" name="Google Shape;140;p15"/>
          <p:cNvSpPr txBox="1"/>
          <p:nvPr/>
        </p:nvSpPr>
        <p:spPr>
          <a:xfrm>
            <a:off x="1079999" y="720000"/>
            <a:ext cx="222201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BB2F9"/>
              </a:buClr>
              <a:buSzPts val="7000"/>
              <a:buFont typeface="Arial"/>
              <a:buNone/>
            </a:pPr>
            <a:r>
              <a:rPr b="1" lang="pt-BR" sz="7000">
                <a:solidFill>
                  <a:srgbClr val="4BB2F9"/>
                </a:solidFill>
              </a:rPr>
              <a:t>Formulários</a:t>
            </a:r>
            <a:endParaRPr/>
          </a:p>
        </p:txBody>
      </p:sp>
      <p:pic>
        <p:nvPicPr>
          <p:cNvPr id="141" name="Google Shape;14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0000" y="8805838"/>
            <a:ext cx="6286500" cy="372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/>
        </p:nvSpPr>
        <p:spPr>
          <a:xfrm>
            <a:off x="1080000" y="4267275"/>
            <a:ext cx="21914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48" name="Google Shape;148;p16"/>
          <p:cNvSpPr/>
          <p:nvPr/>
        </p:nvSpPr>
        <p:spPr>
          <a:xfrm>
            <a:off x="1080000" y="2880000"/>
            <a:ext cx="22220100" cy="100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500">
                <a:solidFill>
                  <a:srgbClr val="FFFFFF"/>
                </a:solidFill>
              </a:rPr>
              <a:t>Dentro de um formulário HTML, você pode usar diversos tipos de </a:t>
            </a:r>
            <a:r>
              <a:rPr b="1" lang="pt-BR" sz="4500">
                <a:solidFill>
                  <a:srgbClr val="121212"/>
                </a:solidFill>
                <a:highlight>
                  <a:srgbClr val="FFFF00"/>
                </a:highlight>
              </a:rPr>
              <a:t>&lt;input&gt;</a:t>
            </a:r>
            <a:r>
              <a:rPr lang="pt-BR" sz="4500">
                <a:solidFill>
                  <a:srgbClr val="FFFFFF"/>
                </a:solidFill>
              </a:rPr>
              <a:t> para coletar diferentes tipos de dados do usuário. Como texto, email, campo de seleção, senha….</a:t>
            </a:r>
            <a:endParaRPr sz="6300">
              <a:solidFill>
                <a:srgbClr val="FFFFFF"/>
              </a:solidFill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300">
              <a:solidFill>
                <a:srgbClr val="FFFFFF"/>
              </a:solidFill>
            </a:endParaRPr>
          </a:p>
          <a:p>
            <a:pPr indent="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300">
              <a:solidFill>
                <a:srgbClr val="FFFFFF"/>
              </a:solidFill>
            </a:endParaRPr>
          </a:p>
          <a:p>
            <a:pPr indent="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300">
              <a:solidFill>
                <a:srgbClr val="FFFFFF"/>
              </a:solidFill>
            </a:endParaRPr>
          </a:p>
        </p:txBody>
      </p:sp>
      <p:pic>
        <p:nvPicPr>
          <p:cNvPr id="149" name="Google Shape;149;p16"/>
          <p:cNvPicPr preferRelativeResize="0"/>
          <p:nvPr/>
        </p:nvPicPr>
        <p:blipFill rotWithShape="1">
          <a:blip r:embed="rId3">
            <a:alphaModFix amt="51000"/>
          </a:blip>
          <a:srcRect b="0" l="0" r="0" t="0"/>
          <a:stretch/>
        </p:blipFill>
        <p:spPr>
          <a:xfrm>
            <a:off x="23300085" y="12758658"/>
            <a:ext cx="711200" cy="635000"/>
          </a:xfrm>
          <a:prstGeom prst="rect">
            <a:avLst/>
          </a:prstGeom>
          <a:solidFill>
            <a:srgbClr val="121212"/>
          </a:solidFill>
          <a:ln>
            <a:noFill/>
          </a:ln>
        </p:spPr>
      </p:pic>
      <p:sp>
        <p:nvSpPr>
          <p:cNvPr id="150" name="Google Shape;150;p16"/>
          <p:cNvSpPr txBox="1"/>
          <p:nvPr/>
        </p:nvSpPr>
        <p:spPr>
          <a:xfrm>
            <a:off x="1079999" y="720000"/>
            <a:ext cx="222201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BB2F9"/>
              </a:buClr>
              <a:buSzPts val="7000"/>
              <a:buFont typeface="Arial"/>
              <a:buNone/>
            </a:pPr>
            <a:r>
              <a:rPr b="1" lang="pt-BR" sz="7000">
                <a:solidFill>
                  <a:srgbClr val="4BB2F9"/>
                </a:solidFill>
              </a:rPr>
              <a:t>Formulários</a:t>
            </a:r>
            <a:endParaRPr/>
          </a:p>
        </p:txBody>
      </p:sp>
      <p:pic>
        <p:nvPicPr>
          <p:cNvPr id="151" name="Google Shape;15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1638" y="5197175"/>
            <a:ext cx="14371120" cy="819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oogle Shape;157;p17"/>
          <p:cNvGrpSpPr/>
          <p:nvPr/>
        </p:nvGrpSpPr>
        <p:grpSpPr>
          <a:xfrm>
            <a:off x="0" y="0"/>
            <a:ext cx="6133200" cy="13716000"/>
            <a:chOff x="18244457" y="0"/>
            <a:chExt cx="6133200" cy="13716000"/>
          </a:xfrm>
        </p:grpSpPr>
        <p:sp>
          <p:nvSpPr>
            <p:cNvPr id="158" name="Google Shape;158;p17"/>
            <p:cNvSpPr/>
            <p:nvPr/>
          </p:nvSpPr>
          <p:spPr>
            <a:xfrm>
              <a:off x="18244457" y="0"/>
              <a:ext cx="6133200" cy="13716000"/>
            </a:xfrm>
            <a:prstGeom prst="rect">
              <a:avLst/>
            </a:prstGeom>
            <a:solidFill>
              <a:srgbClr val="27272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59" name="Google Shape;159;p1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9570926" y="5302993"/>
              <a:ext cx="3480254" cy="311001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0" name="Google Shape;160;p17"/>
          <p:cNvSpPr txBox="1"/>
          <p:nvPr/>
        </p:nvSpPr>
        <p:spPr>
          <a:xfrm>
            <a:off x="7459662" y="5890704"/>
            <a:ext cx="16221600" cy="193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b="1" lang="pt-BR" sz="9600">
                <a:solidFill>
                  <a:srgbClr val="FFFFFF"/>
                </a:solidFill>
              </a:rPr>
              <a:t>Campos (inputs)</a:t>
            </a:r>
            <a:endParaRPr b="1" i="0" sz="9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1" name="Google Shape;161;p17"/>
          <p:cNvGrpSpPr/>
          <p:nvPr/>
        </p:nvGrpSpPr>
        <p:grpSpPr>
          <a:xfrm>
            <a:off x="6133192" y="0"/>
            <a:ext cx="359700" cy="13716000"/>
            <a:chOff x="0" y="0"/>
            <a:chExt cx="359700" cy="13716000"/>
          </a:xfrm>
        </p:grpSpPr>
        <p:sp>
          <p:nvSpPr>
            <p:cNvPr id="162" name="Google Shape;162;p17"/>
            <p:cNvSpPr/>
            <p:nvPr/>
          </p:nvSpPr>
          <p:spPr>
            <a:xfrm>
              <a:off x="180000" y="0"/>
              <a:ext cx="179700" cy="13716000"/>
            </a:xfrm>
            <a:prstGeom prst="rect">
              <a:avLst/>
            </a:prstGeom>
            <a:solidFill>
              <a:srgbClr val="4E9F3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17"/>
            <p:cNvSpPr/>
            <p:nvPr/>
          </p:nvSpPr>
          <p:spPr>
            <a:xfrm>
              <a:off x="0" y="0"/>
              <a:ext cx="179700" cy="13716000"/>
            </a:xfrm>
            <a:prstGeom prst="rect">
              <a:avLst/>
            </a:prstGeom>
            <a:solidFill>
              <a:srgbClr val="1E512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/>
        </p:nvSpPr>
        <p:spPr>
          <a:xfrm>
            <a:off x="1080000" y="4267275"/>
            <a:ext cx="21914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70" name="Google Shape;170;p18"/>
          <p:cNvSpPr/>
          <p:nvPr/>
        </p:nvSpPr>
        <p:spPr>
          <a:xfrm>
            <a:off x="1080000" y="2880000"/>
            <a:ext cx="22220100" cy="10016100"/>
          </a:xfrm>
          <a:prstGeom prst="rect">
            <a:avLst/>
          </a:prstGeom>
          <a:solidFill>
            <a:srgbClr val="12121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461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Char char="●"/>
            </a:pPr>
            <a:r>
              <a:rPr lang="pt-BR" sz="5000">
                <a:solidFill>
                  <a:srgbClr val="FFFFFF"/>
                </a:solidFill>
              </a:rPr>
              <a:t>Texto Simples: </a:t>
            </a:r>
            <a:r>
              <a:rPr b="1" lang="pt-BR" sz="5000">
                <a:solidFill>
                  <a:srgbClr val="FFFFFF"/>
                </a:solidFill>
              </a:rPr>
              <a:t>&lt;input type="text"&gt;</a:t>
            </a:r>
            <a:endParaRPr b="1" sz="5000">
              <a:solidFill>
                <a:srgbClr val="FFFFFF"/>
              </a:solidFill>
            </a:endParaRPr>
          </a:p>
          <a:p>
            <a:pPr indent="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rgbClr val="FFFFFF"/>
              </a:solidFill>
            </a:endParaRPr>
          </a:p>
          <a:p>
            <a:pPr indent="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rgbClr val="FFFFFF"/>
              </a:solidFill>
            </a:endParaRPr>
          </a:p>
        </p:txBody>
      </p:sp>
      <p:pic>
        <p:nvPicPr>
          <p:cNvPr id="171" name="Google Shape;171;p18"/>
          <p:cNvPicPr preferRelativeResize="0"/>
          <p:nvPr/>
        </p:nvPicPr>
        <p:blipFill rotWithShape="1">
          <a:blip r:embed="rId3">
            <a:alphaModFix amt="51000"/>
          </a:blip>
          <a:srcRect b="0" l="0" r="0" t="0"/>
          <a:stretch/>
        </p:blipFill>
        <p:spPr>
          <a:xfrm>
            <a:off x="23300085" y="12758658"/>
            <a:ext cx="711200" cy="635000"/>
          </a:xfrm>
          <a:prstGeom prst="rect">
            <a:avLst/>
          </a:prstGeom>
          <a:solidFill>
            <a:srgbClr val="121212"/>
          </a:solidFill>
          <a:ln>
            <a:noFill/>
          </a:ln>
        </p:spPr>
      </p:pic>
      <p:sp>
        <p:nvSpPr>
          <p:cNvPr id="172" name="Google Shape;172;p18"/>
          <p:cNvSpPr txBox="1"/>
          <p:nvPr/>
        </p:nvSpPr>
        <p:spPr>
          <a:xfrm>
            <a:off x="1079999" y="720000"/>
            <a:ext cx="222201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0">
                <a:solidFill>
                  <a:srgbClr val="4BB2F9"/>
                </a:solidFill>
              </a:rPr>
              <a:t>Campos (inputs)</a:t>
            </a:r>
            <a:endParaRPr b="1" sz="7000">
              <a:solidFill>
                <a:srgbClr val="4BB2F9"/>
              </a:solidFill>
            </a:endParaRPr>
          </a:p>
        </p:txBody>
      </p:sp>
      <p:pic>
        <p:nvPicPr>
          <p:cNvPr id="173" name="Google Shape;17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42425" y="4267275"/>
            <a:ext cx="24420076" cy="73570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9"/>
          <p:cNvSpPr txBox="1"/>
          <p:nvPr/>
        </p:nvSpPr>
        <p:spPr>
          <a:xfrm>
            <a:off x="1080000" y="4267275"/>
            <a:ext cx="21914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80" name="Google Shape;180;p19"/>
          <p:cNvSpPr/>
          <p:nvPr/>
        </p:nvSpPr>
        <p:spPr>
          <a:xfrm>
            <a:off x="1080000" y="2880000"/>
            <a:ext cx="22220100" cy="10016100"/>
          </a:xfrm>
          <a:prstGeom prst="rect">
            <a:avLst/>
          </a:prstGeom>
          <a:solidFill>
            <a:srgbClr val="12121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461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Char char="●"/>
            </a:pPr>
            <a:r>
              <a:rPr lang="pt-BR" sz="5000">
                <a:solidFill>
                  <a:srgbClr val="FFFFFF"/>
                </a:solidFill>
              </a:rPr>
              <a:t>Senha: </a:t>
            </a:r>
            <a:r>
              <a:rPr b="1" lang="pt-BR" sz="5000">
                <a:solidFill>
                  <a:srgbClr val="FFFFFF"/>
                </a:solidFill>
              </a:rPr>
              <a:t>&lt;input type="password"&gt;</a:t>
            </a:r>
            <a:endParaRPr b="1" sz="5000">
              <a:solidFill>
                <a:srgbClr val="FFFFFF"/>
              </a:solidFill>
            </a:endParaRPr>
          </a:p>
          <a:p>
            <a:pPr indent="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rgbClr val="FFFFFF"/>
              </a:solidFill>
            </a:endParaRPr>
          </a:p>
          <a:p>
            <a:pPr indent="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rgbClr val="FFFFFF"/>
              </a:solidFill>
            </a:endParaRPr>
          </a:p>
        </p:txBody>
      </p:sp>
      <p:pic>
        <p:nvPicPr>
          <p:cNvPr id="181" name="Google Shape;181;p19"/>
          <p:cNvPicPr preferRelativeResize="0"/>
          <p:nvPr/>
        </p:nvPicPr>
        <p:blipFill rotWithShape="1">
          <a:blip r:embed="rId3">
            <a:alphaModFix amt="51000"/>
          </a:blip>
          <a:srcRect b="0" l="0" r="0" t="0"/>
          <a:stretch/>
        </p:blipFill>
        <p:spPr>
          <a:xfrm>
            <a:off x="23300085" y="12758658"/>
            <a:ext cx="711200" cy="635000"/>
          </a:xfrm>
          <a:prstGeom prst="rect">
            <a:avLst/>
          </a:prstGeom>
          <a:solidFill>
            <a:srgbClr val="121212"/>
          </a:solidFill>
          <a:ln>
            <a:noFill/>
          </a:ln>
        </p:spPr>
      </p:pic>
      <p:sp>
        <p:nvSpPr>
          <p:cNvPr id="182" name="Google Shape;182;p19"/>
          <p:cNvSpPr txBox="1"/>
          <p:nvPr/>
        </p:nvSpPr>
        <p:spPr>
          <a:xfrm>
            <a:off x="1079999" y="720000"/>
            <a:ext cx="222201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0">
                <a:solidFill>
                  <a:srgbClr val="4BB2F9"/>
                </a:solidFill>
              </a:rPr>
              <a:t>Campos (inputs)</a:t>
            </a:r>
            <a:endParaRPr b="1" sz="7000">
              <a:solidFill>
                <a:srgbClr val="4BB2F9"/>
              </a:solidFill>
            </a:endParaRPr>
          </a:p>
        </p:txBody>
      </p:sp>
      <p:pic>
        <p:nvPicPr>
          <p:cNvPr id="183" name="Google Shape;18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027775"/>
            <a:ext cx="24377651" cy="77370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0"/>
          <p:cNvSpPr txBox="1"/>
          <p:nvPr/>
        </p:nvSpPr>
        <p:spPr>
          <a:xfrm>
            <a:off x="1080000" y="4267275"/>
            <a:ext cx="21914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90" name="Google Shape;190;p20"/>
          <p:cNvSpPr/>
          <p:nvPr/>
        </p:nvSpPr>
        <p:spPr>
          <a:xfrm>
            <a:off x="1080000" y="2880000"/>
            <a:ext cx="22220100" cy="10016100"/>
          </a:xfrm>
          <a:prstGeom prst="rect">
            <a:avLst/>
          </a:prstGeom>
          <a:solidFill>
            <a:srgbClr val="12121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461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Char char="●"/>
            </a:pPr>
            <a:r>
              <a:rPr lang="pt-BR" sz="5000">
                <a:solidFill>
                  <a:srgbClr val="FFFFFF"/>
                </a:solidFill>
              </a:rPr>
              <a:t>E-mail: </a:t>
            </a:r>
            <a:r>
              <a:rPr b="1" lang="pt-BR" sz="5000">
                <a:solidFill>
                  <a:srgbClr val="FFFFFF"/>
                </a:solidFill>
              </a:rPr>
              <a:t>&lt;input type="email"&gt;</a:t>
            </a:r>
            <a:endParaRPr b="1" sz="5000">
              <a:solidFill>
                <a:srgbClr val="FFFFFF"/>
              </a:solidFill>
            </a:endParaRPr>
          </a:p>
          <a:p>
            <a:pPr indent="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rgbClr val="FFFFFF"/>
              </a:solidFill>
            </a:endParaRPr>
          </a:p>
          <a:p>
            <a:pPr indent="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rgbClr val="FFFFFF"/>
              </a:solidFill>
            </a:endParaRPr>
          </a:p>
        </p:txBody>
      </p:sp>
      <p:pic>
        <p:nvPicPr>
          <p:cNvPr id="191" name="Google Shape;191;p20"/>
          <p:cNvPicPr preferRelativeResize="0"/>
          <p:nvPr/>
        </p:nvPicPr>
        <p:blipFill rotWithShape="1">
          <a:blip r:embed="rId3">
            <a:alphaModFix amt="51000"/>
          </a:blip>
          <a:srcRect b="0" l="0" r="0" t="0"/>
          <a:stretch/>
        </p:blipFill>
        <p:spPr>
          <a:xfrm>
            <a:off x="23300085" y="12758658"/>
            <a:ext cx="711200" cy="635000"/>
          </a:xfrm>
          <a:prstGeom prst="rect">
            <a:avLst/>
          </a:prstGeom>
          <a:solidFill>
            <a:srgbClr val="121212"/>
          </a:solidFill>
          <a:ln>
            <a:noFill/>
          </a:ln>
        </p:spPr>
      </p:pic>
      <p:sp>
        <p:nvSpPr>
          <p:cNvPr id="192" name="Google Shape;192;p20"/>
          <p:cNvSpPr txBox="1"/>
          <p:nvPr/>
        </p:nvSpPr>
        <p:spPr>
          <a:xfrm>
            <a:off x="1079999" y="720000"/>
            <a:ext cx="222201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0">
                <a:solidFill>
                  <a:srgbClr val="4BB2F9"/>
                </a:solidFill>
              </a:rPr>
              <a:t>Campos (inputs)</a:t>
            </a:r>
            <a:endParaRPr b="1" sz="7000">
              <a:solidFill>
                <a:srgbClr val="4BB2F9"/>
              </a:solidFill>
            </a:endParaRPr>
          </a:p>
        </p:txBody>
      </p:sp>
      <p:pic>
        <p:nvPicPr>
          <p:cNvPr id="193" name="Google Shape;19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271325"/>
            <a:ext cx="24377651" cy="77370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1"/>
          <p:cNvSpPr txBox="1"/>
          <p:nvPr/>
        </p:nvSpPr>
        <p:spPr>
          <a:xfrm>
            <a:off x="1080000" y="4267275"/>
            <a:ext cx="21914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00" name="Google Shape;200;p21"/>
          <p:cNvSpPr/>
          <p:nvPr/>
        </p:nvSpPr>
        <p:spPr>
          <a:xfrm>
            <a:off x="1080000" y="2880000"/>
            <a:ext cx="22220100" cy="10016100"/>
          </a:xfrm>
          <a:prstGeom prst="rect">
            <a:avLst/>
          </a:prstGeom>
          <a:solidFill>
            <a:srgbClr val="12121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461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Char char="●"/>
            </a:pPr>
            <a:r>
              <a:rPr lang="pt-BR" sz="5000">
                <a:solidFill>
                  <a:srgbClr val="FFFFFF"/>
                </a:solidFill>
              </a:rPr>
              <a:t>Número: </a:t>
            </a:r>
            <a:r>
              <a:rPr b="1" lang="pt-BR" sz="5000">
                <a:solidFill>
                  <a:srgbClr val="FFFFFF"/>
                </a:solidFill>
              </a:rPr>
              <a:t>&lt;input type="number"&gt;</a:t>
            </a:r>
            <a:endParaRPr b="1" sz="5000">
              <a:solidFill>
                <a:srgbClr val="FFFFFF"/>
              </a:solidFill>
            </a:endParaRPr>
          </a:p>
          <a:p>
            <a:pPr indent="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rgbClr val="FFFFFF"/>
              </a:solidFill>
            </a:endParaRPr>
          </a:p>
          <a:p>
            <a:pPr indent="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rgbClr val="FFFFFF"/>
              </a:solidFill>
            </a:endParaRPr>
          </a:p>
        </p:txBody>
      </p:sp>
      <p:pic>
        <p:nvPicPr>
          <p:cNvPr id="201" name="Google Shape;201;p21"/>
          <p:cNvPicPr preferRelativeResize="0"/>
          <p:nvPr/>
        </p:nvPicPr>
        <p:blipFill rotWithShape="1">
          <a:blip r:embed="rId3">
            <a:alphaModFix amt="51000"/>
          </a:blip>
          <a:srcRect b="0" l="0" r="0" t="0"/>
          <a:stretch/>
        </p:blipFill>
        <p:spPr>
          <a:xfrm>
            <a:off x="23300085" y="12758658"/>
            <a:ext cx="711200" cy="635000"/>
          </a:xfrm>
          <a:prstGeom prst="rect">
            <a:avLst/>
          </a:prstGeom>
          <a:solidFill>
            <a:srgbClr val="121212"/>
          </a:solidFill>
          <a:ln>
            <a:noFill/>
          </a:ln>
        </p:spPr>
      </p:pic>
      <p:sp>
        <p:nvSpPr>
          <p:cNvPr id="202" name="Google Shape;202;p21"/>
          <p:cNvSpPr txBox="1"/>
          <p:nvPr/>
        </p:nvSpPr>
        <p:spPr>
          <a:xfrm>
            <a:off x="1079999" y="720000"/>
            <a:ext cx="222201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0">
                <a:solidFill>
                  <a:srgbClr val="4BB2F9"/>
                </a:solidFill>
              </a:rPr>
              <a:t>Campos (inputs)</a:t>
            </a:r>
            <a:endParaRPr b="1" sz="7000">
              <a:solidFill>
                <a:srgbClr val="4BB2F9"/>
              </a:solidFill>
            </a:endParaRPr>
          </a:p>
        </p:txBody>
      </p:sp>
      <p:pic>
        <p:nvPicPr>
          <p:cNvPr id="203" name="Google Shape;20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086225"/>
            <a:ext cx="24377651" cy="8070336"/>
          </a:xfrm>
          <a:prstGeom prst="rect">
            <a:avLst/>
          </a:prstGeom>
          <a:solidFill>
            <a:srgbClr val="121212"/>
          </a:solidFill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2"/>
          <p:cNvSpPr txBox="1"/>
          <p:nvPr/>
        </p:nvSpPr>
        <p:spPr>
          <a:xfrm>
            <a:off x="1080000" y="4267275"/>
            <a:ext cx="21914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10" name="Google Shape;210;p22"/>
          <p:cNvSpPr/>
          <p:nvPr/>
        </p:nvSpPr>
        <p:spPr>
          <a:xfrm>
            <a:off x="1080000" y="2880000"/>
            <a:ext cx="22220100" cy="10016100"/>
          </a:xfrm>
          <a:prstGeom prst="rect">
            <a:avLst/>
          </a:prstGeom>
          <a:solidFill>
            <a:srgbClr val="12121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461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Char char="●"/>
            </a:pPr>
            <a:r>
              <a:rPr lang="pt-BR" sz="5000">
                <a:solidFill>
                  <a:srgbClr val="FFFFFF"/>
                </a:solidFill>
              </a:rPr>
              <a:t>Data: </a:t>
            </a:r>
            <a:r>
              <a:rPr b="1" lang="pt-BR" sz="5000">
                <a:solidFill>
                  <a:srgbClr val="FFFFFF"/>
                </a:solidFill>
              </a:rPr>
              <a:t>&lt;input type="date"&gt;</a:t>
            </a:r>
            <a:endParaRPr b="1" sz="50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rgbClr val="FFFFFF"/>
              </a:solidFill>
            </a:endParaRPr>
          </a:p>
          <a:p>
            <a:pPr indent="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rgbClr val="FFFFFF"/>
              </a:solidFill>
            </a:endParaRPr>
          </a:p>
          <a:p>
            <a:pPr indent="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rgbClr val="FFFFFF"/>
              </a:solidFill>
            </a:endParaRPr>
          </a:p>
        </p:txBody>
      </p:sp>
      <p:pic>
        <p:nvPicPr>
          <p:cNvPr id="211" name="Google Shape;211;p22"/>
          <p:cNvPicPr preferRelativeResize="0"/>
          <p:nvPr/>
        </p:nvPicPr>
        <p:blipFill rotWithShape="1">
          <a:blip r:embed="rId3">
            <a:alphaModFix amt="51000"/>
          </a:blip>
          <a:srcRect b="0" l="0" r="0" t="0"/>
          <a:stretch/>
        </p:blipFill>
        <p:spPr>
          <a:xfrm>
            <a:off x="23300085" y="12758658"/>
            <a:ext cx="711200" cy="635000"/>
          </a:xfrm>
          <a:prstGeom prst="rect">
            <a:avLst/>
          </a:prstGeom>
          <a:solidFill>
            <a:srgbClr val="121212"/>
          </a:solidFill>
          <a:ln>
            <a:noFill/>
          </a:ln>
        </p:spPr>
      </p:pic>
      <p:sp>
        <p:nvSpPr>
          <p:cNvPr id="212" name="Google Shape;212;p22"/>
          <p:cNvSpPr txBox="1"/>
          <p:nvPr/>
        </p:nvSpPr>
        <p:spPr>
          <a:xfrm>
            <a:off x="1079999" y="720000"/>
            <a:ext cx="222201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0">
                <a:solidFill>
                  <a:srgbClr val="4BB2F9"/>
                </a:solidFill>
              </a:rPr>
              <a:t>Campos (inputs)</a:t>
            </a:r>
            <a:endParaRPr b="1" sz="7000">
              <a:solidFill>
                <a:srgbClr val="4BB2F9"/>
              </a:solidFill>
            </a:endParaRPr>
          </a:p>
        </p:txBody>
      </p:sp>
      <p:pic>
        <p:nvPicPr>
          <p:cNvPr id="213" name="Google Shape;21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61075" y="4022250"/>
            <a:ext cx="20257956" cy="9693751"/>
          </a:xfrm>
          <a:prstGeom prst="rect">
            <a:avLst/>
          </a:prstGeom>
          <a:solidFill>
            <a:srgbClr val="121212"/>
          </a:solidFill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1080000" y="2880000"/>
            <a:ext cx="20119200" cy="95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461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AutoNum type="arabicPeriod"/>
            </a:pPr>
            <a:r>
              <a:rPr lang="pt-BR" sz="5000">
                <a:solidFill>
                  <a:srgbClr val="FFFFFF"/>
                </a:solidFill>
              </a:rPr>
              <a:t>Recapitulando</a:t>
            </a:r>
            <a:endParaRPr sz="5000">
              <a:solidFill>
                <a:srgbClr val="FFFFFF"/>
              </a:solidFill>
            </a:endParaRPr>
          </a:p>
          <a:p>
            <a:pPr indent="-5461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AutoNum type="arabicPeriod"/>
            </a:pPr>
            <a:r>
              <a:rPr lang="pt-BR" sz="5000">
                <a:solidFill>
                  <a:srgbClr val="FFFFFF"/>
                </a:solidFill>
              </a:rPr>
              <a:t>Formulários</a:t>
            </a:r>
            <a:endParaRPr sz="5000">
              <a:solidFill>
                <a:srgbClr val="FFFFFF"/>
              </a:solidFill>
            </a:endParaRPr>
          </a:p>
          <a:p>
            <a:pPr indent="-5461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AutoNum type="arabicPeriod"/>
            </a:pPr>
            <a:r>
              <a:rPr lang="pt-BR" sz="5000">
                <a:solidFill>
                  <a:srgbClr val="FFFFFF"/>
                </a:solidFill>
              </a:rPr>
              <a:t>Campos (inputs)</a:t>
            </a:r>
            <a:endParaRPr sz="5000">
              <a:solidFill>
                <a:srgbClr val="FFFFFF"/>
              </a:solidFill>
            </a:endParaRPr>
          </a:p>
          <a:p>
            <a:pPr indent="-5461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AutoNum type="arabicPeriod"/>
            </a:pPr>
            <a:r>
              <a:rPr lang="pt-BR" sz="5000">
                <a:solidFill>
                  <a:srgbClr val="FFFFFF"/>
                </a:solidFill>
              </a:rPr>
              <a:t>Exercícios</a:t>
            </a:r>
            <a:endParaRPr sz="5000">
              <a:solidFill>
                <a:srgbClr val="FFFFFF"/>
              </a:solidFill>
            </a:endParaRPr>
          </a:p>
        </p:txBody>
      </p:sp>
      <p:pic>
        <p:nvPicPr>
          <p:cNvPr id="33" name="Google Shape;33;p5"/>
          <p:cNvPicPr preferRelativeResize="0"/>
          <p:nvPr/>
        </p:nvPicPr>
        <p:blipFill rotWithShape="1">
          <a:blip r:embed="rId3">
            <a:alphaModFix amt="51000"/>
          </a:blip>
          <a:srcRect b="0" l="0" r="0" t="0"/>
          <a:stretch/>
        </p:blipFill>
        <p:spPr>
          <a:xfrm>
            <a:off x="23300085" y="12758658"/>
            <a:ext cx="711200" cy="635000"/>
          </a:xfrm>
          <a:prstGeom prst="rect">
            <a:avLst/>
          </a:prstGeom>
          <a:solidFill>
            <a:srgbClr val="121212"/>
          </a:solidFill>
          <a:ln>
            <a:noFill/>
          </a:ln>
        </p:spPr>
      </p:pic>
      <p:sp>
        <p:nvSpPr>
          <p:cNvPr id="34" name="Google Shape;34;p5"/>
          <p:cNvSpPr txBox="1"/>
          <p:nvPr/>
        </p:nvSpPr>
        <p:spPr>
          <a:xfrm>
            <a:off x="1079999" y="720000"/>
            <a:ext cx="22220085" cy="15219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BB2F9"/>
              </a:buClr>
              <a:buSzPts val="7000"/>
              <a:buFont typeface="Arial"/>
              <a:buNone/>
            </a:pPr>
            <a:r>
              <a:rPr b="1" i="0" lang="pt-BR" sz="7000" u="none" cap="none" strike="noStrike">
                <a:solidFill>
                  <a:srgbClr val="4BB2F9"/>
                </a:solidFill>
                <a:latin typeface="Arial"/>
                <a:ea typeface="Arial"/>
                <a:cs typeface="Arial"/>
                <a:sym typeface="Arial"/>
              </a:rPr>
              <a:t>Sumário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3"/>
          <p:cNvSpPr txBox="1"/>
          <p:nvPr/>
        </p:nvSpPr>
        <p:spPr>
          <a:xfrm>
            <a:off x="1080000" y="4267275"/>
            <a:ext cx="21914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20" name="Google Shape;220;p23"/>
          <p:cNvSpPr/>
          <p:nvPr/>
        </p:nvSpPr>
        <p:spPr>
          <a:xfrm>
            <a:off x="1080000" y="2880000"/>
            <a:ext cx="22220100" cy="10016100"/>
          </a:xfrm>
          <a:prstGeom prst="rect">
            <a:avLst/>
          </a:prstGeom>
          <a:solidFill>
            <a:srgbClr val="12121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461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Char char="●"/>
            </a:pPr>
            <a:r>
              <a:rPr lang="pt-BR" sz="5000">
                <a:solidFill>
                  <a:srgbClr val="FFFFFF"/>
                </a:solidFill>
              </a:rPr>
              <a:t>Horário: </a:t>
            </a:r>
            <a:r>
              <a:rPr b="1" lang="pt-BR" sz="5000">
                <a:solidFill>
                  <a:srgbClr val="FFFFFF"/>
                </a:solidFill>
              </a:rPr>
              <a:t>&lt;input type="time"&gt;</a:t>
            </a:r>
            <a:endParaRPr b="1" sz="5000">
              <a:solidFill>
                <a:srgbClr val="FFFFFF"/>
              </a:solidFill>
            </a:endParaRPr>
          </a:p>
          <a:p>
            <a:pPr indent="-5461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Char char="●"/>
            </a:pPr>
            <a:r>
              <a:t/>
            </a:r>
            <a:endParaRPr sz="5000">
              <a:solidFill>
                <a:srgbClr val="FFFFFF"/>
              </a:solidFill>
            </a:endParaRPr>
          </a:p>
          <a:p>
            <a:pPr indent="-5461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Char char="●"/>
            </a:pPr>
            <a:r>
              <a:t/>
            </a:r>
            <a:endParaRPr sz="50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rgbClr val="FFFFFF"/>
              </a:solidFill>
            </a:endParaRPr>
          </a:p>
          <a:p>
            <a:pPr indent="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rgbClr val="FFFFFF"/>
              </a:solidFill>
            </a:endParaRPr>
          </a:p>
          <a:p>
            <a:pPr indent="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rgbClr val="FFFFFF"/>
              </a:solidFill>
            </a:endParaRPr>
          </a:p>
        </p:txBody>
      </p:sp>
      <p:pic>
        <p:nvPicPr>
          <p:cNvPr id="221" name="Google Shape;221;p23"/>
          <p:cNvPicPr preferRelativeResize="0"/>
          <p:nvPr/>
        </p:nvPicPr>
        <p:blipFill rotWithShape="1">
          <a:blip r:embed="rId3">
            <a:alphaModFix amt="51000"/>
          </a:blip>
          <a:srcRect b="0" l="0" r="0" t="0"/>
          <a:stretch/>
        </p:blipFill>
        <p:spPr>
          <a:xfrm>
            <a:off x="23300085" y="12758658"/>
            <a:ext cx="711200" cy="635000"/>
          </a:xfrm>
          <a:prstGeom prst="rect">
            <a:avLst/>
          </a:prstGeom>
          <a:solidFill>
            <a:srgbClr val="121212"/>
          </a:solidFill>
          <a:ln>
            <a:noFill/>
          </a:ln>
        </p:spPr>
      </p:pic>
      <p:sp>
        <p:nvSpPr>
          <p:cNvPr id="222" name="Google Shape;222;p23"/>
          <p:cNvSpPr txBox="1"/>
          <p:nvPr/>
        </p:nvSpPr>
        <p:spPr>
          <a:xfrm>
            <a:off x="1079999" y="720000"/>
            <a:ext cx="222201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0">
                <a:solidFill>
                  <a:srgbClr val="4BB2F9"/>
                </a:solidFill>
              </a:rPr>
              <a:t>Campos (inputs)</a:t>
            </a:r>
            <a:endParaRPr b="1" sz="7000">
              <a:solidFill>
                <a:srgbClr val="4BB2F9"/>
              </a:solidFill>
            </a:endParaRPr>
          </a:p>
        </p:txBody>
      </p:sp>
      <p:pic>
        <p:nvPicPr>
          <p:cNvPr id="223" name="Google Shape;22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939925"/>
            <a:ext cx="24377651" cy="9776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4"/>
          <p:cNvSpPr txBox="1"/>
          <p:nvPr/>
        </p:nvSpPr>
        <p:spPr>
          <a:xfrm>
            <a:off x="1080000" y="4267275"/>
            <a:ext cx="21914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30" name="Google Shape;230;p24"/>
          <p:cNvSpPr/>
          <p:nvPr/>
        </p:nvSpPr>
        <p:spPr>
          <a:xfrm>
            <a:off x="1080000" y="2880000"/>
            <a:ext cx="22220100" cy="10016100"/>
          </a:xfrm>
          <a:prstGeom prst="rect">
            <a:avLst/>
          </a:prstGeom>
          <a:solidFill>
            <a:srgbClr val="12121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461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Char char="●"/>
            </a:pPr>
            <a:r>
              <a:rPr lang="pt-BR" sz="5000">
                <a:solidFill>
                  <a:srgbClr val="FFFFFF"/>
                </a:solidFill>
              </a:rPr>
              <a:t>URL: </a:t>
            </a:r>
            <a:r>
              <a:rPr b="1" lang="pt-BR" sz="5000">
                <a:solidFill>
                  <a:srgbClr val="FFFFFF"/>
                </a:solidFill>
              </a:rPr>
              <a:t>&lt;input type="url"&gt;</a:t>
            </a:r>
            <a:endParaRPr b="1" sz="5000">
              <a:solidFill>
                <a:srgbClr val="FFFFFF"/>
              </a:solidFill>
            </a:endParaRPr>
          </a:p>
          <a:p>
            <a:pPr indent="-5461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Char char="●"/>
            </a:pPr>
            <a:r>
              <a:t/>
            </a:r>
            <a:endParaRPr sz="5000">
              <a:solidFill>
                <a:srgbClr val="FFFFFF"/>
              </a:solidFill>
            </a:endParaRPr>
          </a:p>
          <a:p>
            <a:pPr indent="-5461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Char char="●"/>
            </a:pPr>
            <a:r>
              <a:t/>
            </a:r>
            <a:endParaRPr sz="50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rgbClr val="FFFFFF"/>
              </a:solidFill>
            </a:endParaRPr>
          </a:p>
          <a:p>
            <a:pPr indent="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rgbClr val="FFFFFF"/>
              </a:solidFill>
            </a:endParaRPr>
          </a:p>
          <a:p>
            <a:pPr indent="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rgbClr val="FFFFFF"/>
              </a:solidFill>
            </a:endParaRPr>
          </a:p>
        </p:txBody>
      </p:sp>
      <p:pic>
        <p:nvPicPr>
          <p:cNvPr id="231" name="Google Shape;231;p24"/>
          <p:cNvPicPr preferRelativeResize="0"/>
          <p:nvPr/>
        </p:nvPicPr>
        <p:blipFill rotWithShape="1">
          <a:blip r:embed="rId3">
            <a:alphaModFix amt="51000"/>
          </a:blip>
          <a:srcRect b="0" l="0" r="0" t="0"/>
          <a:stretch/>
        </p:blipFill>
        <p:spPr>
          <a:xfrm>
            <a:off x="23300085" y="12758658"/>
            <a:ext cx="711200" cy="635000"/>
          </a:xfrm>
          <a:prstGeom prst="rect">
            <a:avLst/>
          </a:prstGeom>
          <a:solidFill>
            <a:srgbClr val="121212"/>
          </a:solidFill>
          <a:ln>
            <a:noFill/>
          </a:ln>
        </p:spPr>
      </p:pic>
      <p:sp>
        <p:nvSpPr>
          <p:cNvPr id="232" name="Google Shape;232;p24"/>
          <p:cNvSpPr txBox="1"/>
          <p:nvPr/>
        </p:nvSpPr>
        <p:spPr>
          <a:xfrm>
            <a:off x="1079999" y="720000"/>
            <a:ext cx="222201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0">
                <a:solidFill>
                  <a:srgbClr val="4BB2F9"/>
                </a:solidFill>
              </a:rPr>
              <a:t>Campos (inputs)</a:t>
            </a:r>
            <a:endParaRPr b="1" sz="7000">
              <a:solidFill>
                <a:srgbClr val="4BB2F9"/>
              </a:solidFill>
            </a:endParaRPr>
          </a:p>
        </p:txBody>
      </p:sp>
      <p:pic>
        <p:nvPicPr>
          <p:cNvPr id="233" name="Google Shape;23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078750"/>
            <a:ext cx="24377651" cy="9637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5"/>
          <p:cNvSpPr txBox="1"/>
          <p:nvPr/>
        </p:nvSpPr>
        <p:spPr>
          <a:xfrm>
            <a:off x="1080000" y="4267275"/>
            <a:ext cx="21914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40" name="Google Shape;240;p25"/>
          <p:cNvSpPr/>
          <p:nvPr/>
        </p:nvSpPr>
        <p:spPr>
          <a:xfrm>
            <a:off x="1080000" y="2880000"/>
            <a:ext cx="22220100" cy="10016100"/>
          </a:xfrm>
          <a:prstGeom prst="rect">
            <a:avLst/>
          </a:prstGeom>
          <a:solidFill>
            <a:srgbClr val="12121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461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Char char="●"/>
            </a:pPr>
            <a:r>
              <a:rPr lang="pt-BR" sz="5000">
                <a:solidFill>
                  <a:srgbClr val="FFFFFF"/>
                </a:solidFill>
              </a:rPr>
              <a:t>Checkbox: </a:t>
            </a:r>
            <a:r>
              <a:rPr b="1" lang="pt-BR" sz="5000">
                <a:solidFill>
                  <a:srgbClr val="FFFFFF"/>
                </a:solidFill>
              </a:rPr>
              <a:t>&lt;input type="checkbox"&gt;</a:t>
            </a:r>
            <a:endParaRPr b="1" sz="5000">
              <a:solidFill>
                <a:srgbClr val="FFFFFF"/>
              </a:solidFill>
            </a:endParaRPr>
          </a:p>
          <a:p>
            <a:pPr indent="-5461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Char char="●"/>
            </a:pPr>
            <a:r>
              <a:t/>
            </a:r>
            <a:endParaRPr sz="5000">
              <a:solidFill>
                <a:srgbClr val="FFFFFF"/>
              </a:solidFill>
            </a:endParaRPr>
          </a:p>
          <a:p>
            <a:pPr indent="-5461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Char char="●"/>
            </a:pPr>
            <a:r>
              <a:t/>
            </a:r>
            <a:endParaRPr sz="50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rgbClr val="FFFFFF"/>
              </a:solidFill>
            </a:endParaRPr>
          </a:p>
          <a:p>
            <a:pPr indent="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rgbClr val="FFFFFF"/>
              </a:solidFill>
            </a:endParaRPr>
          </a:p>
          <a:p>
            <a:pPr indent="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rgbClr val="FFFFFF"/>
              </a:solidFill>
            </a:endParaRPr>
          </a:p>
        </p:txBody>
      </p:sp>
      <p:pic>
        <p:nvPicPr>
          <p:cNvPr id="241" name="Google Shape;241;p25"/>
          <p:cNvPicPr preferRelativeResize="0"/>
          <p:nvPr/>
        </p:nvPicPr>
        <p:blipFill rotWithShape="1">
          <a:blip r:embed="rId3">
            <a:alphaModFix amt="51000"/>
          </a:blip>
          <a:srcRect b="0" l="0" r="0" t="0"/>
          <a:stretch/>
        </p:blipFill>
        <p:spPr>
          <a:xfrm>
            <a:off x="23300085" y="12758658"/>
            <a:ext cx="711200" cy="635000"/>
          </a:xfrm>
          <a:prstGeom prst="rect">
            <a:avLst/>
          </a:prstGeom>
          <a:solidFill>
            <a:srgbClr val="121212"/>
          </a:solidFill>
          <a:ln>
            <a:noFill/>
          </a:ln>
        </p:spPr>
      </p:pic>
      <p:sp>
        <p:nvSpPr>
          <p:cNvPr id="242" name="Google Shape;242;p25"/>
          <p:cNvSpPr txBox="1"/>
          <p:nvPr/>
        </p:nvSpPr>
        <p:spPr>
          <a:xfrm>
            <a:off x="1079999" y="720000"/>
            <a:ext cx="222201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0">
                <a:solidFill>
                  <a:srgbClr val="4BB2F9"/>
                </a:solidFill>
              </a:rPr>
              <a:t>Campos (inputs)</a:t>
            </a:r>
            <a:endParaRPr b="1" sz="7000">
              <a:solidFill>
                <a:srgbClr val="4BB2F9"/>
              </a:solidFill>
            </a:endParaRPr>
          </a:p>
        </p:txBody>
      </p:sp>
      <p:pic>
        <p:nvPicPr>
          <p:cNvPr id="243" name="Google Shape;24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916125"/>
            <a:ext cx="24377651" cy="977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6"/>
          <p:cNvSpPr txBox="1"/>
          <p:nvPr/>
        </p:nvSpPr>
        <p:spPr>
          <a:xfrm>
            <a:off x="1080000" y="4267275"/>
            <a:ext cx="21914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50" name="Google Shape;250;p26"/>
          <p:cNvSpPr/>
          <p:nvPr/>
        </p:nvSpPr>
        <p:spPr>
          <a:xfrm>
            <a:off x="1080000" y="2880000"/>
            <a:ext cx="22220100" cy="10016100"/>
          </a:xfrm>
          <a:prstGeom prst="rect">
            <a:avLst/>
          </a:prstGeom>
          <a:solidFill>
            <a:srgbClr val="12121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461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Char char="●"/>
            </a:pPr>
            <a:r>
              <a:rPr lang="pt-BR" sz="5000">
                <a:solidFill>
                  <a:srgbClr val="FFFFFF"/>
                </a:solidFill>
              </a:rPr>
              <a:t>Botão de rádio:</a:t>
            </a:r>
            <a:r>
              <a:rPr b="1" lang="pt-BR" sz="5000">
                <a:solidFill>
                  <a:srgbClr val="FFFFFF"/>
                </a:solidFill>
              </a:rPr>
              <a:t>&lt;input type="radio"&gt;</a:t>
            </a:r>
            <a:endParaRPr b="1" sz="5000">
              <a:solidFill>
                <a:srgbClr val="FFFFFF"/>
              </a:solidFill>
            </a:endParaRPr>
          </a:p>
          <a:p>
            <a:pPr indent="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rgbClr val="FFFFFF"/>
              </a:solidFill>
            </a:endParaRPr>
          </a:p>
          <a:p>
            <a:pPr indent="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rgbClr val="FFFFFF"/>
              </a:solidFill>
            </a:endParaRPr>
          </a:p>
        </p:txBody>
      </p:sp>
      <p:pic>
        <p:nvPicPr>
          <p:cNvPr id="251" name="Google Shape;251;p26"/>
          <p:cNvPicPr preferRelativeResize="0"/>
          <p:nvPr/>
        </p:nvPicPr>
        <p:blipFill rotWithShape="1">
          <a:blip r:embed="rId3">
            <a:alphaModFix amt="51000"/>
          </a:blip>
          <a:srcRect b="0" l="0" r="0" t="0"/>
          <a:stretch/>
        </p:blipFill>
        <p:spPr>
          <a:xfrm>
            <a:off x="23300085" y="12758658"/>
            <a:ext cx="711200" cy="635000"/>
          </a:xfrm>
          <a:prstGeom prst="rect">
            <a:avLst/>
          </a:prstGeom>
          <a:solidFill>
            <a:srgbClr val="121212"/>
          </a:solidFill>
          <a:ln>
            <a:noFill/>
          </a:ln>
        </p:spPr>
      </p:pic>
      <p:sp>
        <p:nvSpPr>
          <p:cNvPr id="252" name="Google Shape;252;p26"/>
          <p:cNvSpPr txBox="1"/>
          <p:nvPr/>
        </p:nvSpPr>
        <p:spPr>
          <a:xfrm>
            <a:off x="1079999" y="720000"/>
            <a:ext cx="222201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0">
                <a:solidFill>
                  <a:srgbClr val="4BB2F9"/>
                </a:solidFill>
              </a:rPr>
              <a:t>Campos (inputs)</a:t>
            </a:r>
            <a:endParaRPr b="1" sz="7000">
              <a:solidFill>
                <a:srgbClr val="4BB2F9"/>
              </a:solidFill>
            </a:endParaRPr>
          </a:p>
        </p:txBody>
      </p:sp>
      <p:pic>
        <p:nvPicPr>
          <p:cNvPr id="253" name="Google Shape;25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7200" y="4040100"/>
            <a:ext cx="20179471" cy="9675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7"/>
          <p:cNvSpPr txBox="1"/>
          <p:nvPr/>
        </p:nvSpPr>
        <p:spPr>
          <a:xfrm>
            <a:off x="1080000" y="4267275"/>
            <a:ext cx="21914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60" name="Google Shape;260;p27"/>
          <p:cNvSpPr/>
          <p:nvPr/>
        </p:nvSpPr>
        <p:spPr>
          <a:xfrm>
            <a:off x="1080000" y="2880000"/>
            <a:ext cx="22220100" cy="10016100"/>
          </a:xfrm>
          <a:prstGeom prst="rect">
            <a:avLst/>
          </a:prstGeom>
          <a:solidFill>
            <a:srgbClr val="12121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461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Char char="●"/>
            </a:pPr>
            <a:r>
              <a:rPr lang="pt-BR" sz="5000">
                <a:solidFill>
                  <a:srgbClr val="FFFFFF"/>
                </a:solidFill>
              </a:rPr>
              <a:t>Arquivo: </a:t>
            </a:r>
            <a:r>
              <a:rPr b="1" lang="pt-BR" sz="5000">
                <a:solidFill>
                  <a:srgbClr val="FFFFFF"/>
                </a:solidFill>
              </a:rPr>
              <a:t>&lt;input type="file"&gt;</a:t>
            </a:r>
            <a:endParaRPr b="1" sz="5000">
              <a:solidFill>
                <a:srgbClr val="FFFFFF"/>
              </a:solidFill>
            </a:endParaRPr>
          </a:p>
          <a:p>
            <a:pPr indent="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rgbClr val="FFFFFF"/>
              </a:solidFill>
            </a:endParaRPr>
          </a:p>
          <a:p>
            <a:pPr indent="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rgbClr val="FFFFFF"/>
              </a:solidFill>
            </a:endParaRPr>
          </a:p>
        </p:txBody>
      </p:sp>
      <p:pic>
        <p:nvPicPr>
          <p:cNvPr id="261" name="Google Shape;261;p27"/>
          <p:cNvPicPr preferRelativeResize="0"/>
          <p:nvPr/>
        </p:nvPicPr>
        <p:blipFill rotWithShape="1">
          <a:blip r:embed="rId3">
            <a:alphaModFix amt="51000"/>
          </a:blip>
          <a:srcRect b="0" l="0" r="0" t="0"/>
          <a:stretch/>
        </p:blipFill>
        <p:spPr>
          <a:xfrm>
            <a:off x="23300085" y="12758658"/>
            <a:ext cx="711200" cy="635000"/>
          </a:xfrm>
          <a:prstGeom prst="rect">
            <a:avLst/>
          </a:prstGeom>
          <a:solidFill>
            <a:srgbClr val="121212"/>
          </a:solidFill>
          <a:ln>
            <a:noFill/>
          </a:ln>
        </p:spPr>
      </p:pic>
      <p:sp>
        <p:nvSpPr>
          <p:cNvPr id="262" name="Google Shape;262;p27"/>
          <p:cNvSpPr txBox="1"/>
          <p:nvPr/>
        </p:nvSpPr>
        <p:spPr>
          <a:xfrm>
            <a:off x="1079999" y="720000"/>
            <a:ext cx="222201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0">
                <a:solidFill>
                  <a:srgbClr val="4BB2F9"/>
                </a:solidFill>
              </a:rPr>
              <a:t>Campos (inputs)</a:t>
            </a:r>
            <a:endParaRPr b="1" sz="7000">
              <a:solidFill>
                <a:srgbClr val="4BB2F9"/>
              </a:solidFill>
            </a:endParaRPr>
          </a:p>
        </p:txBody>
      </p:sp>
      <p:pic>
        <p:nvPicPr>
          <p:cNvPr id="263" name="Google Shape;26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1188" y="4824502"/>
            <a:ext cx="22552023" cy="80715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8"/>
          <p:cNvSpPr txBox="1"/>
          <p:nvPr/>
        </p:nvSpPr>
        <p:spPr>
          <a:xfrm>
            <a:off x="1080000" y="4267275"/>
            <a:ext cx="21914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70" name="Google Shape;270;p28"/>
          <p:cNvSpPr/>
          <p:nvPr/>
        </p:nvSpPr>
        <p:spPr>
          <a:xfrm>
            <a:off x="1080000" y="2880000"/>
            <a:ext cx="22220100" cy="10016100"/>
          </a:xfrm>
          <a:prstGeom prst="rect">
            <a:avLst/>
          </a:prstGeom>
          <a:solidFill>
            <a:srgbClr val="12121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461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Char char="●"/>
            </a:pPr>
            <a:r>
              <a:rPr lang="pt-BR" sz="5000">
                <a:solidFill>
                  <a:srgbClr val="FFFFFF"/>
                </a:solidFill>
              </a:rPr>
              <a:t>Oculto: </a:t>
            </a:r>
            <a:r>
              <a:rPr b="1" lang="pt-BR" sz="5000">
                <a:solidFill>
                  <a:srgbClr val="FFFFFF"/>
                </a:solidFill>
              </a:rPr>
              <a:t>&lt;input type="hidden"&gt;</a:t>
            </a:r>
            <a:endParaRPr b="1" sz="5000">
              <a:solidFill>
                <a:srgbClr val="FFFFFF"/>
              </a:solidFill>
            </a:endParaRPr>
          </a:p>
          <a:p>
            <a:pPr indent="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rgbClr val="FFFFFF"/>
              </a:solidFill>
            </a:endParaRPr>
          </a:p>
          <a:p>
            <a:pPr indent="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rgbClr val="FFFFFF"/>
              </a:solidFill>
            </a:endParaRPr>
          </a:p>
        </p:txBody>
      </p:sp>
      <p:pic>
        <p:nvPicPr>
          <p:cNvPr id="271" name="Google Shape;271;p28"/>
          <p:cNvPicPr preferRelativeResize="0"/>
          <p:nvPr/>
        </p:nvPicPr>
        <p:blipFill rotWithShape="1">
          <a:blip r:embed="rId3">
            <a:alphaModFix amt="51000"/>
          </a:blip>
          <a:srcRect b="0" l="0" r="0" t="0"/>
          <a:stretch/>
        </p:blipFill>
        <p:spPr>
          <a:xfrm>
            <a:off x="23300085" y="12758658"/>
            <a:ext cx="711200" cy="635000"/>
          </a:xfrm>
          <a:prstGeom prst="rect">
            <a:avLst/>
          </a:prstGeom>
          <a:solidFill>
            <a:srgbClr val="121212"/>
          </a:solidFill>
          <a:ln>
            <a:noFill/>
          </a:ln>
        </p:spPr>
      </p:pic>
      <p:sp>
        <p:nvSpPr>
          <p:cNvPr id="272" name="Google Shape;272;p28"/>
          <p:cNvSpPr txBox="1"/>
          <p:nvPr/>
        </p:nvSpPr>
        <p:spPr>
          <a:xfrm>
            <a:off x="1079999" y="720000"/>
            <a:ext cx="222201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0">
                <a:solidFill>
                  <a:srgbClr val="4BB2F9"/>
                </a:solidFill>
              </a:rPr>
              <a:t>Campos (inputs)</a:t>
            </a:r>
            <a:endParaRPr b="1" sz="7000">
              <a:solidFill>
                <a:srgbClr val="4BB2F9"/>
              </a:solidFill>
            </a:endParaRPr>
          </a:p>
        </p:txBody>
      </p:sp>
      <p:pic>
        <p:nvPicPr>
          <p:cNvPr id="273" name="Google Shape;27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1113" y="4126301"/>
            <a:ext cx="21295437" cy="976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562875" y="8337475"/>
            <a:ext cx="5378525" cy="537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9"/>
          <p:cNvSpPr txBox="1"/>
          <p:nvPr/>
        </p:nvSpPr>
        <p:spPr>
          <a:xfrm>
            <a:off x="1080000" y="4267275"/>
            <a:ext cx="21914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81" name="Google Shape;281;p29"/>
          <p:cNvSpPr/>
          <p:nvPr/>
        </p:nvSpPr>
        <p:spPr>
          <a:xfrm>
            <a:off x="1080000" y="2880000"/>
            <a:ext cx="22220100" cy="10016100"/>
          </a:xfrm>
          <a:prstGeom prst="rect">
            <a:avLst/>
          </a:prstGeom>
          <a:solidFill>
            <a:srgbClr val="12121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461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Char char="●"/>
            </a:pPr>
            <a:r>
              <a:rPr lang="pt-BR" sz="5000">
                <a:solidFill>
                  <a:srgbClr val="FFFFFF"/>
                </a:solidFill>
              </a:rPr>
              <a:t>Cor: </a:t>
            </a:r>
            <a:r>
              <a:rPr b="1" lang="pt-BR" sz="5000">
                <a:solidFill>
                  <a:srgbClr val="FFFFFF"/>
                </a:solidFill>
              </a:rPr>
              <a:t>&lt;input type="color"&gt;</a:t>
            </a:r>
            <a:endParaRPr b="1" sz="5000">
              <a:solidFill>
                <a:srgbClr val="FFFFFF"/>
              </a:solidFill>
            </a:endParaRPr>
          </a:p>
          <a:p>
            <a:pPr indent="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rgbClr val="FFFFFF"/>
              </a:solidFill>
            </a:endParaRPr>
          </a:p>
          <a:p>
            <a:pPr indent="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rgbClr val="FFFFFF"/>
              </a:solidFill>
            </a:endParaRPr>
          </a:p>
        </p:txBody>
      </p:sp>
      <p:pic>
        <p:nvPicPr>
          <p:cNvPr id="282" name="Google Shape;282;p29"/>
          <p:cNvPicPr preferRelativeResize="0"/>
          <p:nvPr/>
        </p:nvPicPr>
        <p:blipFill rotWithShape="1">
          <a:blip r:embed="rId3">
            <a:alphaModFix amt="51000"/>
          </a:blip>
          <a:srcRect b="0" l="0" r="0" t="0"/>
          <a:stretch/>
        </p:blipFill>
        <p:spPr>
          <a:xfrm>
            <a:off x="23300085" y="12758658"/>
            <a:ext cx="711200" cy="635000"/>
          </a:xfrm>
          <a:prstGeom prst="rect">
            <a:avLst/>
          </a:prstGeom>
          <a:solidFill>
            <a:srgbClr val="121212"/>
          </a:solidFill>
          <a:ln>
            <a:noFill/>
          </a:ln>
        </p:spPr>
      </p:pic>
      <p:sp>
        <p:nvSpPr>
          <p:cNvPr id="283" name="Google Shape;283;p29"/>
          <p:cNvSpPr txBox="1"/>
          <p:nvPr/>
        </p:nvSpPr>
        <p:spPr>
          <a:xfrm>
            <a:off x="1079999" y="720000"/>
            <a:ext cx="222201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0">
                <a:solidFill>
                  <a:srgbClr val="4BB2F9"/>
                </a:solidFill>
              </a:rPr>
              <a:t>Campos (inputs)</a:t>
            </a:r>
            <a:endParaRPr b="1" sz="7000">
              <a:solidFill>
                <a:srgbClr val="4BB2F9"/>
              </a:solidFill>
            </a:endParaRPr>
          </a:p>
        </p:txBody>
      </p:sp>
      <p:pic>
        <p:nvPicPr>
          <p:cNvPr id="284" name="Google Shape;28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35535" y="4575074"/>
            <a:ext cx="17479567" cy="9140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0"/>
          <p:cNvSpPr txBox="1"/>
          <p:nvPr/>
        </p:nvSpPr>
        <p:spPr>
          <a:xfrm>
            <a:off x="1080000" y="4267275"/>
            <a:ext cx="21914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91" name="Google Shape;291;p30"/>
          <p:cNvSpPr/>
          <p:nvPr/>
        </p:nvSpPr>
        <p:spPr>
          <a:xfrm>
            <a:off x="1080000" y="2880000"/>
            <a:ext cx="22220100" cy="10016100"/>
          </a:xfrm>
          <a:prstGeom prst="rect">
            <a:avLst/>
          </a:prstGeom>
          <a:solidFill>
            <a:srgbClr val="12121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461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Char char="●"/>
            </a:pPr>
            <a:r>
              <a:rPr lang="pt-BR" sz="5000">
                <a:solidFill>
                  <a:srgbClr val="FFFFFF"/>
                </a:solidFill>
              </a:rPr>
              <a:t>Botão de Envio: </a:t>
            </a:r>
            <a:r>
              <a:rPr b="1" lang="pt-BR" sz="5000">
                <a:solidFill>
                  <a:srgbClr val="FFFFFF"/>
                </a:solidFill>
              </a:rPr>
              <a:t>&lt;input type="submit"&gt;</a:t>
            </a:r>
            <a:endParaRPr b="1" sz="5000">
              <a:solidFill>
                <a:srgbClr val="FFFFFF"/>
              </a:solidFill>
            </a:endParaRPr>
          </a:p>
          <a:p>
            <a:pPr indent="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rgbClr val="FFFFFF"/>
              </a:solidFill>
            </a:endParaRPr>
          </a:p>
          <a:p>
            <a:pPr indent="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rgbClr val="FFFFFF"/>
              </a:solidFill>
            </a:endParaRPr>
          </a:p>
        </p:txBody>
      </p:sp>
      <p:pic>
        <p:nvPicPr>
          <p:cNvPr id="292" name="Google Shape;292;p30"/>
          <p:cNvPicPr preferRelativeResize="0"/>
          <p:nvPr/>
        </p:nvPicPr>
        <p:blipFill rotWithShape="1">
          <a:blip r:embed="rId3">
            <a:alphaModFix amt="51000"/>
          </a:blip>
          <a:srcRect b="0" l="0" r="0" t="0"/>
          <a:stretch/>
        </p:blipFill>
        <p:spPr>
          <a:xfrm>
            <a:off x="23300085" y="12758658"/>
            <a:ext cx="711200" cy="635000"/>
          </a:xfrm>
          <a:prstGeom prst="rect">
            <a:avLst/>
          </a:prstGeom>
          <a:solidFill>
            <a:srgbClr val="121212"/>
          </a:solidFill>
          <a:ln>
            <a:noFill/>
          </a:ln>
        </p:spPr>
      </p:pic>
      <p:sp>
        <p:nvSpPr>
          <p:cNvPr id="293" name="Google Shape;293;p30"/>
          <p:cNvSpPr txBox="1"/>
          <p:nvPr/>
        </p:nvSpPr>
        <p:spPr>
          <a:xfrm>
            <a:off x="1079999" y="720000"/>
            <a:ext cx="222201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0">
                <a:solidFill>
                  <a:srgbClr val="4BB2F9"/>
                </a:solidFill>
              </a:rPr>
              <a:t>Campos (inputs)</a:t>
            </a:r>
            <a:endParaRPr b="1" sz="7000">
              <a:solidFill>
                <a:srgbClr val="4BB2F9"/>
              </a:solidFill>
            </a:endParaRPr>
          </a:p>
        </p:txBody>
      </p:sp>
      <p:pic>
        <p:nvPicPr>
          <p:cNvPr id="294" name="Google Shape;29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575075"/>
            <a:ext cx="24377651" cy="91416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1"/>
          <p:cNvSpPr txBox="1"/>
          <p:nvPr/>
        </p:nvSpPr>
        <p:spPr>
          <a:xfrm>
            <a:off x="1080000" y="4267275"/>
            <a:ext cx="21914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01" name="Google Shape;301;p31"/>
          <p:cNvSpPr/>
          <p:nvPr/>
        </p:nvSpPr>
        <p:spPr>
          <a:xfrm>
            <a:off x="1080000" y="2880000"/>
            <a:ext cx="22220100" cy="10016100"/>
          </a:xfrm>
          <a:prstGeom prst="rect">
            <a:avLst/>
          </a:prstGeom>
          <a:solidFill>
            <a:srgbClr val="12121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461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Char char="●"/>
            </a:pPr>
            <a:r>
              <a:rPr lang="pt-BR" sz="5000">
                <a:solidFill>
                  <a:srgbClr val="FFFFFF"/>
                </a:solidFill>
              </a:rPr>
              <a:t>Intervalo: &lt;input type="range"&gt;</a:t>
            </a:r>
            <a:endParaRPr sz="5000">
              <a:solidFill>
                <a:srgbClr val="FFFFFF"/>
              </a:solidFill>
            </a:endParaRPr>
          </a:p>
          <a:p>
            <a:pPr indent="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rgbClr val="FFFFFF"/>
              </a:solidFill>
            </a:endParaRPr>
          </a:p>
          <a:p>
            <a:pPr indent="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rgbClr val="FFFFFF"/>
              </a:solidFill>
            </a:endParaRPr>
          </a:p>
        </p:txBody>
      </p:sp>
      <p:pic>
        <p:nvPicPr>
          <p:cNvPr id="302" name="Google Shape;302;p31"/>
          <p:cNvPicPr preferRelativeResize="0"/>
          <p:nvPr/>
        </p:nvPicPr>
        <p:blipFill rotWithShape="1">
          <a:blip r:embed="rId3">
            <a:alphaModFix amt="51000"/>
          </a:blip>
          <a:srcRect b="0" l="0" r="0" t="0"/>
          <a:stretch/>
        </p:blipFill>
        <p:spPr>
          <a:xfrm>
            <a:off x="23300085" y="12758658"/>
            <a:ext cx="711200" cy="635000"/>
          </a:xfrm>
          <a:prstGeom prst="rect">
            <a:avLst/>
          </a:prstGeom>
          <a:solidFill>
            <a:srgbClr val="121212"/>
          </a:solidFill>
          <a:ln>
            <a:noFill/>
          </a:ln>
        </p:spPr>
      </p:pic>
      <p:sp>
        <p:nvSpPr>
          <p:cNvPr id="303" name="Google Shape;303;p31"/>
          <p:cNvSpPr txBox="1"/>
          <p:nvPr/>
        </p:nvSpPr>
        <p:spPr>
          <a:xfrm>
            <a:off x="1079999" y="720000"/>
            <a:ext cx="222201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0">
                <a:solidFill>
                  <a:srgbClr val="4BB2F9"/>
                </a:solidFill>
              </a:rPr>
              <a:t>Campos (inputs)</a:t>
            </a:r>
            <a:endParaRPr b="1" sz="7000">
              <a:solidFill>
                <a:srgbClr val="4BB2F9"/>
              </a:solidFill>
            </a:endParaRPr>
          </a:p>
        </p:txBody>
      </p:sp>
      <p:pic>
        <p:nvPicPr>
          <p:cNvPr id="304" name="Google Shape;30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25" y="5100975"/>
            <a:ext cx="24377651" cy="68086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2"/>
          <p:cNvSpPr txBox="1"/>
          <p:nvPr/>
        </p:nvSpPr>
        <p:spPr>
          <a:xfrm>
            <a:off x="1080000" y="4267275"/>
            <a:ext cx="21914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11" name="Google Shape;311;p32"/>
          <p:cNvSpPr/>
          <p:nvPr/>
        </p:nvSpPr>
        <p:spPr>
          <a:xfrm>
            <a:off x="1080000" y="2880000"/>
            <a:ext cx="22220100" cy="10016100"/>
          </a:xfrm>
          <a:prstGeom prst="rect">
            <a:avLst/>
          </a:prstGeom>
          <a:solidFill>
            <a:srgbClr val="12121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461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Char char="●"/>
            </a:pPr>
            <a:r>
              <a:rPr lang="pt-BR" sz="5000">
                <a:solidFill>
                  <a:srgbClr val="FFFFFF"/>
                </a:solidFill>
              </a:rPr>
              <a:t>Intervalo: &lt;input type="range"&gt;</a:t>
            </a:r>
            <a:endParaRPr sz="5000">
              <a:solidFill>
                <a:srgbClr val="FFFFFF"/>
              </a:solidFill>
            </a:endParaRPr>
          </a:p>
          <a:p>
            <a:pPr indent="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rgbClr val="FFFFFF"/>
              </a:solidFill>
            </a:endParaRPr>
          </a:p>
          <a:p>
            <a:pPr indent="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rgbClr val="FFFFFF"/>
              </a:solidFill>
            </a:endParaRPr>
          </a:p>
        </p:txBody>
      </p:sp>
      <p:pic>
        <p:nvPicPr>
          <p:cNvPr id="312" name="Google Shape;312;p32"/>
          <p:cNvPicPr preferRelativeResize="0"/>
          <p:nvPr/>
        </p:nvPicPr>
        <p:blipFill rotWithShape="1">
          <a:blip r:embed="rId3">
            <a:alphaModFix amt="51000"/>
          </a:blip>
          <a:srcRect b="0" l="0" r="0" t="0"/>
          <a:stretch/>
        </p:blipFill>
        <p:spPr>
          <a:xfrm>
            <a:off x="23300085" y="12758658"/>
            <a:ext cx="711200" cy="635000"/>
          </a:xfrm>
          <a:prstGeom prst="rect">
            <a:avLst/>
          </a:prstGeom>
          <a:solidFill>
            <a:srgbClr val="121212"/>
          </a:solidFill>
          <a:ln>
            <a:noFill/>
          </a:ln>
        </p:spPr>
      </p:pic>
      <p:sp>
        <p:nvSpPr>
          <p:cNvPr id="313" name="Google Shape;313;p32"/>
          <p:cNvSpPr txBox="1"/>
          <p:nvPr/>
        </p:nvSpPr>
        <p:spPr>
          <a:xfrm>
            <a:off x="1079999" y="720000"/>
            <a:ext cx="222201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0">
                <a:solidFill>
                  <a:srgbClr val="4BB2F9"/>
                </a:solidFill>
              </a:rPr>
              <a:t>Campos (inputs)</a:t>
            </a:r>
            <a:endParaRPr b="1" sz="7000">
              <a:solidFill>
                <a:srgbClr val="4BB2F9"/>
              </a:solidFill>
            </a:endParaRPr>
          </a:p>
        </p:txBody>
      </p:sp>
      <p:pic>
        <p:nvPicPr>
          <p:cNvPr id="314" name="Google Shape;31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25" y="5100975"/>
            <a:ext cx="24377651" cy="68086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oogle Shape;40;p6"/>
          <p:cNvGrpSpPr/>
          <p:nvPr/>
        </p:nvGrpSpPr>
        <p:grpSpPr>
          <a:xfrm>
            <a:off x="0" y="0"/>
            <a:ext cx="6133200" cy="13716000"/>
            <a:chOff x="18244457" y="0"/>
            <a:chExt cx="6133200" cy="13716000"/>
          </a:xfrm>
        </p:grpSpPr>
        <p:sp>
          <p:nvSpPr>
            <p:cNvPr id="41" name="Google Shape;41;p6"/>
            <p:cNvSpPr/>
            <p:nvPr/>
          </p:nvSpPr>
          <p:spPr>
            <a:xfrm>
              <a:off x="18244457" y="0"/>
              <a:ext cx="6133200" cy="13716000"/>
            </a:xfrm>
            <a:prstGeom prst="rect">
              <a:avLst/>
            </a:prstGeom>
            <a:solidFill>
              <a:srgbClr val="27272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42" name="Google Shape;42;p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9570926" y="5302993"/>
              <a:ext cx="3480254" cy="311001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3" name="Google Shape;43;p6"/>
          <p:cNvSpPr txBox="1"/>
          <p:nvPr/>
        </p:nvSpPr>
        <p:spPr>
          <a:xfrm>
            <a:off x="7459662" y="5890704"/>
            <a:ext cx="16221600" cy="193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b="1" lang="pt-BR" sz="9600">
                <a:solidFill>
                  <a:srgbClr val="FFFFFF"/>
                </a:solidFill>
              </a:rPr>
              <a:t>Recapitulando</a:t>
            </a:r>
            <a:r>
              <a:rPr b="1" lang="pt-BR" sz="9600">
                <a:solidFill>
                  <a:srgbClr val="FFFFFF"/>
                </a:solidFill>
              </a:rPr>
              <a:t>	</a:t>
            </a:r>
            <a:endParaRPr b="1" i="0" sz="9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" name="Google Shape;44;p6"/>
          <p:cNvGrpSpPr/>
          <p:nvPr/>
        </p:nvGrpSpPr>
        <p:grpSpPr>
          <a:xfrm>
            <a:off x="6133192" y="0"/>
            <a:ext cx="359700" cy="13716000"/>
            <a:chOff x="0" y="0"/>
            <a:chExt cx="359700" cy="13716000"/>
          </a:xfrm>
        </p:grpSpPr>
        <p:sp>
          <p:nvSpPr>
            <p:cNvPr id="45" name="Google Shape;45;p6"/>
            <p:cNvSpPr/>
            <p:nvPr/>
          </p:nvSpPr>
          <p:spPr>
            <a:xfrm>
              <a:off x="180000" y="0"/>
              <a:ext cx="179700" cy="13716000"/>
            </a:xfrm>
            <a:prstGeom prst="rect">
              <a:avLst/>
            </a:prstGeom>
            <a:solidFill>
              <a:srgbClr val="4E9F3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6"/>
            <p:cNvSpPr/>
            <p:nvPr/>
          </p:nvSpPr>
          <p:spPr>
            <a:xfrm>
              <a:off x="0" y="0"/>
              <a:ext cx="179700" cy="13716000"/>
            </a:xfrm>
            <a:prstGeom prst="rect">
              <a:avLst/>
            </a:prstGeom>
            <a:solidFill>
              <a:srgbClr val="1E512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3"/>
          <p:cNvSpPr txBox="1"/>
          <p:nvPr/>
        </p:nvSpPr>
        <p:spPr>
          <a:xfrm>
            <a:off x="1080000" y="4267275"/>
            <a:ext cx="21914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21" name="Google Shape;321;p33"/>
          <p:cNvSpPr/>
          <p:nvPr/>
        </p:nvSpPr>
        <p:spPr>
          <a:xfrm>
            <a:off x="1080000" y="2880000"/>
            <a:ext cx="22220100" cy="10016100"/>
          </a:xfrm>
          <a:prstGeom prst="rect">
            <a:avLst/>
          </a:prstGeom>
          <a:solidFill>
            <a:srgbClr val="12121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461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Char char="●"/>
            </a:pPr>
            <a:r>
              <a:rPr b="1" lang="pt-BR" sz="5000">
                <a:solidFill>
                  <a:srgbClr val="FFFFFF"/>
                </a:solidFill>
              </a:rPr>
              <a:t>Label</a:t>
            </a:r>
            <a:r>
              <a:rPr lang="pt-BR" sz="5000">
                <a:solidFill>
                  <a:srgbClr val="FFFFFF"/>
                </a:solidFill>
              </a:rPr>
              <a:t>: </a:t>
            </a:r>
            <a:r>
              <a:rPr lang="pt-BR" sz="5000">
                <a:solidFill>
                  <a:srgbClr val="FFFFFF"/>
                </a:solidFill>
              </a:rPr>
              <a:t> &lt;label for="campo1"&gt;Label:&lt;/label&gt;</a:t>
            </a:r>
            <a:endParaRPr sz="5000">
              <a:solidFill>
                <a:srgbClr val="FFFFFF"/>
              </a:solidFill>
            </a:endParaRPr>
          </a:p>
          <a:p>
            <a:pPr indent="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rgbClr val="FFFFFF"/>
              </a:solidFill>
            </a:endParaRPr>
          </a:p>
          <a:p>
            <a:pPr indent="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rgbClr val="FFFFFF"/>
              </a:solidFill>
            </a:endParaRPr>
          </a:p>
        </p:txBody>
      </p:sp>
      <p:pic>
        <p:nvPicPr>
          <p:cNvPr id="322" name="Google Shape;322;p33"/>
          <p:cNvPicPr preferRelativeResize="0"/>
          <p:nvPr/>
        </p:nvPicPr>
        <p:blipFill rotWithShape="1">
          <a:blip r:embed="rId3">
            <a:alphaModFix amt="51000"/>
          </a:blip>
          <a:srcRect b="0" l="0" r="0" t="0"/>
          <a:stretch/>
        </p:blipFill>
        <p:spPr>
          <a:xfrm>
            <a:off x="23300085" y="12758658"/>
            <a:ext cx="711200" cy="635000"/>
          </a:xfrm>
          <a:prstGeom prst="rect">
            <a:avLst/>
          </a:prstGeom>
          <a:solidFill>
            <a:srgbClr val="121212"/>
          </a:solidFill>
          <a:ln>
            <a:noFill/>
          </a:ln>
        </p:spPr>
      </p:pic>
      <p:sp>
        <p:nvSpPr>
          <p:cNvPr id="323" name="Google Shape;323;p33"/>
          <p:cNvSpPr txBox="1"/>
          <p:nvPr/>
        </p:nvSpPr>
        <p:spPr>
          <a:xfrm>
            <a:off x="1079999" y="720000"/>
            <a:ext cx="222201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0">
                <a:solidFill>
                  <a:srgbClr val="4BB2F9"/>
                </a:solidFill>
              </a:rPr>
              <a:t>Campos (inputs)</a:t>
            </a:r>
            <a:endParaRPr b="1" sz="7000">
              <a:solidFill>
                <a:srgbClr val="4BB2F9"/>
              </a:solidFill>
            </a:endParaRPr>
          </a:p>
        </p:txBody>
      </p:sp>
      <p:pic>
        <p:nvPicPr>
          <p:cNvPr id="324" name="Google Shape;324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38500" y="4855950"/>
            <a:ext cx="24454651" cy="88600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0" name="Google Shape;330;p34"/>
          <p:cNvGrpSpPr/>
          <p:nvPr/>
        </p:nvGrpSpPr>
        <p:grpSpPr>
          <a:xfrm>
            <a:off x="0" y="0"/>
            <a:ext cx="6133200" cy="13716000"/>
            <a:chOff x="18244457" y="0"/>
            <a:chExt cx="6133200" cy="13716000"/>
          </a:xfrm>
        </p:grpSpPr>
        <p:sp>
          <p:nvSpPr>
            <p:cNvPr id="331" name="Google Shape;331;p34"/>
            <p:cNvSpPr/>
            <p:nvPr/>
          </p:nvSpPr>
          <p:spPr>
            <a:xfrm>
              <a:off x="18244457" y="0"/>
              <a:ext cx="6133200" cy="13716000"/>
            </a:xfrm>
            <a:prstGeom prst="rect">
              <a:avLst/>
            </a:prstGeom>
            <a:solidFill>
              <a:srgbClr val="27272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32" name="Google Shape;332;p3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9570926" y="5302993"/>
              <a:ext cx="3480254" cy="311001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33" name="Google Shape;333;p34"/>
          <p:cNvSpPr txBox="1"/>
          <p:nvPr/>
        </p:nvSpPr>
        <p:spPr>
          <a:xfrm>
            <a:off x="7459662" y="5890704"/>
            <a:ext cx="16221600" cy="193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b="1" i="0" lang="pt-BR" sz="9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Exercícios</a:t>
            </a:r>
            <a:endParaRPr b="1" i="0" sz="9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4" name="Google Shape;334;p34"/>
          <p:cNvGrpSpPr/>
          <p:nvPr/>
        </p:nvGrpSpPr>
        <p:grpSpPr>
          <a:xfrm>
            <a:off x="6133192" y="0"/>
            <a:ext cx="359700" cy="13716000"/>
            <a:chOff x="0" y="0"/>
            <a:chExt cx="359700" cy="13716000"/>
          </a:xfrm>
        </p:grpSpPr>
        <p:sp>
          <p:nvSpPr>
            <p:cNvPr id="335" name="Google Shape;335;p34"/>
            <p:cNvSpPr/>
            <p:nvPr/>
          </p:nvSpPr>
          <p:spPr>
            <a:xfrm>
              <a:off x="180000" y="0"/>
              <a:ext cx="179700" cy="13716000"/>
            </a:xfrm>
            <a:prstGeom prst="rect">
              <a:avLst/>
            </a:prstGeom>
            <a:solidFill>
              <a:srgbClr val="4E9F3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34"/>
            <p:cNvSpPr/>
            <p:nvPr/>
          </p:nvSpPr>
          <p:spPr>
            <a:xfrm>
              <a:off x="0" y="0"/>
              <a:ext cx="179700" cy="13716000"/>
            </a:xfrm>
            <a:prstGeom prst="rect">
              <a:avLst/>
            </a:prstGeom>
            <a:solidFill>
              <a:srgbClr val="1E512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5"/>
          <p:cNvSpPr/>
          <p:nvPr/>
        </p:nvSpPr>
        <p:spPr>
          <a:xfrm>
            <a:off x="1080000" y="2880000"/>
            <a:ext cx="11329800" cy="72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Arial"/>
              <a:buNone/>
            </a:pPr>
            <a:r>
              <a:rPr b="1" i="0" lang="pt-BR" sz="4300" u="none" cap="none" strike="noStrike">
                <a:solidFill>
                  <a:srgbClr val="FFFFFF"/>
                </a:solidFill>
              </a:rPr>
              <a:t>01.</a:t>
            </a:r>
            <a:r>
              <a:rPr b="0" i="0" lang="pt-BR" sz="4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pt-BR" sz="4300">
                <a:solidFill>
                  <a:srgbClr val="FFFFFF"/>
                </a:solidFill>
              </a:rPr>
              <a:t>Criando um Formulário de Cadastro</a:t>
            </a:r>
            <a:endParaRPr sz="43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300">
                <a:solidFill>
                  <a:srgbClr val="FFFFFF"/>
                </a:solidFill>
              </a:rPr>
              <a:t>Você deve criar um formulário de cadastro simples em HTML para um site fictício de uma loja online. O formulário deve permitir que o usuário forneça suas informações pessoais e de contato, além de definir algumas preferências.</a:t>
            </a:r>
            <a:endParaRPr sz="43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3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3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300">
              <a:solidFill>
                <a:srgbClr val="FFFFFF"/>
              </a:solidFill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Arial"/>
              <a:buNone/>
            </a:pPr>
            <a:r>
              <a:t/>
            </a:r>
            <a:endParaRPr sz="4300">
              <a:solidFill>
                <a:srgbClr val="FFFFFF"/>
              </a:solidFill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Arial"/>
              <a:buNone/>
            </a:pPr>
            <a:r>
              <a:t/>
            </a:r>
            <a:endParaRPr sz="700"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t/>
            </a:r>
            <a:endParaRPr b="0" i="0" sz="4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3" name="Google Shape;343;p35"/>
          <p:cNvPicPr preferRelativeResize="0"/>
          <p:nvPr/>
        </p:nvPicPr>
        <p:blipFill rotWithShape="1">
          <a:blip r:embed="rId3">
            <a:alphaModFix amt="51000"/>
          </a:blip>
          <a:srcRect b="0" l="0" r="0" t="0"/>
          <a:stretch/>
        </p:blipFill>
        <p:spPr>
          <a:xfrm>
            <a:off x="23300085" y="12758658"/>
            <a:ext cx="711200" cy="635000"/>
          </a:xfrm>
          <a:prstGeom prst="rect">
            <a:avLst/>
          </a:prstGeom>
          <a:solidFill>
            <a:srgbClr val="121212"/>
          </a:solidFill>
          <a:ln>
            <a:noFill/>
          </a:ln>
        </p:spPr>
      </p:pic>
      <p:sp>
        <p:nvSpPr>
          <p:cNvPr id="344" name="Google Shape;344;p35"/>
          <p:cNvSpPr txBox="1"/>
          <p:nvPr/>
        </p:nvSpPr>
        <p:spPr>
          <a:xfrm>
            <a:off x="1079999" y="720000"/>
            <a:ext cx="22220085" cy="15219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BB2F9"/>
              </a:buClr>
              <a:buSzPts val="7000"/>
              <a:buFont typeface="Arial"/>
              <a:buNone/>
            </a:pPr>
            <a:r>
              <a:rPr b="1" i="0" lang="pt-BR" sz="7000" u="none" cap="none" strike="noStrike">
                <a:solidFill>
                  <a:srgbClr val="4BB2F9"/>
                </a:solidFill>
                <a:latin typeface="Arial"/>
                <a:ea typeface="Arial"/>
                <a:cs typeface="Arial"/>
                <a:sym typeface="Arial"/>
              </a:rPr>
              <a:t>Exerc</a:t>
            </a:r>
            <a:r>
              <a:rPr b="1" i="0" lang="pt-BR" sz="7000" u="none" cap="none" strike="noStrike">
                <a:solidFill>
                  <a:srgbClr val="4BB2F9"/>
                </a:solidFill>
                <a:latin typeface="Arial"/>
                <a:ea typeface="Arial"/>
                <a:cs typeface="Arial"/>
                <a:sym typeface="Arial"/>
              </a:rPr>
              <a:t>ícios</a:t>
            </a:r>
            <a:endParaRPr b="1" i="0" sz="7000" u="none" cap="none" strike="noStrike">
              <a:solidFill>
                <a:srgbClr val="4BB2F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5" name="Google Shape;345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09203" y="1303877"/>
            <a:ext cx="9982713" cy="123448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6"/>
          <p:cNvSpPr/>
          <p:nvPr/>
        </p:nvSpPr>
        <p:spPr>
          <a:xfrm>
            <a:off x="1080000" y="2880000"/>
            <a:ext cx="20119200" cy="91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35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Char char="●"/>
            </a:pPr>
            <a:r>
              <a:rPr b="1" lang="pt-BR" sz="3700">
                <a:solidFill>
                  <a:srgbClr val="FFFFFF"/>
                </a:solidFill>
              </a:rPr>
              <a:t>Nome Completo:</a:t>
            </a:r>
            <a:r>
              <a:rPr lang="pt-BR" sz="3700">
                <a:solidFill>
                  <a:srgbClr val="FFFFFF"/>
                </a:solidFill>
              </a:rPr>
              <a:t> Um campo de texto para o usuário inserir seu nome completo.</a:t>
            </a:r>
            <a:endParaRPr sz="3700">
              <a:solidFill>
                <a:srgbClr val="FFFFFF"/>
              </a:solidFill>
            </a:endParaRPr>
          </a:p>
          <a:p>
            <a:pPr indent="-4635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Char char="●"/>
            </a:pPr>
            <a:r>
              <a:rPr b="1" lang="pt-BR" sz="3700">
                <a:solidFill>
                  <a:srgbClr val="FFFFFF"/>
                </a:solidFill>
              </a:rPr>
              <a:t>E-mail</a:t>
            </a:r>
            <a:r>
              <a:rPr lang="pt-BR" sz="3700">
                <a:solidFill>
                  <a:srgbClr val="FFFFFF"/>
                </a:solidFill>
              </a:rPr>
              <a:t>: Um campo para o usuário inserir seu e-mail.</a:t>
            </a:r>
            <a:endParaRPr sz="3700">
              <a:solidFill>
                <a:srgbClr val="FFFFFF"/>
              </a:solidFill>
            </a:endParaRPr>
          </a:p>
          <a:p>
            <a:pPr indent="-4635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Char char="●"/>
            </a:pPr>
            <a:r>
              <a:rPr b="1" lang="pt-BR" sz="3700">
                <a:solidFill>
                  <a:srgbClr val="FFFFFF"/>
                </a:solidFill>
              </a:rPr>
              <a:t>Senha</a:t>
            </a:r>
            <a:r>
              <a:rPr lang="pt-BR" sz="3700">
                <a:solidFill>
                  <a:srgbClr val="FFFFFF"/>
                </a:solidFill>
              </a:rPr>
              <a:t>: Um campo para o usuário criar uma senha.</a:t>
            </a:r>
            <a:endParaRPr sz="3700">
              <a:solidFill>
                <a:srgbClr val="FFFFFF"/>
              </a:solidFill>
            </a:endParaRPr>
          </a:p>
          <a:p>
            <a:pPr indent="-4635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Char char="●"/>
            </a:pPr>
            <a:r>
              <a:rPr b="1" lang="pt-BR" sz="3700">
                <a:solidFill>
                  <a:srgbClr val="FFFFFF"/>
                </a:solidFill>
              </a:rPr>
              <a:t>Data de Nascimento</a:t>
            </a:r>
            <a:r>
              <a:rPr lang="pt-BR" sz="3700">
                <a:solidFill>
                  <a:srgbClr val="FFFFFF"/>
                </a:solidFill>
              </a:rPr>
              <a:t>: Um campo para o usuário selecionar sua data de nascimento.</a:t>
            </a:r>
            <a:endParaRPr sz="3700">
              <a:solidFill>
                <a:srgbClr val="FFFFFF"/>
              </a:solidFill>
            </a:endParaRPr>
          </a:p>
          <a:p>
            <a:pPr indent="-4635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Char char="●"/>
            </a:pPr>
            <a:r>
              <a:rPr b="1" lang="pt-BR" sz="3700">
                <a:solidFill>
                  <a:srgbClr val="FFFFFF"/>
                </a:solidFill>
              </a:rPr>
              <a:t>Gênero</a:t>
            </a:r>
            <a:r>
              <a:rPr lang="pt-BR" sz="3700">
                <a:solidFill>
                  <a:srgbClr val="FFFFFF"/>
                </a:solidFill>
              </a:rPr>
              <a:t>: Um conjunto de botões de rádio para o usuário escolher seu gênero (masculino, feminino, outro).</a:t>
            </a:r>
            <a:endParaRPr sz="3700">
              <a:solidFill>
                <a:srgbClr val="FFFFFF"/>
              </a:solidFill>
            </a:endParaRPr>
          </a:p>
          <a:p>
            <a:pPr indent="-4635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Char char="●"/>
            </a:pPr>
            <a:r>
              <a:rPr b="1" lang="pt-BR" sz="3700">
                <a:solidFill>
                  <a:srgbClr val="FFFFFF"/>
                </a:solidFill>
              </a:rPr>
              <a:t>Telefone</a:t>
            </a:r>
            <a:r>
              <a:rPr lang="pt-BR" sz="3700">
                <a:solidFill>
                  <a:srgbClr val="FFFFFF"/>
                </a:solidFill>
              </a:rPr>
              <a:t>: Um campo para o usuário inserir seu número de telefone.</a:t>
            </a:r>
            <a:endParaRPr sz="3700">
              <a:solidFill>
                <a:srgbClr val="FFFFFF"/>
              </a:solidFill>
            </a:endParaRPr>
          </a:p>
          <a:p>
            <a:pPr indent="-4635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Char char="●"/>
            </a:pPr>
            <a:r>
              <a:rPr b="1" lang="pt-BR" sz="3700">
                <a:solidFill>
                  <a:srgbClr val="FFFFFF"/>
                </a:solidFill>
              </a:rPr>
              <a:t>Newsletter</a:t>
            </a:r>
            <a:r>
              <a:rPr lang="pt-BR" sz="3700">
                <a:solidFill>
                  <a:srgbClr val="FFFFFF"/>
                </a:solidFill>
              </a:rPr>
              <a:t>: Um checkbox para o usuário optar por receber ou não e-mails promocionais.</a:t>
            </a:r>
            <a:endParaRPr sz="3700">
              <a:solidFill>
                <a:srgbClr val="FFFFFF"/>
              </a:solidFill>
            </a:endParaRPr>
          </a:p>
          <a:p>
            <a:pPr indent="-4635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Char char="●"/>
            </a:pPr>
            <a:r>
              <a:rPr b="1" lang="pt-BR" sz="3700">
                <a:solidFill>
                  <a:srgbClr val="FFFFFF"/>
                </a:solidFill>
              </a:rPr>
              <a:t>Cor Favorita</a:t>
            </a:r>
            <a:r>
              <a:rPr lang="pt-BR" sz="3700">
                <a:solidFill>
                  <a:srgbClr val="FFFFFF"/>
                </a:solidFill>
              </a:rPr>
              <a:t>: Um campo para o usuário selecionar sua cor favorita.</a:t>
            </a:r>
            <a:endParaRPr sz="3700">
              <a:solidFill>
                <a:srgbClr val="FFFFFF"/>
              </a:solidFill>
            </a:endParaRPr>
          </a:p>
          <a:p>
            <a:pPr indent="-4635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Char char="●"/>
            </a:pPr>
            <a:r>
              <a:rPr b="1" lang="pt-BR" sz="3700">
                <a:solidFill>
                  <a:srgbClr val="FFFFFF"/>
                </a:solidFill>
              </a:rPr>
              <a:t>Arquivo de Perfil</a:t>
            </a:r>
            <a:r>
              <a:rPr lang="pt-BR" sz="3700">
                <a:solidFill>
                  <a:srgbClr val="FFFFFF"/>
                </a:solidFill>
              </a:rPr>
              <a:t>: Um campo para o usuário fazer upload de uma foto de perfil.</a:t>
            </a:r>
            <a:endParaRPr sz="3700">
              <a:solidFill>
                <a:srgbClr val="FFFFFF"/>
              </a:solidFill>
            </a:endParaRPr>
          </a:p>
          <a:p>
            <a:pPr indent="-4635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Char char="●"/>
            </a:pPr>
            <a:r>
              <a:rPr b="1" lang="pt-BR" sz="3700">
                <a:solidFill>
                  <a:srgbClr val="FFFFFF"/>
                </a:solidFill>
              </a:rPr>
              <a:t>Botão de Envio:</a:t>
            </a:r>
            <a:r>
              <a:rPr lang="pt-BR" sz="3700">
                <a:solidFill>
                  <a:srgbClr val="FFFFFF"/>
                </a:solidFill>
              </a:rPr>
              <a:t> Um botão que envia os dados do formulário.</a:t>
            </a:r>
            <a:endParaRPr sz="3700">
              <a:solidFill>
                <a:srgbClr val="FFFFFF"/>
              </a:solidFill>
            </a:endParaRPr>
          </a:p>
        </p:txBody>
      </p:sp>
      <p:pic>
        <p:nvPicPr>
          <p:cNvPr id="352" name="Google Shape;352;p36"/>
          <p:cNvPicPr preferRelativeResize="0"/>
          <p:nvPr/>
        </p:nvPicPr>
        <p:blipFill rotWithShape="1">
          <a:blip r:embed="rId3">
            <a:alphaModFix amt="51000"/>
          </a:blip>
          <a:srcRect b="0" l="0" r="0" t="0"/>
          <a:stretch/>
        </p:blipFill>
        <p:spPr>
          <a:xfrm>
            <a:off x="23300085" y="12758658"/>
            <a:ext cx="711200" cy="635000"/>
          </a:xfrm>
          <a:prstGeom prst="rect">
            <a:avLst/>
          </a:prstGeom>
          <a:solidFill>
            <a:srgbClr val="121212"/>
          </a:solidFill>
          <a:ln>
            <a:noFill/>
          </a:ln>
        </p:spPr>
      </p:pic>
      <p:sp>
        <p:nvSpPr>
          <p:cNvPr id="353" name="Google Shape;353;p36"/>
          <p:cNvSpPr txBox="1"/>
          <p:nvPr/>
        </p:nvSpPr>
        <p:spPr>
          <a:xfrm>
            <a:off x="1079999" y="720000"/>
            <a:ext cx="222201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BB2F9"/>
              </a:buClr>
              <a:buSzPts val="7000"/>
              <a:buFont typeface="Arial"/>
              <a:buNone/>
            </a:pPr>
            <a:r>
              <a:rPr b="1" i="0" lang="pt-BR" sz="7000" u="none" cap="none" strike="noStrike">
                <a:solidFill>
                  <a:srgbClr val="4BB2F9"/>
                </a:solidFill>
                <a:latin typeface="Arial"/>
                <a:ea typeface="Arial"/>
                <a:cs typeface="Arial"/>
                <a:sym typeface="Arial"/>
              </a:rPr>
              <a:t>Exerc</a:t>
            </a:r>
            <a:r>
              <a:rPr b="1" i="0" lang="pt-BR" sz="7000" u="none" cap="none" strike="noStrike">
                <a:solidFill>
                  <a:srgbClr val="4BB2F9"/>
                </a:solidFill>
                <a:latin typeface="Arial"/>
                <a:ea typeface="Arial"/>
                <a:cs typeface="Arial"/>
                <a:sym typeface="Arial"/>
              </a:rPr>
              <a:t>ícios</a:t>
            </a:r>
            <a:endParaRPr b="1" i="0" sz="7000" u="none" cap="none" strike="noStrike">
              <a:solidFill>
                <a:srgbClr val="4BB2F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7"/>
          <p:cNvSpPr/>
          <p:nvPr/>
        </p:nvSpPr>
        <p:spPr>
          <a:xfrm>
            <a:off x="-11827" y="0"/>
            <a:ext cx="6133193" cy="13716000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0F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0" name="Google Shape;360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14642" y="5302993"/>
            <a:ext cx="3480254" cy="311001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1" name="Google Shape;361;p37"/>
          <p:cNvGrpSpPr/>
          <p:nvPr/>
        </p:nvGrpSpPr>
        <p:grpSpPr>
          <a:xfrm>
            <a:off x="7447835" y="5543727"/>
            <a:ext cx="16808274" cy="3740951"/>
            <a:chOff x="5230872" y="6188672"/>
            <a:chExt cx="16808274" cy="3740951"/>
          </a:xfrm>
        </p:grpSpPr>
        <p:sp>
          <p:nvSpPr>
            <p:cNvPr id="362" name="Google Shape;362;p37"/>
            <p:cNvSpPr txBox="1"/>
            <p:nvPr/>
          </p:nvSpPr>
          <p:spPr>
            <a:xfrm>
              <a:off x="5230872" y="6188672"/>
              <a:ext cx="16808274" cy="19345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Arial"/>
                <a:buNone/>
              </a:pPr>
              <a:r>
                <a:rPr b="1" i="0" lang="pt-BR" sz="96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Desenvolvimento Web</a:t>
              </a:r>
              <a:endParaRPr/>
            </a:p>
          </p:txBody>
        </p:sp>
        <p:sp>
          <p:nvSpPr>
            <p:cNvPr id="363" name="Google Shape;363;p37"/>
            <p:cNvSpPr/>
            <p:nvPr/>
          </p:nvSpPr>
          <p:spPr>
            <a:xfrm>
              <a:off x="5230872" y="9006293"/>
              <a:ext cx="14677202" cy="923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350"/>
                <a:buFont typeface="Arial"/>
                <a:buNone/>
              </a:pPr>
              <a:r>
                <a:rPr lang="pt-BR" sz="5400">
                  <a:solidFill>
                    <a:srgbClr val="FFFFFF"/>
                  </a:solidFill>
                </a:rPr>
                <a:t>eduardogabriel24</a:t>
              </a:r>
              <a:r>
                <a:rPr b="0" i="0" lang="pt-BR" sz="5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@univille.br</a:t>
              </a:r>
              <a:endParaRPr b="0" i="0" sz="5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4" name="Google Shape;364;p37"/>
          <p:cNvSpPr/>
          <p:nvPr/>
        </p:nvSpPr>
        <p:spPr>
          <a:xfrm>
            <a:off x="7447835" y="947535"/>
            <a:ext cx="1467720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pt-BR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Universidade da Região de Joinville - UNIVILLE</a:t>
            </a:r>
            <a:endParaRPr/>
          </a:p>
        </p:txBody>
      </p:sp>
      <p:grpSp>
        <p:nvGrpSpPr>
          <p:cNvPr id="365" name="Google Shape;365;p37"/>
          <p:cNvGrpSpPr/>
          <p:nvPr/>
        </p:nvGrpSpPr>
        <p:grpSpPr>
          <a:xfrm>
            <a:off x="6121366" y="0"/>
            <a:ext cx="359679" cy="13716000"/>
            <a:chOff x="0" y="0"/>
            <a:chExt cx="359679" cy="13716000"/>
          </a:xfrm>
        </p:grpSpPr>
        <p:sp>
          <p:nvSpPr>
            <p:cNvPr id="366" name="Google Shape;366;p37"/>
            <p:cNvSpPr/>
            <p:nvPr/>
          </p:nvSpPr>
          <p:spPr>
            <a:xfrm>
              <a:off x="180000" y="0"/>
              <a:ext cx="179679" cy="13716000"/>
            </a:xfrm>
            <a:prstGeom prst="rect">
              <a:avLst/>
            </a:prstGeom>
            <a:solidFill>
              <a:srgbClr val="4E9F3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37"/>
            <p:cNvSpPr/>
            <p:nvPr/>
          </p:nvSpPr>
          <p:spPr>
            <a:xfrm>
              <a:off x="0" y="0"/>
              <a:ext cx="179678" cy="13716000"/>
            </a:xfrm>
            <a:prstGeom prst="rect">
              <a:avLst/>
            </a:prstGeom>
            <a:solidFill>
              <a:srgbClr val="1E512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8" name="Google Shape;368;p37"/>
          <p:cNvSpPr/>
          <p:nvPr/>
        </p:nvSpPr>
        <p:spPr>
          <a:xfrm>
            <a:off x="7447835" y="12508734"/>
            <a:ext cx="1467720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pt-BR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Prof. MSc. Leanderson André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/>
          <p:nvPr/>
        </p:nvSpPr>
        <p:spPr>
          <a:xfrm>
            <a:off x="1079999" y="2880000"/>
            <a:ext cx="22220100" cy="57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Arial"/>
              <a:buNone/>
            </a:pPr>
            <a:r>
              <a:rPr b="1" i="0" lang="pt-BR" sz="5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Tags HTML – </a:t>
            </a:r>
            <a:r>
              <a:rPr b="0" i="0" lang="pt-BR" sz="5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constituída por uma ou mais letras ou letra e </a:t>
            </a:r>
            <a:r>
              <a:rPr lang="pt-BR" sz="5000">
                <a:solidFill>
                  <a:srgbClr val="FFFFFF"/>
                </a:solidFill>
              </a:rPr>
              <a:t>números</a:t>
            </a:r>
            <a:r>
              <a:rPr b="0" i="0" lang="pt-BR" sz="5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que devem ser escritas entre os sinais &lt; e &gt;.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t/>
            </a:r>
            <a:endParaRPr b="0" i="0" sz="5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Arial"/>
              <a:buNone/>
            </a:pPr>
            <a:r>
              <a:rPr b="1" i="0" lang="pt-BR" sz="5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Tag de abertura –  </a:t>
            </a:r>
            <a:r>
              <a:rPr b="0" i="0" lang="pt-BR" sz="5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&lt;h1&gt;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Arial"/>
              <a:buNone/>
            </a:pPr>
            <a:r>
              <a:rPr b="1" i="0" lang="pt-BR" sz="5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Tag de fechamento -  </a:t>
            </a:r>
            <a:r>
              <a:rPr b="0" i="0" lang="pt-BR" sz="5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&lt;/h1&gt;</a:t>
            </a:r>
            <a:endParaRPr/>
          </a:p>
        </p:txBody>
      </p:sp>
      <p:pic>
        <p:nvPicPr>
          <p:cNvPr id="53" name="Google Shape;53;p7"/>
          <p:cNvPicPr preferRelativeResize="0"/>
          <p:nvPr/>
        </p:nvPicPr>
        <p:blipFill rotWithShape="1">
          <a:blip r:embed="rId3">
            <a:alphaModFix amt="51000"/>
          </a:blip>
          <a:srcRect b="0" l="0" r="0" t="0"/>
          <a:stretch/>
        </p:blipFill>
        <p:spPr>
          <a:xfrm>
            <a:off x="23300085" y="12758658"/>
            <a:ext cx="711200" cy="635000"/>
          </a:xfrm>
          <a:prstGeom prst="rect">
            <a:avLst/>
          </a:prstGeom>
          <a:solidFill>
            <a:srgbClr val="121212"/>
          </a:solidFill>
          <a:ln>
            <a:noFill/>
          </a:ln>
        </p:spPr>
      </p:pic>
      <p:sp>
        <p:nvSpPr>
          <p:cNvPr id="54" name="Google Shape;54;p7"/>
          <p:cNvSpPr txBox="1"/>
          <p:nvPr/>
        </p:nvSpPr>
        <p:spPr>
          <a:xfrm>
            <a:off x="1079999" y="720000"/>
            <a:ext cx="222201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BB2F9"/>
              </a:buClr>
              <a:buSzPts val="7000"/>
              <a:buFont typeface="Arial"/>
              <a:buNone/>
            </a:pPr>
            <a:r>
              <a:rPr b="1" i="0" lang="pt-BR" sz="7000" u="none" cap="none" strike="noStrike">
                <a:solidFill>
                  <a:srgbClr val="4BB2F9"/>
                </a:solidFill>
                <a:latin typeface="Arial"/>
                <a:ea typeface="Arial"/>
                <a:cs typeface="Arial"/>
                <a:sym typeface="Arial"/>
              </a:rPr>
              <a:t>Marcação HTML</a:t>
            </a:r>
            <a:endParaRPr/>
          </a:p>
        </p:txBody>
      </p:sp>
      <p:sp>
        <p:nvSpPr>
          <p:cNvPr id="55" name="Google Shape;55;p7"/>
          <p:cNvSpPr txBox="1"/>
          <p:nvPr/>
        </p:nvSpPr>
        <p:spPr>
          <a:xfrm>
            <a:off x="5358533" y="10248632"/>
            <a:ext cx="146475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Font typeface="Arial"/>
              <a:buNone/>
            </a:pPr>
            <a:r>
              <a:rPr b="0" i="0" lang="pt-BR" sz="9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&lt;h1&gt; Página WEB &lt;/h1&gt;</a:t>
            </a:r>
            <a:endParaRPr b="0" i="0" sz="9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/>
          <p:nvPr/>
        </p:nvSpPr>
        <p:spPr>
          <a:xfrm>
            <a:off x="1079999" y="2880000"/>
            <a:ext cx="22220100" cy="11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Arial"/>
              <a:buNone/>
            </a:pPr>
            <a:r>
              <a:rPr b="1" i="0" lang="pt-BR" sz="5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HTML5 mínimo – </a:t>
            </a:r>
            <a:r>
              <a:rPr b="0" i="0" lang="pt-BR" sz="5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O arquivo deve conter a extensão .html</a:t>
            </a:r>
            <a:endParaRPr b="0" i="0" sz="5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2" name="Google Shape;62;p8"/>
          <p:cNvPicPr preferRelativeResize="0"/>
          <p:nvPr/>
        </p:nvPicPr>
        <p:blipFill rotWithShape="1">
          <a:blip r:embed="rId3">
            <a:alphaModFix amt="51000"/>
          </a:blip>
          <a:srcRect b="0" l="0" r="0" t="0"/>
          <a:stretch/>
        </p:blipFill>
        <p:spPr>
          <a:xfrm>
            <a:off x="23300085" y="12758658"/>
            <a:ext cx="711200" cy="635000"/>
          </a:xfrm>
          <a:prstGeom prst="rect">
            <a:avLst/>
          </a:prstGeom>
          <a:solidFill>
            <a:srgbClr val="121212"/>
          </a:solidFill>
          <a:ln>
            <a:noFill/>
          </a:ln>
        </p:spPr>
      </p:pic>
      <p:sp>
        <p:nvSpPr>
          <p:cNvPr id="63" name="Google Shape;63;p8"/>
          <p:cNvSpPr txBox="1"/>
          <p:nvPr/>
        </p:nvSpPr>
        <p:spPr>
          <a:xfrm>
            <a:off x="1079999" y="720000"/>
            <a:ext cx="222201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BB2F9"/>
              </a:buClr>
              <a:buSzPts val="7000"/>
              <a:buFont typeface="Arial"/>
              <a:buNone/>
            </a:pPr>
            <a:r>
              <a:rPr b="1" i="0" lang="pt-BR" sz="7000" u="none" cap="none" strike="noStrike">
                <a:solidFill>
                  <a:srgbClr val="4BB2F9"/>
                </a:solidFill>
                <a:latin typeface="Arial"/>
                <a:ea typeface="Arial"/>
                <a:cs typeface="Arial"/>
                <a:sym typeface="Arial"/>
              </a:rPr>
              <a:t>Marcação HTML</a:t>
            </a:r>
            <a:endParaRPr/>
          </a:p>
        </p:txBody>
      </p:sp>
      <p:sp>
        <p:nvSpPr>
          <p:cNvPr id="64" name="Google Shape;64;p8"/>
          <p:cNvSpPr txBox="1"/>
          <p:nvPr/>
        </p:nvSpPr>
        <p:spPr>
          <a:xfrm>
            <a:off x="1079999" y="4267267"/>
            <a:ext cx="14647500" cy="82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0" i="0" lang="pt-BR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0" i="0" lang="pt-BR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&lt;html lang="pt-br“&gt;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0" i="0" lang="pt-BR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&lt;head&gt;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0" i="0" lang="pt-BR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&lt;title&gt;Documento HTML mínimo&lt;/title&gt;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0" i="0" lang="pt-BR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&lt;meta charset="utf-8"&gt;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0" i="0" lang="pt-BR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&lt;/head&gt;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0" i="0" lang="pt-BR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&lt;body&gt;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br>
              <a:rPr b="0" i="0" lang="pt-BR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pt-BR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&lt;!--</a:t>
            </a:r>
            <a:r>
              <a:rPr b="0" i="1" lang="pt-BR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isso é um comentário em HTML</a:t>
            </a:r>
            <a:r>
              <a:rPr b="0" i="0" lang="pt-BR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--&gt;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br>
              <a:rPr b="0" i="0" lang="pt-BR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pt-BR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&lt;/body&gt;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0" i="0" lang="pt-BR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"/>
          <p:cNvSpPr/>
          <p:nvPr/>
        </p:nvSpPr>
        <p:spPr>
          <a:xfrm>
            <a:off x="1079999" y="2880000"/>
            <a:ext cx="22220100" cy="11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Arial"/>
              <a:buNone/>
            </a:pPr>
            <a:r>
              <a:rPr b="1" i="0" lang="pt-BR" sz="5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HTML5 mínimo – </a:t>
            </a:r>
            <a:endParaRPr b="0" i="0" sz="5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" name="Google Shape;71;p9"/>
          <p:cNvPicPr preferRelativeResize="0"/>
          <p:nvPr/>
        </p:nvPicPr>
        <p:blipFill rotWithShape="1">
          <a:blip r:embed="rId3">
            <a:alphaModFix amt="51000"/>
          </a:blip>
          <a:srcRect b="0" l="0" r="0" t="0"/>
          <a:stretch/>
        </p:blipFill>
        <p:spPr>
          <a:xfrm>
            <a:off x="23300085" y="12758658"/>
            <a:ext cx="711200" cy="635000"/>
          </a:xfrm>
          <a:prstGeom prst="rect">
            <a:avLst/>
          </a:prstGeom>
          <a:solidFill>
            <a:srgbClr val="121212"/>
          </a:solidFill>
          <a:ln>
            <a:noFill/>
          </a:ln>
        </p:spPr>
      </p:pic>
      <p:sp>
        <p:nvSpPr>
          <p:cNvPr id="72" name="Google Shape;72;p9"/>
          <p:cNvSpPr txBox="1"/>
          <p:nvPr/>
        </p:nvSpPr>
        <p:spPr>
          <a:xfrm>
            <a:off x="1079999" y="720000"/>
            <a:ext cx="222201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BB2F9"/>
              </a:buClr>
              <a:buSzPts val="7000"/>
              <a:buFont typeface="Arial"/>
              <a:buNone/>
            </a:pPr>
            <a:r>
              <a:rPr b="1" i="0" lang="pt-BR" sz="7000" u="none" cap="none" strike="noStrike">
                <a:solidFill>
                  <a:srgbClr val="4BB2F9"/>
                </a:solidFill>
                <a:latin typeface="Arial"/>
                <a:ea typeface="Arial"/>
                <a:cs typeface="Arial"/>
                <a:sym typeface="Arial"/>
              </a:rPr>
              <a:t>Marcação HTML</a:t>
            </a:r>
            <a:endParaRPr/>
          </a:p>
        </p:txBody>
      </p:sp>
      <p:sp>
        <p:nvSpPr>
          <p:cNvPr id="73" name="Google Shape;73;p9"/>
          <p:cNvSpPr/>
          <p:nvPr/>
        </p:nvSpPr>
        <p:spPr>
          <a:xfrm>
            <a:off x="1079998" y="4267267"/>
            <a:ext cx="12663600" cy="803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9"/>
          <p:cNvSpPr txBox="1"/>
          <p:nvPr/>
        </p:nvSpPr>
        <p:spPr>
          <a:xfrm>
            <a:off x="1079999" y="4267267"/>
            <a:ext cx="12248100" cy="82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pt-BR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0" i="0" lang="pt-BR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&lt;html lang="pt-br“&gt;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0" i="0" lang="pt-BR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&lt;head&gt;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0" i="0" lang="pt-BR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&lt;title&gt;Documento HTML mínimo&lt;/title&gt;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0" i="0" lang="pt-BR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&lt;meta charset="utf-8"&gt;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0" i="0" lang="pt-BR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&lt;/head&gt;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0" i="0" lang="pt-BR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&lt;body&gt;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br>
              <a:rPr b="0" i="0" lang="pt-BR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pt-BR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&lt;!--</a:t>
            </a:r>
            <a:r>
              <a:rPr b="0" i="1" lang="pt-BR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isso é um comentário em HTML</a:t>
            </a:r>
            <a:r>
              <a:rPr b="0" i="0" lang="pt-BR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--&gt;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br>
              <a:rPr b="0" i="0" lang="pt-BR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pt-BR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&lt;/body&gt;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0" i="0" lang="pt-BR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/>
          </a:p>
        </p:txBody>
      </p:sp>
      <p:sp>
        <p:nvSpPr>
          <p:cNvPr id="75" name="Google Shape;75;p9"/>
          <p:cNvSpPr/>
          <p:nvPr/>
        </p:nvSpPr>
        <p:spPr>
          <a:xfrm>
            <a:off x="15727428" y="3440123"/>
            <a:ext cx="6439824" cy="7865208"/>
          </a:xfrm>
          <a:prstGeom prst="flowChartDocument">
            <a:avLst/>
          </a:prstGeom>
          <a:noFill/>
          <a:ln cap="flat" cmpd="sng" w="1270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b="0" i="0" lang="pt-BR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Define o tipo da marcação para HTML 5.</a:t>
            </a:r>
            <a:br>
              <a:rPr b="0" i="0" lang="pt-BR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pt-BR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DOCTYPE não é uma tag HTML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0"/>
          <p:cNvSpPr/>
          <p:nvPr/>
        </p:nvSpPr>
        <p:spPr>
          <a:xfrm>
            <a:off x="1079999" y="5011229"/>
            <a:ext cx="13799700" cy="7473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0"/>
          <p:cNvSpPr txBox="1"/>
          <p:nvPr/>
        </p:nvSpPr>
        <p:spPr>
          <a:xfrm>
            <a:off x="1079999" y="4267267"/>
            <a:ext cx="12996300" cy="82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0" i="0" lang="pt-BR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pt-BR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&lt;html lang="pt-br“&gt;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pt-BR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&lt;head&gt;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pt-BR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&lt;title&gt;Documento HTML mínimo&lt;/title&gt;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pt-BR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&lt;meta charset="utf-8"&gt;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pt-BR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&lt;/head&gt;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pt-BR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&lt;body&gt;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br>
              <a:rPr b="0" i="0" lang="pt-BR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pt-BR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&lt;!--</a:t>
            </a:r>
            <a:r>
              <a:rPr b="0" i="1" lang="pt-BR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isso é um comentário em HTML</a:t>
            </a:r>
            <a:r>
              <a:rPr b="0" i="0" lang="pt-BR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br>
              <a:rPr b="0" i="0" lang="pt-BR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pt-BR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&lt;/body&gt;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pt-BR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/>
          </a:p>
        </p:txBody>
      </p:sp>
      <p:sp>
        <p:nvSpPr>
          <p:cNvPr id="83" name="Google Shape;83;p10"/>
          <p:cNvSpPr/>
          <p:nvPr/>
        </p:nvSpPr>
        <p:spPr>
          <a:xfrm>
            <a:off x="1079999" y="2880000"/>
            <a:ext cx="22220100" cy="11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Arial"/>
              <a:buNone/>
            </a:pPr>
            <a:r>
              <a:rPr b="1" i="0" lang="pt-BR" sz="5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HTML5 mínimo – </a:t>
            </a:r>
            <a:endParaRPr b="0" i="0" sz="5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4" name="Google Shape;84;p10"/>
          <p:cNvPicPr preferRelativeResize="0"/>
          <p:nvPr/>
        </p:nvPicPr>
        <p:blipFill rotWithShape="1">
          <a:blip r:embed="rId3">
            <a:alphaModFix amt="51000"/>
          </a:blip>
          <a:srcRect b="0" l="0" r="0" t="0"/>
          <a:stretch/>
        </p:blipFill>
        <p:spPr>
          <a:xfrm>
            <a:off x="23300085" y="12758658"/>
            <a:ext cx="711200" cy="635000"/>
          </a:xfrm>
          <a:prstGeom prst="rect">
            <a:avLst/>
          </a:prstGeom>
          <a:solidFill>
            <a:srgbClr val="121212"/>
          </a:solidFill>
          <a:ln>
            <a:noFill/>
          </a:ln>
        </p:spPr>
      </p:pic>
      <p:sp>
        <p:nvSpPr>
          <p:cNvPr id="85" name="Google Shape;85;p10"/>
          <p:cNvSpPr txBox="1"/>
          <p:nvPr/>
        </p:nvSpPr>
        <p:spPr>
          <a:xfrm>
            <a:off x="1079999" y="720000"/>
            <a:ext cx="222201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BB2F9"/>
              </a:buClr>
              <a:buSzPts val="7000"/>
              <a:buFont typeface="Arial"/>
              <a:buNone/>
            </a:pPr>
            <a:r>
              <a:rPr b="1" i="0" lang="pt-BR" sz="7000" u="none" cap="none" strike="noStrike">
                <a:solidFill>
                  <a:srgbClr val="4BB2F9"/>
                </a:solidFill>
                <a:latin typeface="Arial"/>
                <a:ea typeface="Arial"/>
                <a:cs typeface="Arial"/>
                <a:sym typeface="Arial"/>
              </a:rPr>
              <a:t>Marcação HTML</a:t>
            </a:r>
            <a:endParaRPr/>
          </a:p>
        </p:txBody>
      </p:sp>
      <p:sp>
        <p:nvSpPr>
          <p:cNvPr id="86" name="Google Shape;86;p10"/>
          <p:cNvSpPr/>
          <p:nvPr/>
        </p:nvSpPr>
        <p:spPr>
          <a:xfrm>
            <a:off x="15727428" y="3440123"/>
            <a:ext cx="6439824" cy="7865208"/>
          </a:xfrm>
          <a:prstGeom prst="flowChartDocument">
            <a:avLst/>
          </a:prstGeom>
          <a:noFill/>
          <a:ln cap="flat" cmpd="sng" w="1270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b="1" i="0" lang="pt-BR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HTML</a:t>
            </a:r>
            <a:r>
              <a:rPr b="0" i="0" lang="pt-BR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é a tag raíz do documento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1"/>
          <p:cNvSpPr/>
          <p:nvPr/>
        </p:nvSpPr>
        <p:spPr>
          <a:xfrm>
            <a:off x="1079999" y="5597236"/>
            <a:ext cx="13799700" cy="2937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1"/>
          <p:cNvSpPr txBox="1"/>
          <p:nvPr/>
        </p:nvSpPr>
        <p:spPr>
          <a:xfrm>
            <a:off x="1079999" y="4267267"/>
            <a:ext cx="12996300" cy="82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0" i="0" lang="pt-BR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0" i="0" lang="pt-BR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&lt;html lang="pt-br“&gt;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0" i="0" lang="pt-BR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pt-BR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&lt;head&gt;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pt-BR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&lt;title&gt;Documento HTML mínimo&lt;/title&gt;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pt-BR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&lt;meta charset="utf-8"&gt;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pt-BR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&lt;/head&gt;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0" i="0" lang="pt-BR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&lt;body&gt;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br>
              <a:rPr b="0" i="0" lang="pt-BR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pt-BR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&lt;!--</a:t>
            </a:r>
            <a:r>
              <a:rPr b="0" i="1" lang="pt-BR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isso é um comentário em HTML</a:t>
            </a:r>
            <a:r>
              <a:rPr b="0" i="0" lang="pt-BR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--&gt;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br>
              <a:rPr b="0" i="0" lang="pt-BR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pt-BR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&lt;/body&gt;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0" i="0" lang="pt-BR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/>
          </a:p>
        </p:txBody>
      </p:sp>
      <p:sp>
        <p:nvSpPr>
          <p:cNvPr id="94" name="Google Shape;94;p11"/>
          <p:cNvSpPr/>
          <p:nvPr/>
        </p:nvSpPr>
        <p:spPr>
          <a:xfrm>
            <a:off x="1079999" y="2880000"/>
            <a:ext cx="22220100" cy="11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Arial"/>
              <a:buNone/>
            </a:pPr>
            <a:r>
              <a:rPr b="1" i="0" lang="pt-BR" sz="5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HTML5 mínimo – </a:t>
            </a:r>
            <a:endParaRPr b="0" i="0" sz="5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" name="Google Shape;95;p11"/>
          <p:cNvPicPr preferRelativeResize="0"/>
          <p:nvPr/>
        </p:nvPicPr>
        <p:blipFill rotWithShape="1">
          <a:blip r:embed="rId3">
            <a:alphaModFix amt="51000"/>
          </a:blip>
          <a:srcRect b="0" l="0" r="0" t="0"/>
          <a:stretch/>
        </p:blipFill>
        <p:spPr>
          <a:xfrm>
            <a:off x="23300085" y="12758658"/>
            <a:ext cx="711200" cy="635000"/>
          </a:xfrm>
          <a:prstGeom prst="rect">
            <a:avLst/>
          </a:prstGeom>
          <a:solidFill>
            <a:srgbClr val="121212"/>
          </a:solidFill>
          <a:ln>
            <a:noFill/>
          </a:ln>
        </p:spPr>
      </p:pic>
      <p:sp>
        <p:nvSpPr>
          <p:cNvPr id="96" name="Google Shape;96;p11"/>
          <p:cNvSpPr txBox="1"/>
          <p:nvPr/>
        </p:nvSpPr>
        <p:spPr>
          <a:xfrm>
            <a:off x="1079999" y="720000"/>
            <a:ext cx="222201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BB2F9"/>
              </a:buClr>
              <a:buSzPts val="7000"/>
              <a:buFont typeface="Arial"/>
              <a:buNone/>
            </a:pPr>
            <a:r>
              <a:rPr b="1" i="0" lang="pt-BR" sz="7000" u="none" cap="none" strike="noStrike">
                <a:solidFill>
                  <a:srgbClr val="4BB2F9"/>
                </a:solidFill>
                <a:latin typeface="Arial"/>
                <a:ea typeface="Arial"/>
                <a:cs typeface="Arial"/>
                <a:sym typeface="Arial"/>
              </a:rPr>
              <a:t>Marcação HTML</a:t>
            </a:r>
            <a:endParaRPr/>
          </a:p>
        </p:txBody>
      </p:sp>
      <p:sp>
        <p:nvSpPr>
          <p:cNvPr id="97" name="Google Shape;97;p11"/>
          <p:cNvSpPr/>
          <p:nvPr/>
        </p:nvSpPr>
        <p:spPr>
          <a:xfrm>
            <a:off x="15727428" y="3440123"/>
            <a:ext cx="6439824" cy="7865208"/>
          </a:xfrm>
          <a:prstGeom prst="flowChartDocument">
            <a:avLst/>
          </a:prstGeom>
          <a:noFill/>
          <a:ln cap="flat" cmpd="sng" w="1270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b="1" i="0" lang="pt-BR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HEAD</a:t>
            </a:r>
            <a:r>
              <a:rPr b="0" i="0" lang="pt-BR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configura os comportamentos padrões da página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2"/>
          <p:cNvSpPr/>
          <p:nvPr/>
        </p:nvSpPr>
        <p:spPr>
          <a:xfrm>
            <a:off x="1102040" y="8253908"/>
            <a:ext cx="13799700" cy="357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2"/>
          <p:cNvSpPr txBox="1"/>
          <p:nvPr/>
        </p:nvSpPr>
        <p:spPr>
          <a:xfrm>
            <a:off x="1079999" y="4267267"/>
            <a:ext cx="12996300" cy="82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0" i="0" lang="pt-BR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0" i="0" lang="pt-BR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&lt;html lang="pt-br“&gt;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0" i="0" lang="pt-BR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&lt;head&gt;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0" i="0" lang="pt-BR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&lt;title&gt;Documento HTML mínimo&lt;/title&gt;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0" i="0" lang="pt-BR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&lt;meta charset="utf-8"&gt;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0" i="0" lang="pt-BR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&lt;/head&gt;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0" i="0" lang="pt-BR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pt-BR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br>
              <a:rPr b="0" i="0" lang="pt-BR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pt-BR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&lt;!--</a:t>
            </a:r>
            <a:r>
              <a:rPr b="0" i="1" lang="pt-BR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isso é um comentário em HTML</a:t>
            </a:r>
            <a:r>
              <a:rPr b="0" i="0" lang="pt-BR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br>
              <a:rPr b="0" i="0" lang="pt-BR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pt-BR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&lt;/body&gt;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0" i="0" lang="pt-BR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/>
          </a:p>
        </p:txBody>
      </p:sp>
      <p:sp>
        <p:nvSpPr>
          <p:cNvPr id="105" name="Google Shape;105;p12"/>
          <p:cNvSpPr/>
          <p:nvPr/>
        </p:nvSpPr>
        <p:spPr>
          <a:xfrm>
            <a:off x="1079999" y="2880000"/>
            <a:ext cx="22220100" cy="11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Arial"/>
              <a:buNone/>
            </a:pPr>
            <a:r>
              <a:rPr b="1" i="0" lang="pt-BR" sz="5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HTML5 mínimo – </a:t>
            </a:r>
            <a:endParaRPr b="0" i="0" sz="5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" name="Google Shape;106;p12"/>
          <p:cNvPicPr preferRelativeResize="0"/>
          <p:nvPr/>
        </p:nvPicPr>
        <p:blipFill rotWithShape="1">
          <a:blip r:embed="rId3">
            <a:alphaModFix amt="51000"/>
          </a:blip>
          <a:srcRect b="0" l="0" r="0" t="0"/>
          <a:stretch/>
        </p:blipFill>
        <p:spPr>
          <a:xfrm>
            <a:off x="23300085" y="12758658"/>
            <a:ext cx="711200" cy="635000"/>
          </a:xfrm>
          <a:prstGeom prst="rect">
            <a:avLst/>
          </a:prstGeom>
          <a:solidFill>
            <a:srgbClr val="121212"/>
          </a:solidFill>
          <a:ln>
            <a:noFill/>
          </a:ln>
        </p:spPr>
      </p:pic>
      <p:sp>
        <p:nvSpPr>
          <p:cNvPr id="107" name="Google Shape;107;p12"/>
          <p:cNvSpPr txBox="1"/>
          <p:nvPr/>
        </p:nvSpPr>
        <p:spPr>
          <a:xfrm>
            <a:off x="1079999" y="720000"/>
            <a:ext cx="222201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BB2F9"/>
              </a:buClr>
              <a:buSzPts val="7000"/>
              <a:buFont typeface="Arial"/>
              <a:buNone/>
            </a:pPr>
            <a:r>
              <a:rPr b="1" i="0" lang="pt-BR" sz="7000" u="none" cap="none" strike="noStrike">
                <a:solidFill>
                  <a:srgbClr val="4BB2F9"/>
                </a:solidFill>
                <a:latin typeface="Arial"/>
                <a:ea typeface="Arial"/>
                <a:cs typeface="Arial"/>
                <a:sym typeface="Arial"/>
              </a:rPr>
              <a:t>Marcação HTML</a:t>
            </a:r>
            <a:endParaRPr/>
          </a:p>
        </p:txBody>
      </p:sp>
      <p:sp>
        <p:nvSpPr>
          <p:cNvPr id="108" name="Google Shape;108;p12"/>
          <p:cNvSpPr/>
          <p:nvPr/>
        </p:nvSpPr>
        <p:spPr>
          <a:xfrm>
            <a:off x="15727428" y="3440123"/>
            <a:ext cx="6439824" cy="7865208"/>
          </a:xfrm>
          <a:prstGeom prst="flowChartDocument">
            <a:avLst/>
          </a:prstGeom>
          <a:noFill/>
          <a:ln cap="flat" cmpd="sng" w="1270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b="1" i="0" lang="pt-BR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BODY</a:t>
            </a:r>
            <a:r>
              <a:rPr b="0" i="0" lang="pt-BR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configura o conteúdo do documento web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Benutzerdefiniert 227">
      <a:dk1>
        <a:srgbClr val="464646"/>
      </a:dk1>
      <a:lt1>
        <a:srgbClr val="F0F0F0"/>
      </a:lt1>
      <a:dk2>
        <a:srgbClr val="44546A"/>
      </a:dk2>
      <a:lt2>
        <a:srgbClr val="E7E6E6"/>
      </a:lt2>
      <a:accent1>
        <a:srgbClr val="00B0F0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