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478640883_0_8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2478640883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&lt;title&gt;Formulário Simples&lt;/title&gt;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input[type="text"], input[type="email"], input[type="password"]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width: 100%; /* Largura completa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padding: 10px; /* Espaçamento interno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margin-bottom: 10px; /* Espaçamento entre os campos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border: 1px solid #ccc; /* Borda cinza clara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border-radius: 4px; /* Bordas arredondadas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button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background-color: #4CAF50; /* Cor de fundo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white; /* Cor do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padding: 10px; /* Espaçamento interno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border: none; /* Remove a borda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border-radius: 4px; /* Bordas arredondadas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cursor: pointer; /* Cursor de mão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for="name"&gt;Nome:&lt;/label&gt;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type="text" id="name" name="name" placeholder="Digite seu nome"&gt;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for="email"&gt;E-mail:&lt;/label&gt;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type="email" id="email" name="email" placeholder="Digite seu e-mail"&gt;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for="password"&gt;Senha:&lt;/label&gt;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type="password" id="password" name="password" placeholder="Digite sua senha"&gt;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&lt;button type="submit"&gt;Cadastrar&lt;/button&gt;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g22478640883_0_8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478640883_0_10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2478640883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&lt;title&gt;Cartões de Informação&lt;/title&gt;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.card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border: 1px solid #ccc; /* Borda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border-radius: 8px; /* Bordas arredondadas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padding: 20px; /* Espaçamento interno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box-shadow: 0 4px 8px rgba(0, 0, 0, 0.1); /* Sombra leve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width: 300px; /* Largura fixa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margin: 10px; /* Espaçamento externo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.card img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width: 100%; /* Imagem ocupa 100% da largura do cartão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border-radius: 8px 8px 0 0; /* Bordas arredondadas no topo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.card h3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do título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&lt;div class="card"&gt;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&lt;img src="https://via.placeholder.com/300x150" alt="Imagem 1"&gt;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&lt;h3&gt;Título 1&lt;/h3&gt;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&lt;p&gt;Descrição do primeiro cartão.&lt;/p&gt;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&lt;div class="card"&gt;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&lt;img src="https://via.placeholder.com/300x150" alt="Imagem 2"&gt;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&lt;h3&gt;Título 2&lt;/h3&gt;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&lt;p&gt;Descrição do segundo cartão.&lt;/p&gt;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&lt;div class="card"&gt;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&lt;img src="https://via.placeholder.com/300x150" alt="Imagem 3"&gt;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&lt;h3&gt;Título 3&lt;/h3&gt;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&lt;p&gt;Descrição do terceiro cartão.&lt;/p&gt;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22478640883_0_10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78640883_0_12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247864088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&lt;title&gt;Menu de Navegação&lt;/title&gt;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ul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list-style-type: none; /* Remove marcadores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padding: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background-color: #333; /* Cor de fundo do menu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overflow: hidden;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li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float: left; /* Alinha os itens horizontalmente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li 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display: 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white; /* Cor do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padding: 14px 20px; /* Espaçamento interno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text-decoration: none; /* Remove sublinhado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li a:hover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background-color: #111; /* Cor de fundo ao passar o mouse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&lt;li&gt;&lt;a href="#"&gt;Home&lt;/a&gt;&lt;/li&gt;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&lt;li&gt;&lt;a href="#"&gt;Sobre&lt;/a&gt;&lt;/li&gt;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&lt;li&gt;&lt;a href="#"&gt;Serviços&lt;/a&gt;&lt;/li&gt;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&lt;li&gt;&lt;a href="#"&gt;Contato&lt;/a&gt;&lt;/li&gt;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g22478640883_0_12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478640883_0_6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247864088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2478640883_0_6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478640883_0_2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247864088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&lt;title&gt;Layout com DIVs e Bordas&lt;/title&gt;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Remove margens e define padding padrão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body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margin: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padding: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display: flex;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height: 100vh; /* Define a altura do corpo como a altura total da janela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Estiliza 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flex: 1; /* Faz com que as divs se expandam para preencher o espaço disponível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border: 2px solid #000; /* Define a borda das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text-align: center; /* Centraliza o texto dentro das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primeira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#ff9999; /* Cor de fundo rosa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segunda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#99ff99; /* Cor de fundo verde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terceira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.box3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#9999ff; /* Cor de fundo azul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Primeira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box1"&gt;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Segunda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box2"&gt;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Terceira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box3"&gt;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g22478640883_0_2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478640883_0_5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247864088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g22478640883_0_5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478640883_0_4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478640883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&lt;title&gt;Layout com DIVs e Bordas&lt;/title&gt;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Remove margens e define padding padrão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body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margin: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padding: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display: flex;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height: 100vh; /* Define a altura do corpo como a altura total da janela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Estiliza 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flex: 1; /* Faz com que as divs se expandam para preencher o espaço disponível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border: 2px solid #000; /* Define a borda das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text-align: center; /* Centraliza o texto dentro das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primeira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#ff9999; /* Cor de fundo rosa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segunda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#99ff99; /* Cor de fundo verde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terceira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.box3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#9999ff; /* Cor de fundo azul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Primeira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box1"&gt;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Segunda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box2"&gt;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Terceira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box3"&gt;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g22478640883_0_4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47aaf9ec5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2247aaf9ec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247aaf9ec5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47aaf9ec5_0_1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2247aaf9ec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2247aaf9ec5_0_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47aaf9ec5_0_2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247aaf9ec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2247aaf9ec5_0_2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7aaf9ec5_0_3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247aaf9ec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2247aaf9ec5_0_3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47aaf9ec5_0_4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247aaf9ec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247aaf9ec5_0_4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478640883_0_1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247864088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g22478640883_0_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478640883_0_7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247864088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&lt;title&gt;Listas Estilizadas&lt;/title&gt;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ul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list-style-type: square; /* Estilo de marcadores quadrados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li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dos itens da lista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18px; /* Tamanho da fonte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margin-bottom: 5px; /* Espaço entre os itens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&lt;h2&gt;Lista não ordenada:&lt;/h2&gt;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&lt;li&gt;Item 1&lt;/li&gt;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&lt;li&gt;Item 2&lt;/li&gt;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&lt;li&gt;Item 3&lt;/li&gt;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&lt;h2&gt;Lista ordenada:&lt;/h2&gt;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&lt;ol&gt;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&lt;li&gt;Primeiro item&lt;/li&gt;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&lt;li&gt;Segundo item&lt;/li&gt;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&lt;li&gt;Terceiro item&lt;/li&gt;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&lt;/ol&gt;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22478640883_0_7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9600">
                  <a:solidFill>
                    <a:srgbClr val="FFFFFF"/>
                  </a:solidFill>
                </a:rPr>
                <a:t>Exercícios</a:t>
              </a:r>
              <a:endParaRPr b="1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3.</a:t>
            </a:r>
            <a:r>
              <a:rPr b="1" lang="pt-BR" sz="4300">
                <a:solidFill>
                  <a:srgbClr val="FFFFFF"/>
                </a:solidFill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 Criação de um Formulário Simples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 formulário com campos de texto, e-mail e senha. Adicione estilo aos campos de entrada e ao botão de envio.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Estilize os campos de entrada com diferentes cores de borda ao focar, e adicione estilos ao botão.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600" y="7457100"/>
            <a:ext cx="6932788" cy="5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4</a:t>
            </a:r>
            <a:r>
              <a:rPr b="1" lang="pt-BR" sz="4300">
                <a:solidFill>
                  <a:srgbClr val="FFFFFF"/>
                </a:solidFill>
              </a:rPr>
              <a:t>.  </a:t>
            </a:r>
            <a:r>
              <a:rPr b="1" lang="pt-BR" sz="4300">
                <a:solidFill>
                  <a:srgbClr val="FFFFFF"/>
                </a:solidFill>
              </a:rPr>
              <a:t>Criação de Cartões de Informações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três “cartões” que exibem informações, como nome, descrição e uma imagem. Use CSS para adicionar bordas e sombras.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Alterar o tamanho, o espaçamento e a cor da sombra dos cartões. Mudar a imagem e o conteúdo.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425" y="6713250"/>
            <a:ext cx="7538275" cy="62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5</a:t>
            </a:r>
            <a:r>
              <a:rPr b="1" lang="pt-BR" sz="4300">
                <a:solidFill>
                  <a:srgbClr val="FFFFFF"/>
                </a:solidFill>
              </a:rPr>
              <a:t>.  </a:t>
            </a:r>
            <a:r>
              <a:rPr b="1" lang="pt-BR" sz="4300">
                <a:solidFill>
                  <a:srgbClr val="FFFFFF"/>
                </a:solidFill>
              </a:rPr>
              <a:t>Menu de Navegação Horizontal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 menu de navegação simples com links, utilizando HTML e CSS para alinhá-los horizontalmente.</a:t>
            </a:r>
            <a:br>
              <a:rPr lang="pt-BR" sz="4300">
                <a:solidFill>
                  <a:srgbClr val="FFFFFF"/>
                </a:solidFill>
              </a:rPr>
            </a:br>
            <a:r>
              <a:rPr lang="pt-BR" sz="4300">
                <a:solidFill>
                  <a:srgbClr val="FFFFFF"/>
                </a:solidFill>
              </a:rPr>
              <a:t>Alterar as cores, o espaçamento e o tamanho da fonte do menu. Adicionar mais itens ao menu.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00" y="8660525"/>
            <a:ext cx="17617501" cy="380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</a:t>
            </a:r>
            <a:r>
              <a:rPr b="1" lang="pt-BR" sz="4300">
                <a:solidFill>
                  <a:srgbClr val="FFFFFF"/>
                </a:solidFill>
              </a:rPr>
              <a:t>6</a:t>
            </a:r>
            <a:r>
              <a:rPr b="1" i="0" lang="pt-BR" sz="4300" u="none" cap="none" strike="noStrike">
                <a:solidFill>
                  <a:srgbClr val="FFFFFF"/>
                </a:solidFill>
              </a:rPr>
              <a:t>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Caixa Simples com Bordas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uma página com três caixas, cada uma com um título e um parágrafo. Cada caixa deve ter uma borda colorida, um espaçamento interno (padding) e uma cor de fundo diferente.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Crie três &lt;div&gt;.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Adicione títulos e parágrafos dentro de cada &lt;div&gt;.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Aplique bordas de cores diferentes para cada &lt;div&gt;.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Adicione uma cor de fundo e espaçamento interno.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Teste o css para alinhar todas na mesma linha(display: inline-block;)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4275" y="7801450"/>
            <a:ext cx="83058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</a:t>
            </a:r>
            <a:r>
              <a:rPr b="1" lang="pt-BR" sz="4300">
                <a:solidFill>
                  <a:srgbClr val="FFFFFF"/>
                </a:solidFill>
              </a:rPr>
              <a:t>7</a:t>
            </a:r>
            <a:r>
              <a:rPr b="1" i="0" lang="pt-BR" sz="4300" u="none" cap="none" strike="noStrike">
                <a:solidFill>
                  <a:srgbClr val="FFFFFF"/>
                </a:solidFill>
              </a:rPr>
              <a:t>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1" lang="pt-BR" sz="4300">
                <a:solidFill>
                  <a:srgbClr val="FFFFFF"/>
                </a:solidFill>
              </a:rPr>
              <a:t>riar um Layout de divs com Bordas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Criar uma página HTML com três divs que ocupam toda a tela. Cada div deve ter uma borda visível e um espaçamento interno. Usar CSS para garantir que as divs se ajustem ao tamanho da tela.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688" y="7075250"/>
            <a:ext cx="14166725" cy="60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08. Criar uma página de cadastro de pet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 página deve ter os campos de: nome, raça, cor (campo select com várias opções), sexo, nome do dono, idade.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Centralize o formulário no meio da página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Tente estilizar os campos de label/text/select/button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Utilize a tag display do css (Flex, grid, etc…)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1175" y="5397125"/>
            <a:ext cx="7798899" cy="774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09. Criar uma página de login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 página deve ter um um campo de login/senha (inputs). 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Deve estar centralizada no meio da página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Utilize bordas arredondadas nos inputs de texto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Utilize a tag display do css (Flex, grid, etc…)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0825" y="4898400"/>
            <a:ext cx="9078300" cy="821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0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172" name="Google Shape;172;p20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176" name="Google Shape;176;p20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0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80000" y="2880000"/>
            <a:ext cx="20119200" cy="9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Exercícios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Exemplos</a:t>
            </a:r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863" y="3837625"/>
            <a:ext cx="19530675" cy="63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Exemplos</a:t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1204300" y="1889700"/>
            <a:ext cx="2222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</a:rPr>
              <a:t>Formas de inserir CSS no HTML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33461" l="0" r="0" t="0"/>
          <a:stretch/>
        </p:blipFill>
        <p:spPr>
          <a:xfrm>
            <a:off x="6495875" y="2880575"/>
            <a:ext cx="9718171" cy="105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1204300" y="3066425"/>
            <a:ext cx="2797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FFFF"/>
                </a:solidFill>
              </a:rPr>
              <a:t>Interno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Exemplos</a:t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204300" y="1889700"/>
            <a:ext cx="2222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</a:rPr>
              <a:t>Formas de inserir CSS no HTML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1204300" y="3276900"/>
            <a:ext cx="2797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FFFF"/>
                </a:solidFill>
              </a:rPr>
              <a:t>Externo</a:t>
            </a:r>
            <a:endParaRPr b="1"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600" y="4231201"/>
            <a:ext cx="16264450" cy="88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Exemplos</a:t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1204300" y="1889700"/>
            <a:ext cx="2222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</a:rPr>
              <a:t>Formas de inserir CSS no HTML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1355375" y="3276909"/>
            <a:ext cx="40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FFFF"/>
                </a:solidFill>
              </a:rPr>
              <a:t>Inline</a:t>
            </a:r>
            <a:endParaRPr b="1" sz="5000">
              <a:solidFill>
                <a:srgbClr val="FFFFFF"/>
              </a:solidFill>
            </a:endParaRPr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376" y="4127600"/>
            <a:ext cx="12978400" cy="91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0" name="Google Shape;80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Exemplos</a:t>
            </a: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875" y="2447112"/>
            <a:ext cx="12061375" cy="9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01.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Criação de um Cabeçalho com Estilo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 cabeçalho com um título principal e um subtítulo, estilizados com CSS.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Modifique as cores e o tamanho dos textos. Centralize ou alinhe os elementos de diferentes maneiras usando text-align.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025" y="7663175"/>
            <a:ext cx="84582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2. Criação de uma Lista Ordenada e Não Ordenada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uma lista ordenada e uma lista não ordenada usando HTML, e adicione estilo aos itens da lista com CSS.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Altere o tipo de marcador das listas (ex.: círculos, números romanos) e estilize os itens com outras cores e tamanhos de fonte.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Dica: 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6725" y="6817250"/>
            <a:ext cx="5931625" cy="68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175" y="8952200"/>
            <a:ext cx="11507336" cy="29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