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0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0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67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5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77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0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D315-610C-466F-B974-2F51E8036EBE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7DAD-CDF1-4604-B855-32767AA5D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1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589358" cy="359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3096"/>
            <a:ext cx="35623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93303" y="1667252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292080" y="3861048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783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279454" y="3212976"/>
            <a:ext cx="1831100" cy="83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10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1719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36" y="1988840"/>
            <a:ext cx="2804914" cy="45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920" y="764738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444208" y="1626665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2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57115"/>
            <a:ext cx="31337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-200928" y="1696773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78732" y="2453093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" y="2154401"/>
            <a:ext cx="5662913" cy="34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5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95028" y="2276872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3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" y="1268760"/>
            <a:ext cx="426893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684584" y="826299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07880"/>
            <a:ext cx="6194326" cy="210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64088" y="4172113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145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1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5" y="2276872"/>
            <a:ext cx="421024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84984"/>
            <a:ext cx="31432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9532" y="1772850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2780962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1451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99592" y="656708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4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0" y="1919262"/>
            <a:ext cx="4543912" cy="40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18"/>
            <a:ext cx="3952902" cy="364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07504" y="1444760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2492896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09" y="452968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6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" y="1446772"/>
            <a:ext cx="3631785" cy="538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17811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011252" y="1012177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561087" y="1511555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7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0" y="1931124"/>
            <a:ext cx="57054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93" y="3166084"/>
            <a:ext cx="2495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620622" y="1486502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444208" y="2780928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80528" y="-101823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8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0" y="2132856"/>
            <a:ext cx="44577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39" y="3140968"/>
            <a:ext cx="2200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011252" y="1628834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Script </a:t>
            </a:r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834838" y="2791360"/>
            <a:ext cx="2088232" cy="50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RUN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260648"/>
            <a:ext cx="5472608" cy="1010543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Nome: Débora da Silva Santos</a:t>
            </a:r>
            <a:br>
              <a:rPr lang="pt-BR" sz="2800" dirty="0" smtClean="0"/>
            </a:br>
            <a:r>
              <a:rPr lang="pt-BR" sz="2800" dirty="0" smtClean="0"/>
              <a:t>Análise e Desenvolvimento de Sistemas </a:t>
            </a:r>
            <a:br>
              <a:rPr lang="pt-BR" sz="2800" dirty="0" smtClean="0"/>
            </a:br>
            <a:r>
              <a:rPr lang="pt-BR" sz="2800" dirty="0" smtClean="0"/>
              <a:t>1° Semestre 2021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3933056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Não consegui fazer </a:t>
            </a:r>
            <a:r>
              <a:rPr lang="pt-BR" dirty="0" smtClean="0">
                <a:sym typeface="Wingdings" pitchFamily="2" charset="2"/>
              </a:rPr>
              <a:t>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4610" y="908720"/>
            <a:ext cx="2365619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0000"/>
                </a:solidFill>
              </a:rPr>
              <a:t>Atividade 9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28128" y="50577"/>
            <a:ext cx="3235896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545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112</Words>
  <Application>Microsoft Office PowerPoint</Application>
  <PresentationFormat>Apresentação na tela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  <vt:lpstr>Nome: Débora da Silva Santos Análise e Desenvolvimento de Sistemas  1° Semestre 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Nome: Débora da Silva Santos Análise e Desenvolvimento de Sistemas  1° Semestre 2021</dc:title>
  <dc:creator>User</dc:creator>
  <cp:lastModifiedBy>User</cp:lastModifiedBy>
  <cp:revision>8</cp:revision>
  <dcterms:created xsi:type="dcterms:W3CDTF">2022-11-09T19:32:07Z</dcterms:created>
  <dcterms:modified xsi:type="dcterms:W3CDTF">2022-11-09T20:56:23Z</dcterms:modified>
</cp:coreProperties>
</file>