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4" r:id="rId3"/>
    <p:sldId id="258" r:id="rId4"/>
    <p:sldId id="260" r:id="rId5"/>
    <p:sldId id="262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3E1D9-776B-4F50-AB8B-B24989C93459}" v="3" dt="2020-10-22T14:48:58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22/10/2020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22/10/2020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22/10/2020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22/10/2020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22/10/2020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22/10/2020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22/10/2020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22/10/2020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22/10/2020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22/10/2020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22/10/2020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22/10/2020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22/10/2020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22/10/2020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GROONTECH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Lucas Yudi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Gabriela Foschini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Felipe Higa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Soares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78860" y="2445645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Solução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3D1709-7208-4C4D-B996-709141571DEC}"/>
              </a:ext>
            </a:extLst>
          </p:cNvPr>
          <p:cNvSpPr txBox="1"/>
          <p:nvPr/>
        </p:nvSpPr>
        <p:spPr>
          <a:xfrm>
            <a:off x="5671930" y="1139687"/>
            <a:ext cx="38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r>
              <a:rPr lang="pt-B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Fitoterápicos e custos  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89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Garamond</vt:lpstr>
      <vt:lpstr>SavonVTI</vt:lpstr>
      <vt:lpstr>GROONTECH</vt:lpstr>
      <vt:lpstr>Apresentação do PowerPoint</vt:lpstr>
      <vt:lpstr>Aspectos Econômicos  Quanto custa o problema? </vt:lpstr>
      <vt:lpstr>Sustentabilidade </vt:lpstr>
      <vt:lpstr>Tecnologias Envolvidas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2020-10-22T14:58:07Z</dcterms:modified>
</cp:coreProperties>
</file>