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21/09/2020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21/09/2020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21/09/2020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21/09/2020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21/09/2020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21/09/2020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21/09/2020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21/09/2020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21/09/2020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Gerenciamento de uma estufa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Carlos Gomes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Guedes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Sousa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Kennedy Obi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Lucas Yudi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Luís Gustavo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237744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sz="3600" dirty="0">
              <a:latin typeface="+mj-lt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Onde está o problema/ qual 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sofre com este problema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 problema tende a aumentar ou diminuir?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r>
              <a:rPr lang="pt-B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custos de desenvolvimento de medicamentos fitoterápicos são, em média, 10 vezes mais baratos que os medicamentos tradicionais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72" y="405251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Tendências / Futuro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F0F52-29A5-49B1-B02B-BC35DE9DA829}"/>
              </a:ext>
            </a:extLst>
          </p:cNvPr>
          <p:cNvSpPr txBox="1"/>
          <p:nvPr/>
        </p:nvSpPr>
        <p:spPr>
          <a:xfrm>
            <a:off x="4588972" y="1312707"/>
            <a:ext cx="6996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softwares de soluções inteligentes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drones de mapeamento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biotecnologia e variações de layouts para plantações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66" y="378747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Demanda de Mercado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C614B-C012-4C07-B597-276CBD500CC2}"/>
              </a:ext>
            </a:extLst>
          </p:cNvPr>
          <p:cNvSpPr txBox="1"/>
          <p:nvPr/>
        </p:nvSpPr>
        <p:spPr>
          <a:xfrm>
            <a:off x="4521666" y="1652631"/>
            <a:ext cx="7235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medicamentos à base de plantas é avaliado em pouco mais de US$ 130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na produção de medicamentos fitoterápicos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brasileiro hoje movimenta hoje em média 700 milhões a 1 bilhão de reais com aumento de 20% ao ano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39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199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Garamond</vt:lpstr>
      <vt:lpstr>SavonVTI</vt:lpstr>
      <vt:lpstr>Gerenciamento de uma estufa</vt:lpstr>
      <vt:lpstr>Apresentação do PowerPoint</vt:lpstr>
      <vt:lpstr>Aspectos Econômicos  Quanto custa o problema? </vt:lpstr>
      <vt:lpstr>Tendências / Futuro </vt:lpstr>
      <vt:lpstr>Sustentabilidade </vt:lpstr>
      <vt:lpstr>Demanda de Mercado </vt:lpstr>
      <vt:lpstr>Tecnologias Envolvidas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2020-09-21T21:48:25Z</dcterms:modified>
</cp:coreProperties>
</file>