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01/10/2020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01/10/2020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01/10/2020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01/10/2020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01/10/2020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01/10/2020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01/10/2020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01/10/2020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01/10/2020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01/10/2020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01/10/2020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01/10/2020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01/10/2020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01/10/2020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0C4A6-8007-4ABF-A48C-439D7EEA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01/10/2020</a:t>
            </a:fld>
            <a:endParaRPr lang="en-US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1845689-51ED-45ED-AF76-440905A06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34855"/>
              </p:ext>
            </p:extLst>
          </p:nvPr>
        </p:nvGraphicFramePr>
        <p:xfrm>
          <a:off x="1763889" y="1527175"/>
          <a:ext cx="8664222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13716000" imgH="7715250" progId="AcroExch.Document.DC">
                  <p:embed/>
                </p:oleObj>
              </mc:Choice>
              <mc:Fallback>
                <p:oleObj name="Acrobat Document" r:id="rId3" imgW="13716000" imgH="77152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889" y="1527175"/>
                        <a:ext cx="8664222" cy="487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A20FBAA9-DC58-47A5-B46D-89EA465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14" y="383293"/>
            <a:ext cx="10503591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solução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6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r>
              <a:rPr lang="pt-B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Fitoterápicos e custos  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534" y="1760515"/>
            <a:ext cx="6718433" cy="2534648"/>
          </a:xfrm>
        </p:spPr>
        <p:txBody>
          <a:bodyPr rtlCol="0">
            <a:noAutofit/>
          </a:bodyPr>
          <a:lstStyle/>
          <a:p>
            <a:pPr rtl="0"/>
            <a:r>
              <a:rPr lang="pt-B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Desafio do projeto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7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2212093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7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143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SavonVTI</vt:lpstr>
      <vt:lpstr>Acrobat Document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  <vt:lpstr>Desafio do projeto</vt:lpstr>
      <vt:lpstr>Solução </vt:lpstr>
      <vt:lpstr>Diagrama de solução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2020-10-01T17:42:10Z</dcterms:modified>
</cp:coreProperties>
</file>