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23/09/2020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23/09/2020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23/09/2020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23/09/2020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23/09/2020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23/09/2020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Fitoterápicos e custos 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534" y="1760515"/>
            <a:ext cx="6718433" cy="2534648"/>
          </a:xfrm>
        </p:spPr>
        <p:txBody>
          <a:bodyPr rtlCol="0">
            <a:noAutofit/>
          </a:bodyPr>
          <a:lstStyle/>
          <a:p>
            <a:pPr rtl="0"/>
            <a:r>
              <a:rPr lang="pt-B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Desafio do projeto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7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59" y="237744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2212093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7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151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SavonVTI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  <vt:lpstr>Desafio do projeto</vt:lpstr>
      <vt:lpstr>Solução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2020-09-23T18:36:23Z</dcterms:modified>
</cp:coreProperties>
</file>