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21/09/2020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21/09/2020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21/09/2020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21/09/2020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21/09/2020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21/09/2020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21/09/2020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21/09/2020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21/09/2020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21/09/2020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	</a:t>
            </a:r>
            <a:r>
              <a:rPr lang="pt-BR" sz="2800" dirty="0"/>
              <a:t> </a:t>
            </a:r>
            <a:r>
              <a:rPr lang="pt-BR" sz="2800" dirty="0">
                <a:latin typeface="+mj-lt"/>
              </a:rPr>
              <a:t>Economia</a:t>
            </a:r>
            <a:r>
              <a:rPr lang="pt-B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Excesso de gasto com energia elétrica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Excesso de gasto com mão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custos de desenvolvimento de medicamentos fitoterápicos são, em média, 10 vezes mais baratos que os medicamentos tradicionais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medicamentos à base de plantas é avaliado em pouco mais de US$ 130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 hoje movimenta hoje em média 700 milhões a 1 bilhão de reais com aumento de 20% ao ano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214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Garamond</vt:lpstr>
      <vt:lpstr>SavonVTI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2020-09-21T21:40:18Z</dcterms:modified>
</cp:coreProperties>
</file>