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17/09/2020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17/09/2020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17/09/2020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17/09/2020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17/09/2020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17/09/2020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17/09/2020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17/09/2020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17/09/2020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17/09/2020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17/09/2020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17/09/2020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17/09/2020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17/09/2020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808532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Gerenciamento de uma estufa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3154724"/>
            <a:ext cx="4775075" cy="172817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Carlos Gomes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Guedes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Sousa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Kennedy Obi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Lucas Yudi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Luís Gustavo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Roberto Gomes </a:t>
            </a:r>
          </a:p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237744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Identificação do Problema</a:t>
            </a:r>
            <a:endParaRPr lang="pt-BR" sz="3600" dirty="0">
              <a:latin typeface="+mj-lt"/>
            </a:endParaRP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Onde está o problema/ qual o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Quem sofre com este problema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 problema tende a aumentar ou diminuir?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82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56" y="535926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Econômicos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3100" dirty="0">
                <a:solidFill>
                  <a:schemeClr val="tx1"/>
                </a:solidFill>
              </a:rPr>
              <a:t>Quanto custa o problema? 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1694378"/>
            <a:ext cx="705514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15% de perda em produtos devido a má gestão no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fitoterápicos já movimenta anualmente cerca de US$ 22 bilhões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	</a:t>
            </a:r>
            <a:r>
              <a:rPr lang="pt-BR" sz="2800" dirty="0"/>
              <a:t> </a:t>
            </a:r>
            <a:r>
              <a:rPr lang="pt-BR" sz="2800" dirty="0">
                <a:latin typeface="+mj-lt"/>
              </a:rPr>
              <a:t>Economia</a:t>
            </a:r>
            <a:r>
              <a:rPr lang="pt-BR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Economia com água e luz na estufa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Economia com mão de obra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custos de desenvolvimento de medicamentos fitoterápicos são, em média, 10 vezes mais baratos que os medicamentos tradicionais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972" y="405251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Tendências / Futuro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2F0F52-29A5-49B1-B02B-BC35DE9DA829}"/>
              </a:ext>
            </a:extLst>
          </p:cNvPr>
          <p:cNvSpPr txBox="1"/>
          <p:nvPr/>
        </p:nvSpPr>
        <p:spPr>
          <a:xfrm>
            <a:off x="4588972" y="1312707"/>
            <a:ext cx="6996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softwares de soluções inteligentes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drones de mapeamento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biotecnologia e variações de layouts para plantações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2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11" y="391999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Sustentabilidade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A37FB7-8A30-41EE-8260-CCC77632CF76}"/>
              </a:ext>
            </a:extLst>
          </p:cNvPr>
          <p:cNvSpPr txBox="1"/>
          <p:nvPr/>
        </p:nvSpPr>
        <p:spPr>
          <a:xfrm>
            <a:off x="4563611" y="1526796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Diminuição dos resíduos de medicamentos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Impacto no meio ambiente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Benefícios para a saúde  </a:t>
            </a:r>
          </a:p>
        </p:txBody>
      </p:sp>
    </p:spTree>
    <p:extLst>
      <p:ext uri="{BB962C8B-B14F-4D97-AF65-F5344CB8AC3E}">
        <p14:creationId xmlns:p14="http://schemas.microsoft.com/office/powerpoint/2010/main" val="40370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666" y="378747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Demanda de Mercado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C614B-C012-4C07-B597-276CBD500CC2}"/>
              </a:ext>
            </a:extLst>
          </p:cNvPr>
          <p:cNvSpPr txBox="1"/>
          <p:nvPr/>
        </p:nvSpPr>
        <p:spPr>
          <a:xfrm>
            <a:off x="4521666" y="1652631"/>
            <a:ext cx="7235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medicamentos à base de plantas é avaliado em pouco mais de US$ 130 bilhões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Usadas na produção de medicamentos fitoterápicos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brasileiro hoje movimenta hoje em média 700 milhões a 1 bilhão de reais com aumento de 20% ao ano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39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14" y="393110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Tecnologias Envolvidas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89C5C-791F-4449-BA10-D570500171F4}"/>
              </a:ext>
            </a:extLst>
          </p:cNvPr>
          <p:cNvSpPr txBox="1"/>
          <p:nvPr/>
        </p:nvSpPr>
        <p:spPr>
          <a:xfrm>
            <a:off x="4714614" y="1468073"/>
            <a:ext cx="687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LM35 – sensor de temperatura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LDR – sensor de luminosidade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Datalogger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32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{F8912B7E-4FEF-4CAD-9B9A-3690AAD81718}tf56410444_win32</Template>
  <TotalTime>0</TotalTime>
  <Words>213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Garamond</vt:lpstr>
      <vt:lpstr>SavonVTI</vt:lpstr>
      <vt:lpstr>Gerenciamento de uma estufa</vt:lpstr>
      <vt:lpstr>Apresentação do PowerPoint</vt:lpstr>
      <vt:lpstr>Aspectos Econômicos  Quanto custa o problema? </vt:lpstr>
      <vt:lpstr>Tendências / Futuro </vt:lpstr>
      <vt:lpstr>Sustentabilidade </vt:lpstr>
      <vt:lpstr>Demanda de Mercado </vt:lpstr>
      <vt:lpstr>Tecnologias Envolvidas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2020-09-05T19:31:21Z</dcterms:created>
  <dcterms:modified xsi:type="dcterms:W3CDTF">2020-09-18T02:43:15Z</dcterms:modified>
</cp:coreProperties>
</file>