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A56B8B-90F6-41EC-AC37-F033ED2A57FF}" type="datetime1">
              <a:rPr lang="pt-BR" smtClean="0"/>
              <a:t>23/09/2020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A983AA-2481-4371-917C-6457CA055053}" type="datetime1">
              <a:rPr lang="pt-BR" smtClean="0"/>
              <a:t>23/09/2020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A97FF641-F313-4AD0-BA92-8145B9101A50}" type="datetime1">
              <a:rPr lang="pt-BR" smtClean="0"/>
              <a:t>23/09/2020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288EE4-F830-4159-BFF9-E721BA7AE0AB}" type="datetime1">
              <a:rPr lang="pt-BR" smtClean="0"/>
              <a:t>23/09/2020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6B8899-C6DA-43D3-8986-CFC20CD4B104}" type="datetime1">
              <a:rPr lang="pt-BR" smtClean="0"/>
              <a:t>23/09/2020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E62EC5-0DC6-4A78-BB05-D67BCA50AA36}" type="datetime1">
              <a:rPr lang="pt-BR" smtClean="0"/>
              <a:t>23/09/2020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0D1A4693-2F41-43D3-BCDB-D5059F2986DB}" type="datetime1">
              <a:rPr lang="pt-BR" smtClean="0"/>
              <a:t>23/09/2020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BB8AB2-DE16-44F3-8F59-40B18FC602F6}" type="datetime1">
              <a:rPr lang="pt-BR" smtClean="0"/>
              <a:t>23/09/2020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CA5D35-0539-48FA-A753-0871E1ECAF0D}" type="datetime1">
              <a:rPr lang="pt-BR" smtClean="0"/>
              <a:t>23/09/2020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A371F0-AB78-4B7A-B042-3B5D124F9CC4}" type="datetime1">
              <a:rPr lang="pt-BR" smtClean="0"/>
              <a:t>23/09/2020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E59013-4240-4BCB-9D6D-0402FB62C003}" type="datetime1">
              <a:rPr lang="pt-BR" smtClean="0"/>
              <a:t>23/09/2020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90243F5-F020-403B-84E8-3610E6C6CB4F}" type="datetime1">
              <a:rPr lang="pt-BR" smtClean="0"/>
              <a:t>23/09/2020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5D7AD476-FCE1-4F4C-AFD1-546A99681531}" type="datetime1">
              <a:rPr lang="pt-BR" smtClean="0"/>
              <a:t>23/09/2020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43713A-F4DD-4FBD-9DD6-C5B4A339B115}" type="datetime1">
              <a:rPr lang="pt-BR" smtClean="0"/>
              <a:t>23/09/2020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tângulo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tângulo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4" y="1808532"/>
            <a:ext cx="4775075" cy="1630906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4400" dirty="0">
                <a:solidFill>
                  <a:schemeClr val="tx1"/>
                </a:solidFill>
              </a:rPr>
              <a:t>Gerenciamento de uma estufa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3" y="3154724"/>
            <a:ext cx="4775075" cy="1728172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BR" dirty="0">
                <a:solidFill>
                  <a:schemeClr val="tx1"/>
                </a:solidFill>
              </a:rPr>
              <a:t>Carlos Gomes 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Guilherme Guedes 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Guilherme Sousa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Kennedy Obi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Lucas Yudi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Luís Gustavo</a:t>
            </a:r>
          </a:p>
          <a:p>
            <a:pPr rtl="0"/>
            <a:r>
              <a:rPr lang="pt-BR" dirty="0">
                <a:solidFill>
                  <a:schemeClr val="tx1"/>
                </a:solidFill>
              </a:rPr>
              <a:t>Roberto Gomes </a:t>
            </a:r>
          </a:p>
          <a:p>
            <a:pPr rtl="0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E0C4A6-8007-4ABF-A48C-439D7EEA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6E62EC5-0DC6-4A78-BB05-D67BCA50AA36}" type="datetime1">
              <a:rPr lang="pt-BR" smtClean="0"/>
              <a:t>23/09/2020</a:t>
            </a:fld>
            <a:endParaRPr lang="en-US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21845689-51ED-45ED-AF76-440905A06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834855"/>
              </p:ext>
            </p:extLst>
          </p:nvPr>
        </p:nvGraphicFramePr>
        <p:xfrm>
          <a:off x="1763889" y="1527175"/>
          <a:ext cx="8664222" cy="487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3" imgW="13716000" imgH="7715250" progId="AcroExch.Document.DC">
                  <p:embed/>
                </p:oleObj>
              </mc:Choice>
              <mc:Fallback>
                <p:oleObj name="Acrobat Document" r:id="rId3" imgW="13716000" imgH="77152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889" y="1527175"/>
                        <a:ext cx="8664222" cy="487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A20FBAA9-DC58-47A5-B46D-89EA4654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14" y="383293"/>
            <a:ext cx="10503591" cy="93780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8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solução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76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9BA0A6-B191-4A63-9454-AA4DB25EF8BE}"/>
              </a:ext>
            </a:extLst>
          </p:cNvPr>
          <p:cNvSpPr txBox="1"/>
          <p:nvPr/>
        </p:nvSpPr>
        <p:spPr>
          <a:xfrm>
            <a:off x="4559610" y="237744"/>
            <a:ext cx="70551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 </a:t>
            </a: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Identificação do Problema</a:t>
            </a:r>
            <a:endParaRPr lang="pt-BR" sz="3600" dirty="0">
              <a:latin typeface="+mj-lt"/>
            </a:endParaRP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Onde está o problema/ qual o problema?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Quem sofre com este problema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O problema tende a aumentar ou diminuir?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820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456" y="535926"/>
            <a:ext cx="6718433" cy="93780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Econômicos</a:t>
            </a:r>
            <a:b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pt-BR" sz="3100" dirty="0">
                <a:solidFill>
                  <a:schemeClr val="tx1"/>
                </a:solidFill>
              </a:rPr>
              <a:t>Quanto custa o problema? </a:t>
            </a:r>
            <a:endParaRPr lang="en-US" sz="3100" dirty="0">
              <a:solidFill>
                <a:schemeClr val="tx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9BA0A6-B191-4A63-9454-AA4DB25EF8BE}"/>
              </a:ext>
            </a:extLst>
          </p:cNvPr>
          <p:cNvSpPr txBox="1"/>
          <p:nvPr/>
        </p:nvSpPr>
        <p:spPr>
          <a:xfrm>
            <a:off x="4559610" y="1694378"/>
            <a:ext cx="70551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15% de perda em produtos devido a má gestão no cultivo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mercado mundial de fitoterápicos já movimenta anualmente cerca de US$ 22 bilhões</a:t>
            </a:r>
          </a:p>
          <a:p>
            <a:r>
              <a:rPr lang="pt-BR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Fitoterápicos e custos  </a:t>
            </a:r>
          </a:p>
          <a:p>
            <a:endParaRPr lang="pt-BR" dirty="0"/>
          </a:p>
          <a:p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972" y="405251"/>
            <a:ext cx="6718433" cy="937803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Tendências / Futuro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2F0F52-29A5-49B1-B02B-BC35DE9DA829}"/>
              </a:ext>
            </a:extLst>
          </p:cNvPr>
          <p:cNvSpPr txBox="1"/>
          <p:nvPr/>
        </p:nvSpPr>
        <p:spPr>
          <a:xfrm>
            <a:off x="4588972" y="1312707"/>
            <a:ext cx="69964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softwares de soluções inteligentes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drones de mapeamento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biotecnologia e variações de layouts para plantações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72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611" y="391999"/>
            <a:ext cx="6718433" cy="937803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Sustentabilidade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A37FB7-8A30-41EE-8260-CCC77632CF76}"/>
              </a:ext>
            </a:extLst>
          </p:cNvPr>
          <p:cNvSpPr txBox="1"/>
          <p:nvPr/>
        </p:nvSpPr>
        <p:spPr>
          <a:xfrm>
            <a:off x="4563611" y="1526796"/>
            <a:ext cx="7088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Diminuição dos resíduos de medicamentos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Impacto no meio ambiente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Benefícios para a saúde  </a:t>
            </a:r>
          </a:p>
        </p:txBody>
      </p:sp>
    </p:spTree>
    <p:extLst>
      <p:ext uri="{BB962C8B-B14F-4D97-AF65-F5344CB8AC3E}">
        <p14:creationId xmlns:p14="http://schemas.microsoft.com/office/powerpoint/2010/main" val="4037067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666" y="378747"/>
            <a:ext cx="6718433" cy="937803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Demanda de Mercado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C614B-C012-4C07-B597-276CBD500CC2}"/>
              </a:ext>
            </a:extLst>
          </p:cNvPr>
          <p:cNvSpPr txBox="1"/>
          <p:nvPr/>
        </p:nvSpPr>
        <p:spPr>
          <a:xfrm>
            <a:off x="4521666" y="1652631"/>
            <a:ext cx="72355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mercado mundial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Usadas na produção de medicamentos fitoterápicos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mercado brasileiro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391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614" y="393110"/>
            <a:ext cx="6718433" cy="937803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Tecnologias Envolvidas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289C5C-791F-4449-BA10-D570500171F4}"/>
              </a:ext>
            </a:extLst>
          </p:cNvPr>
          <p:cNvSpPr txBox="1"/>
          <p:nvPr/>
        </p:nvSpPr>
        <p:spPr>
          <a:xfrm>
            <a:off x="4714614" y="1468073"/>
            <a:ext cx="6877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LM35 – sensor de temperatura 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LDR – sensor de luminosidade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Datalogger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7322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534" y="1760515"/>
            <a:ext cx="6718433" cy="2534648"/>
          </a:xfrm>
        </p:spPr>
        <p:txBody>
          <a:bodyPr rtlCol="0">
            <a:noAutofit/>
          </a:bodyPr>
          <a:lstStyle/>
          <a:p>
            <a:pPr rtl="0"/>
            <a:r>
              <a:rPr lang="pt-BR" sz="8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Desafio do projeto</a:t>
            </a:r>
            <a:endParaRPr lang="en-US" sz="8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74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59059" y="237744"/>
            <a:ext cx="12191979" cy="6857990"/>
          </a:xfrm>
          <a:prstGeom prst="rect">
            <a:avLst/>
          </a:prstGeom>
        </p:spPr>
      </p:pic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103" y="2212093"/>
            <a:ext cx="6718433" cy="93780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8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Solução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72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7_TF56410444" id="{35CCA0FA-4D6E-4DE9-BB56-D00F3F9DC0E1}" vid="{C1FD0161-C62D-4F6E-BF43-DCD4DD87A78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{F8912B7E-4FEF-4CAD-9B9A-3690AAD81718}tf56410444_win32</Template>
  <TotalTime>0</TotalTime>
  <Words>155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Garamond</vt:lpstr>
      <vt:lpstr>SavonVTI</vt:lpstr>
      <vt:lpstr>Adobe Acrobat Document</vt:lpstr>
      <vt:lpstr>Gerenciamento de uma estufa</vt:lpstr>
      <vt:lpstr>Apresentação do PowerPoint</vt:lpstr>
      <vt:lpstr>Aspectos Econômicos  Quanto custa o problema? </vt:lpstr>
      <vt:lpstr>Tendências / Futuro </vt:lpstr>
      <vt:lpstr>Sustentabilidade </vt:lpstr>
      <vt:lpstr>Demanda de Mercado </vt:lpstr>
      <vt:lpstr>Tecnologias Envolvidas </vt:lpstr>
      <vt:lpstr>Desafio do projeto</vt:lpstr>
      <vt:lpstr>Solução </vt:lpstr>
      <vt:lpstr>Diagrama de solução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2020-09-05T19:31:21Z</dcterms:created>
  <dcterms:modified xsi:type="dcterms:W3CDTF">2020-09-24T03:48:01Z</dcterms:modified>
</cp:coreProperties>
</file>