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FA17B-49A8-785C-01B2-1C1904E693AF}" v="161" dt="2020-10-26T19:57:10.276"/>
    <p1510:client id="{7CF40577-CB48-4854-8606-C41B7888B7C9}" v="588" dt="2020-10-26T19:07:21.927"/>
    <p1510:client id="{8478D375-75BF-825C-56A8-96B40E0577C6}" v="274" dt="2020-10-26T19:44:45.816"/>
    <p1510:client id="{B7E9A69F-D27F-5E2C-022F-E5BC51B7BDC8}" v="19" dt="2020-10-26T19:52:5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377" y="2344436"/>
            <a:ext cx="7677510" cy="1491538"/>
          </a:xfrm>
        </p:spPr>
        <p:txBody>
          <a:bodyPr>
            <a:normAutofit/>
          </a:bodyPr>
          <a:lstStyle/>
          <a:p>
            <a:r>
              <a:rPr lang="en-US" sz="9600" b="1">
                <a:solidFill>
                  <a:srgbClr val="FFFFFF"/>
                </a:solidFill>
                <a:cs typeface="Calibri Light"/>
              </a:rPr>
              <a:t>GROONTECH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303" y="4792008"/>
            <a:ext cx="4155057" cy="18460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sz="2000" b="1">
                <a:ea typeface="+mn-lt"/>
                <a:cs typeface="+mn-lt"/>
              </a:rPr>
              <a:t>Felipe </a:t>
            </a:r>
            <a:r>
              <a:rPr lang="pt-BR" sz="2000" b="1" err="1">
                <a:ea typeface="+mn-lt"/>
                <a:cs typeface="+mn-lt"/>
              </a:rPr>
              <a:t>Higa</a:t>
            </a:r>
            <a:r>
              <a:rPr lang="pt-BR" sz="2000" b="1">
                <a:ea typeface="+mn-lt"/>
                <a:cs typeface="+mn-lt"/>
              </a:rPr>
              <a:t>- 01202061</a:t>
            </a:r>
            <a:endParaRPr lang="en-US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sz="2000" b="1">
                <a:ea typeface="+mn-lt"/>
                <a:cs typeface="+mn-lt"/>
              </a:rPr>
              <a:t>Gabriela </a:t>
            </a:r>
            <a:r>
              <a:rPr lang="pt-BR" sz="2000" b="1" err="1">
                <a:ea typeface="+mn-lt"/>
                <a:cs typeface="+mn-lt"/>
              </a:rPr>
              <a:t>Foschini</a:t>
            </a:r>
            <a:r>
              <a:rPr lang="pt-BR" sz="2000" b="1">
                <a:ea typeface="+mn-lt"/>
                <a:cs typeface="+mn-lt"/>
              </a:rPr>
              <a:t>- 01202105</a:t>
            </a:r>
            <a:endParaRPr lang="en-US" sz="2000" b="1">
              <a:ea typeface="+mn-lt"/>
              <a:cs typeface="+mn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sz="2000" b="1">
                <a:ea typeface="+mn-lt"/>
                <a:cs typeface="+mn-lt"/>
              </a:rPr>
              <a:t>Guilherme Soares- 01201062</a:t>
            </a:r>
            <a:endParaRPr lang="en-US" sz="2000" b="1">
              <a:ea typeface="+mn-lt"/>
              <a:cs typeface="+mn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sz="2000" b="1">
                <a:ea typeface="+mn-lt"/>
                <a:cs typeface="+mn-lt"/>
              </a:rPr>
              <a:t>Lucas </a:t>
            </a:r>
            <a:r>
              <a:rPr lang="pt-BR" sz="2000" b="1" err="1">
                <a:ea typeface="+mn-lt"/>
                <a:cs typeface="+mn-lt"/>
              </a:rPr>
              <a:t>Yudi</a:t>
            </a:r>
            <a:r>
              <a:rPr lang="pt-BR" sz="2000" b="1">
                <a:ea typeface="+mn-lt"/>
                <a:cs typeface="+mn-lt"/>
              </a:rPr>
              <a:t>- 01202030</a:t>
            </a:r>
            <a:endParaRPr lang="pt-BR" err="1">
              <a:cs typeface="Calibri" panose="020F05020202040302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sz="2000" b="1">
                <a:ea typeface="+mn-lt"/>
                <a:cs typeface="+mn-lt"/>
              </a:rPr>
              <a:t>Roberto Gomes- 01201125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6586B8-849A-41FF-95D0-9C894D26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48CB7A3-2985-4864-B649-E80AC9C7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6" y="1845750"/>
            <a:ext cx="11628407" cy="37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3" name="Picture 5" descr="A close up of a green screen&#10;&#10;Description automatically generated">
            <a:extLst>
              <a:ext uri="{FF2B5EF4-FFF2-40B4-BE49-F238E27FC236}">
                <a16:creationId xmlns:a16="http://schemas.microsoft.com/office/drawing/2014/main" id="{356B0B45-533A-45CB-8BC7-4AF07478A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 t="1214" r="1487" b="2024"/>
          <a:stretch/>
        </p:blipFill>
        <p:spPr>
          <a:xfrm>
            <a:off x="2280248" y="1925817"/>
            <a:ext cx="7588501" cy="34237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687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2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690275C-A473-4BA7-AA01-A8BDE0FA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6" y="1753555"/>
            <a:ext cx="11642784" cy="33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05AF34-248D-40F1-B5B9-4EE31DDC72E4}"/>
              </a:ext>
            </a:extLst>
          </p:cNvPr>
          <p:cNvSpPr/>
          <p:nvPr/>
        </p:nvSpPr>
        <p:spPr>
          <a:xfrm>
            <a:off x="10642119" y="5344064"/>
            <a:ext cx="1380227" cy="13083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-1577" y="-1331"/>
            <a:ext cx="12195974" cy="6855338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F6001C99-2100-49F8-BA8C-F068FA1B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78" y="5411339"/>
            <a:ext cx="1161691" cy="1153662"/>
          </a:xfrm>
          <a:prstGeom prst="rect">
            <a:avLst/>
          </a:prstGeom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877E6131-4444-452E-A165-69631EE9859F}"/>
              </a:ext>
            </a:extLst>
          </p:cNvPr>
          <p:cNvSpPr>
            <a:spLocks noGrp="1"/>
          </p:cNvSpPr>
          <p:nvPr/>
        </p:nvSpPr>
        <p:spPr>
          <a:xfrm>
            <a:off x="1063925" y="2128779"/>
            <a:ext cx="10064151" cy="2603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>
                <a:cs typeface="Calibri Light"/>
              </a:rPr>
              <a:t>SIMULADOR DE SENSORES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05AF34-248D-40F1-B5B9-4EE31DDC72E4}"/>
              </a:ext>
            </a:extLst>
          </p:cNvPr>
          <p:cNvSpPr/>
          <p:nvPr/>
        </p:nvSpPr>
        <p:spPr>
          <a:xfrm>
            <a:off x="10642119" y="5344064"/>
            <a:ext cx="1380227" cy="13083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-1577" y="-1331"/>
            <a:ext cx="12195974" cy="6855338"/>
          </a:xfrm>
          <a:prstGeom prst="rect">
            <a:avLst/>
          </a:prstGeom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877E6131-4444-452E-A165-69631EE9859F}"/>
              </a:ext>
            </a:extLst>
          </p:cNvPr>
          <p:cNvSpPr>
            <a:spLocks noGrp="1"/>
          </p:cNvSpPr>
          <p:nvPr/>
        </p:nvSpPr>
        <p:spPr>
          <a:xfrm>
            <a:off x="963283" y="1783722"/>
            <a:ext cx="10064151" cy="2603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cs typeface="Calibri Light"/>
              </a:rPr>
              <a:t>MODELO LÓGICO/</a:t>
            </a:r>
          </a:p>
          <a:p>
            <a:r>
              <a:rPr lang="en-US" sz="8800" b="1" dirty="0">
                <a:cs typeface="Calibri Light"/>
              </a:rPr>
              <a:t>TABELAS CRIADAS</a:t>
            </a:r>
            <a:endParaRPr lang="en-US" dirty="0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B4C511A-D0D0-457E-86FF-5ABF42CF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69" y="5278774"/>
            <a:ext cx="2024333" cy="14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05AF34-248D-40F1-B5B9-4EE31DDC72E4}"/>
              </a:ext>
            </a:extLst>
          </p:cNvPr>
          <p:cNvSpPr/>
          <p:nvPr/>
        </p:nvSpPr>
        <p:spPr>
          <a:xfrm>
            <a:off x="10642119" y="5344064"/>
            <a:ext cx="1380227" cy="13083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12533" y="-1331"/>
            <a:ext cx="12194376" cy="6855338"/>
          </a:xfrm>
          <a:prstGeom prst="rect">
            <a:avLst/>
          </a:prstGeom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877E6131-4444-452E-A165-69631EE9859F}"/>
              </a:ext>
            </a:extLst>
          </p:cNvPr>
          <p:cNvSpPr>
            <a:spLocks noGrp="1"/>
          </p:cNvSpPr>
          <p:nvPr/>
        </p:nvSpPr>
        <p:spPr>
          <a:xfrm>
            <a:off x="1063925" y="1424288"/>
            <a:ext cx="10064151" cy="2603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>
                <a:cs typeface="Calibri Light"/>
              </a:rPr>
              <a:t>GITHUB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F02CA41-CCED-4849-9442-F91110FA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967" y="5376416"/>
            <a:ext cx="1923692" cy="12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7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-1844" y="-1331"/>
            <a:ext cx="12194376" cy="6855338"/>
          </a:xfrm>
          <a:prstGeom prst="rect">
            <a:avLst/>
          </a:prstGeom>
        </p:spPr>
      </p:pic>
      <p:sp>
        <p:nvSpPr>
          <p:cNvPr id="18" name="Title 5">
            <a:extLst>
              <a:ext uri="{FF2B5EF4-FFF2-40B4-BE49-F238E27FC236}">
                <a16:creationId xmlns:a16="http://schemas.microsoft.com/office/drawing/2014/main" id="{877E6131-4444-452E-A165-69631EE9859F}"/>
              </a:ext>
            </a:extLst>
          </p:cNvPr>
          <p:cNvSpPr>
            <a:spLocks noGrp="1"/>
          </p:cNvSpPr>
          <p:nvPr/>
        </p:nvSpPr>
        <p:spPr>
          <a:xfrm>
            <a:off x="1063925" y="1424288"/>
            <a:ext cx="10064151" cy="2603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cs typeface="Calibri Light"/>
              </a:rPr>
              <a:t>OBRIGADO!</a:t>
            </a:r>
            <a:endParaRPr lang="en-US" dirty="0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090F8-33D9-4958-A5F2-5F1876AD776E}"/>
              </a:ext>
            </a:extLst>
          </p:cNvPr>
          <p:cNvSpPr txBox="1"/>
          <p:nvPr/>
        </p:nvSpPr>
        <p:spPr>
          <a:xfrm>
            <a:off x="4188177" y="4018844"/>
            <a:ext cx="3829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cs typeface="Calibri"/>
              </a:rPr>
              <a:t>Dúvidas?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5496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837F1A-F09A-4D21-9124-F389313AD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174"/>
            <a:ext cx="9144000" cy="978619"/>
          </a:xfrm>
        </p:spPr>
        <p:txBody>
          <a:bodyPr/>
          <a:lstStyle/>
          <a:p>
            <a:r>
              <a:rPr lang="en-US" b="1">
                <a:cs typeface="Calibri Light"/>
              </a:rPr>
              <a:t>CONTEXTUALIZAÇÃO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B190AF-188D-4D2A-8371-D9DA82F59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698"/>
            <a:ext cx="9144000" cy="39705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Sustentabilidade</a:t>
            </a:r>
            <a:endParaRPr lang="pt-BR" sz="2800" b="1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pt-BR" sz="28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Aspectos Econômicos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pt-BR" sz="2800" b="1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Identificação do Problema</a:t>
            </a:r>
            <a:endParaRPr lang="pt-BR" sz="28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pt-BR" sz="2800" b="1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Solução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pt-BR" sz="28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Tecnologias Envolvidas </a:t>
            </a:r>
            <a:endParaRPr lang="pt-BR" sz="2800" b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pt-BR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ED835054-92BA-4A00-80CA-386A5632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9EFEC2C2-955B-4C49-90F8-43AECB45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54" y="1348680"/>
            <a:ext cx="8796066" cy="5325208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21"/>
            <a:ext cx="9144000" cy="978619"/>
          </a:xfrm>
        </p:spPr>
        <p:txBody>
          <a:bodyPr/>
          <a:lstStyle/>
          <a:p>
            <a:r>
              <a:rPr lang="en-US" b="1">
                <a:cs typeface="Calibri Light"/>
              </a:rPr>
              <a:t>HLD / LLD</a:t>
            </a:r>
          </a:p>
        </p:txBody>
      </p:sp>
      <p:pic>
        <p:nvPicPr>
          <p:cNvPr id="12" name="Picture 7" descr="Logo&#10;&#10;Description automatically generated">
            <a:extLst>
              <a:ext uri="{FF2B5EF4-FFF2-40B4-BE49-F238E27FC236}">
                <a16:creationId xmlns:a16="http://schemas.microsoft.com/office/drawing/2014/main" id="{2BF38399-494E-475D-8BEB-A72BF2C8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21"/>
            <a:ext cx="9144000" cy="978619"/>
          </a:xfrm>
        </p:spPr>
        <p:txBody>
          <a:bodyPr/>
          <a:lstStyle/>
          <a:p>
            <a:r>
              <a:rPr lang="en-US" b="1">
                <a:cs typeface="Calibri Light"/>
              </a:rPr>
              <a:t>HLD / LLD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01F8991-24B1-436A-ACC8-878E1B28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5" y="1235924"/>
            <a:ext cx="9558067" cy="5363809"/>
          </a:xfrm>
          <a:prstGeom prst="rect">
            <a:avLst/>
          </a:prstGeom>
        </p:spPr>
      </p:pic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9BBEA3E7-F698-4A7C-A80B-7BE1EB9A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1AEC35-9C34-457F-BC77-3F0451D05F47}"/>
              </a:ext>
            </a:extLst>
          </p:cNvPr>
          <p:cNvSpPr/>
          <p:nvPr/>
        </p:nvSpPr>
        <p:spPr>
          <a:xfrm>
            <a:off x="10670874" y="5344064"/>
            <a:ext cx="1380227" cy="13083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2056892"/>
            <a:ext cx="10064151" cy="2646392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PRINCIPAIS REQUISITOS</a:t>
            </a:r>
            <a:endParaRPr lang="en-US" sz="8800">
              <a:cs typeface="Calibri Light"/>
            </a:endParaRPr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0273FE0-6255-4712-859A-9A73F0AF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48" y="5243334"/>
            <a:ext cx="1506749" cy="15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69FD1F-8DC6-419A-A6B3-434910F9E91E}"/>
              </a:ext>
            </a:extLst>
          </p:cNvPr>
          <p:cNvSpPr/>
          <p:nvPr/>
        </p:nvSpPr>
        <p:spPr>
          <a:xfrm>
            <a:off x="8787442" y="5157158"/>
            <a:ext cx="3177395" cy="15527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2056892"/>
            <a:ext cx="10064151" cy="2646392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SITE</a:t>
            </a:r>
            <a:br>
              <a:rPr lang="en-US" sz="8800" b="1">
                <a:cs typeface="Calibri Light"/>
              </a:rPr>
            </a:br>
            <a:r>
              <a:rPr lang="en-US" sz="8800" b="1">
                <a:cs typeface="Calibri Light"/>
              </a:rPr>
              <a:t>INSTITUCIONAL</a:t>
            </a:r>
            <a:endParaRPr lang="en-US" sz="8800">
              <a:cs typeface="Calibri Light"/>
            </a:endParaRPr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3BBB5BD-04AA-4F6C-89FD-19791EED9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362" y="5198875"/>
            <a:ext cx="2743200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46F6620-AD63-420F-A8A5-1028A5896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" b="906"/>
          <a:stretch/>
        </p:blipFill>
        <p:spPr>
          <a:xfrm>
            <a:off x="943156" y="1713013"/>
            <a:ext cx="10378983" cy="46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6" name="Picture 6" descr="A close up of a scoreboard&#10;&#10;Description automatically generated">
            <a:extLst>
              <a:ext uri="{FF2B5EF4-FFF2-40B4-BE49-F238E27FC236}">
                <a16:creationId xmlns:a16="http://schemas.microsoft.com/office/drawing/2014/main" id="{163D7273-9C75-4721-9763-A0D80EF0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798" y="1357222"/>
            <a:ext cx="3472402" cy="53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garden&#10;&#10;Description automatically generated">
            <a:extLst>
              <a:ext uri="{FF2B5EF4-FFF2-40B4-BE49-F238E27FC236}">
                <a16:creationId xmlns:a16="http://schemas.microsoft.com/office/drawing/2014/main" id="{CFB41E3A-A9A6-4523-A9A4-6C0AA8D6B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E456098-D08A-474A-A419-61066695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25" y="101571"/>
            <a:ext cx="10064151" cy="1438694"/>
          </a:xfrm>
        </p:spPr>
        <p:txBody>
          <a:bodyPr>
            <a:noAutofit/>
          </a:bodyPr>
          <a:lstStyle/>
          <a:p>
            <a:r>
              <a:rPr lang="en-US" sz="8800" b="1">
                <a:cs typeface="Calibri Light"/>
              </a:rPr>
              <a:t>ANALITYCS</a:t>
            </a:r>
            <a:endParaRPr lang="en-US"/>
          </a:p>
        </p:txBody>
      </p:sp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41CA951F-B433-47A6-8169-86F89A2A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9" y="101688"/>
            <a:ext cx="1909314" cy="1162473"/>
          </a:xfrm>
          <a:prstGeom prst="rect">
            <a:avLst/>
          </a:prstGeom>
        </p:spPr>
      </p:pic>
      <p:pic>
        <p:nvPicPr>
          <p:cNvPr id="6" name="Picture 6" descr="Table, calendar&#10;&#10;Description automatically generated">
            <a:extLst>
              <a:ext uri="{FF2B5EF4-FFF2-40B4-BE49-F238E27FC236}">
                <a16:creationId xmlns:a16="http://schemas.microsoft.com/office/drawing/2014/main" id="{7D797639-628F-4FD6-9BB5-1BC05350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19897"/>
            <a:ext cx="10377576" cy="30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6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GROONTECH</vt:lpstr>
      <vt:lpstr>CONTEXTUALIZAÇÃO</vt:lpstr>
      <vt:lpstr>HLD / LLD</vt:lpstr>
      <vt:lpstr>HLD / LLD</vt:lpstr>
      <vt:lpstr>PRINCIPAIS REQUISITOS</vt:lpstr>
      <vt:lpstr>SITE INSTITUCIONAL</vt:lpstr>
      <vt:lpstr>ANALITYCS</vt:lpstr>
      <vt:lpstr>ANALITYCS</vt:lpstr>
      <vt:lpstr>ANALITYCS</vt:lpstr>
      <vt:lpstr>ANALITYCS</vt:lpstr>
      <vt:lpstr>ANALITYCS</vt:lpstr>
      <vt:lpstr>ANALITYCS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123</cp:revision>
  <dcterms:created xsi:type="dcterms:W3CDTF">2020-10-26T16:49:44Z</dcterms:created>
  <dcterms:modified xsi:type="dcterms:W3CDTF">2020-10-26T20:01:04Z</dcterms:modified>
</cp:coreProperties>
</file>