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659eb8e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659eb8e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d80dd4b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d80dd4b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d80dd4b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d80dd4b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d80dd4b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d80dd4b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d80dd4b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d80dd4b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d80dd4bc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d80dd4bc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80dd4bc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80dd4bc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d80dd4b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d80dd4b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descriptivo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Automático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813600" y="1301425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Librerías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913500" y="1654950"/>
            <a:ext cx="3031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scipy.stats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zscore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seaborn </a:t>
            </a:r>
            <a:r>
              <a:rPr lang="es-419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73800" y="2904400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Dataset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373550"/>
            <a:ext cx="9027874" cy="7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728175" y="1414950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Valores nulos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075" y="1858350"/>
            <a:ext cx="2514850" cy="26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581250" y="18583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nan_count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isna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192125" y="1322275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Estadísticas descriptivas: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25" y="2447650"/>
            <a:ext cx="8839200" cy="211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92125" y="1933563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'all'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937850" y="6685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#Se puede acceder por partes: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quantile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728175" y="2019000"/>
            <a:ext cx="36864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q_low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"num_followers"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quantile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q_hi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"num_followers"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quantile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df_filtered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"num_followers"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q_hi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"num_followers"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q_low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-&gt; 576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df_filtered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-&gt; 552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28175" y="1414950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Outliers: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728175" y="1414950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Gráficos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888" y="1115775"/>
            <a:ext cx="5534025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225075" y="4243225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distplot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"ratio_numlen_username"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kde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rug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875" y="847475"/>
            <a:ext cx="5372100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66175" y="3825425"/>
            <a:ext cx="346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boxplot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'fake'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'ratio_numlen_username'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244925" y="43954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700" y="651000"/>
            <a:ext cx="5316962" cy="40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550" y="907050"/>
            <a:ext cx="4809976" cy="40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79450" y="1462950"/>
            <a:ext cx="39843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df_numeric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'num_following'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"ratio_numlen_username"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"len_fullname"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"ratio_numlen_fullname"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"len_desc"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"num_posts"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corrmat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df_numeric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corr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corrmat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heatmap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corrmat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vmax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annot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linewidths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.5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