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89a4ff4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89a4ff4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e89a4ff4a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e89a4ff4a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e89a4ff4a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e89a4ff4a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e89a4ff4a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e89a4ff4a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89a4ff4a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e89a4ff4a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e89a4ff4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e89a4ff4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e89a4ff4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e89a4ff4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e89a4ff4a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e89a4ff4a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e89a4ff4a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e89a4ff4a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89a4ff4a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89a4ff4a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88f713f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88f713f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88f713f7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88f713f7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88f713f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e88f713f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88f713f7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88f713f7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e89a4ff4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e89a4ff4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e89a4ff4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e89a4ff4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89a4ff4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89a4ff4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e89a4ff4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e89a4ff4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Explicabilidad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/>
              <a:t>SHAP</a:t>
            </a:r>
            <a:endParaRPr b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13" y="272463"/>
            <a:ext cx="9030173" cy="4598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2188"/>
            <a:ext cx="8839197" cy="231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65" y="76200"/>
            <a:ext cx="788326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Interpretabilidad global: sobre todo el conjunto de test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138"/>
            <a:ext cx="8839200" cy="43092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6"/>
          <p:cNvSpPr/>
          <p:nvPr/>
        </p:nvSpPr>
        <p:spPr>
          <a:xfrm>
            <a:off x="4654925" y="4238750"/>
            <a:ext cx="1872900" cy="705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61888"/>
            <a:ext cx="8991598" cy="4019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325" y="113000"/>
            <a:ext cx="8845326" cy="49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5975"/>
            <a:ext cx="8991599" cy="3877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250" y="573100"/>
            <a:ext cx="8839200" cy="4309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188" name="Google Shape;188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https://shap.readthedocs.io/en/latest/index.html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https://www.aidancooper.co.uk/a-non-technical-guide-to-interpreting-shap-analyses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5659200" y="696650"/>
            <a:ext cx="3059100" cy="436800"/>
          </a:xfrm>
          <a:prstGeom prst="rect">
            <a:avLst/>
          </a:prstGeom>
          <a:solidFill>
            <a:schemeClr val="lt2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i="1" lang="es-419"/>
              <a:t>https://shap.readthedocs.io/en/latest/</a:t>
            </a:r>
            <a:endParaRPr b="1" i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1762425"/>
            <a:ext cx="60198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Ejemplo: precios de casas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850" y="2571750"/>
            <a:ext cx="4533900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1381650" y="3845225"/>
            <a:ext cx="6380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1)=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shapley</a:t>
            </a:r>
            <a:r>
              <a:rPr i="1"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1)+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shapley</a:t>
            </a:r>
            <a:r>
              <a:rPr i="1"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1)+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shapley</a:t>
            </a:r>
            <a:r>
              <a:rPr i="1" lang="es-419" sz="13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house</a:t>
            </a:r>
            <a:r>
              <a:rPr lang="es-419" sz="175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1)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250" y="236300"/>
            <a:ext cx="50115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175" y="1478400"/>
            <a:ext cx="634365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150" y="3016250"/>
            <a:ext cx="3695700" cy="26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/>
        </p:nvSpPr>
        <p:spPr>
          <a:xfrm>
            <a:off x="1359450" y="3560175"/>
            <a:ext cx="717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 y B empujan con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correlación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 positiva, C con correlación negativa.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162650" y="1972400"/>
            <a:ext cx="757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Se hace lo mismo para B y C.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040550" y="4136100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Para cada dato del conjunto de test se puede calcular un shapley Value de cada feature.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6525" y="2471750"/>
            <a:ext cx="37909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>
                <a:solidFill>
                  <a:srgbClr val="374151"/>
                </a:solidFill>
              </a:rPr>
              <a:t>Para modelos de regresión, el valor base es igual a la media de la variable objetivo (por ejemplo, la media del precio de las casas en el conjunto de datos), mientras que para modelos de clasificación, el valor base es igual a la prevalencia de la clase positiva (por ejemplo, el porcentaje de tumores en el conjunto de datos que son malignos).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173025" y="246750"/>
            <a:ext cx="8797500" cy="47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151"/>
                </a:solidFill>
              </a:rPr>
              <a:t>SHAP </a:t>
            </a:r>
            <a:r>
              <a:rPr b="1" lang="es-419" sz="1700">
                <a:solidFill>
                  <a:srgbClr val="374151"/>
                </a:solidFill>
              </a:rPr>
              <a:t>cuantifica</a:t>
            </a:r>
            <a:r>
              <a:rPr lang="es-419" sz="1700">
                <a:solidFill>
                  <a:srgbClr val="374151"/>
                </a:solidFill>
              </a:rPr>
              <a:t> qué tan importante es cada feature a la hora de hacer predicciones. Esto puede ser una comprobación útil para asegurarse de que el modelo se comporte de manera razonable: ¿el modelo utiliza las características que esperamos basadas en la experiencia en el dominio? 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151"/>
                </a:solidFill>
              </a:rPr>
              <a:t>Ocasionalmente, SHAP puede revelar una relación inusualmente fuerte entre una característica y el resultado. Puede ser una herramienta de diagnóstico útil cuando los modelos tienen un rendimiento predictivo sospechosamente alto.</a:t>
            </a:r>
            <a:endParaRPr sz="17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263100" y="597300"/>
            <a:ext cx="8617800" cy="2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En otras ocasiones, estas relaciones sorprendentes son legítimas y pueden servir como un mecanismo para la generación de hipótesis: es decir, ¿por qué esta característica es tan predictiva y qué podemos hacer para validar esta teoría?</a:t>
            </a:r>
            <a:endParaRPr sz="17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SHAP solo te dice lo que el modelo está haciendo en el contexto </a:t>
            </a:r>
            <a:r>
              <a:rPr b="1" lang="es-419" sz="17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de los datos en los que ha sido entrenado</a:t>
            </a:r>
            <a:r>
              <a:rPr lang="es-419" sz="1700">
                <a:solidFill>
                  <a:srgbClr val="374151"/>
                </a:solidFill>
                <a:latin typeface="Lato"/>
                <a:ea typeface="Lato"/>
                <a:cs typeface="Lato"/>
                <a:sym typeface="Lato"/>
              </a:rPr>
              <a:t>: no necesariamente revela la verdadera relación entre las variables y los resultados en el mundo real. A menudo, los tomadores de decisiones están tentados a ver las características en los análisis de SHAP como controles que se pueden manipular para lograr resultados específicos, por lo que esta distinción debe comunicarse.</a:t>
            </a:r>
            <a:endParaRPr sz="1700">
              <a:solidFill>
                <a:srgbClr val="37415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Interpretabilidad local: sobre una determinada predicción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