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93da3feb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93da3fe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93da3fe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93da3fe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969c190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969c190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969c19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969c19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969c190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969c190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93da3fe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93da3fe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base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base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Son modelos simples y por lo general ingenuos.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Se utilizan como un punto de partida. Los algoritmos de ML/DL que desarrolle un equipo deben vencer las métricas de un modelo base.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base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rPr lang="es-419" sz="1700">
                <a:solidFill>
                  <a:srgbClr val="374151"/>
                </a:solidFill>
              </a:rPr>
              <a:t>Clasificación Binaria:</a:t>
            </a:r>
            <a:endParaRPr sz="1700">
              <a:solidFill>
                <a:srgbClr val="37415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rgbClr val="374151"/>
                </a:solidFill>
              </a:rPr>
              <a:t>Basado en la mayoría: clasificar todos los ejemplos en la clase mayoritaria. Es útil en problemas de clasificación binaria desequilibrados.</a:t>
            </a:r>
            <a:endParaRPr sz="1700">
              <a:solidFill>
                <a:srgbClr val="37415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rgbClr val="374151"/>
                </a:solidFill>
              </a:rPr>
              <a:t>Clasificador aleatorio: asignar las clases de manera completamente aleatoria.</a:t>
            </a:r>
            <a:endParaRPr sz="1700">
              <a:solidFill>
                <a:srgbClr val="37415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s-419" sz="1700">
                <a:solidFill>
                  <a:srgbClr val="374151"/>
                </a:solidFill>
              </a:rPr>
              <a:t>Basado en algún criterio ingenuo. Por ejemplo, si se está analizando texto para clasificar una crítica positiva o negativa, se puede contar la cantidad de palabras positivas vs la cantidad de palabras negativas.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base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Clasificación Binaria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¿Más ejemplos de modelos ingenuos?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base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rPr lang="es-419" sz="1700">
                <a:solidFill>
                  <a:srgbClr val="374151"/>
                </a:solidFill>
              </a:rPr>
              <a:t>Regresión:</a:t>
            </a:r>
            <a:endParaRPr sz="1700">
              <a:solidFill>
                <a:srgbClr val="37415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rgbClr val="374151"/>
                </a:solidFill>
              </a:rPr>
              <a:t>Predicción de media.</a:t>
            </a:r>
            <a:endParaRPr sz="1700">
              <a:solidFill>
                <a:srgbClr val="37415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s-419" sz="1700">
                <a:solidFill>
                  <a:srgbClr val="374151"/>
                </a:solidFill>
              </a:rPr>
              <a:t>Predicción de mediana.</a:t>
            </a:r>
            <a:endParaRPr sz="1700">
              <a:solidFill>
                <a:srgbClr val="37415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s-419" sz="1700">
                <a:solidFill>
                  <a:srgbClr val="374151"/>
                </a:solidFill>
              </a:rPr>
              <a:t>Otros estadísticos.</a:t>
            </a:r>
            <a:endParaRPr sz="1700">
              <a:solidFill>
                <a:srgbClr val="37415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rgbClr val="374151"/>
                </a:solidFill>
              </a:rPr>
              <a:t>Regresión lineal simple: utilizar una regresión lineal con una única característica para hacer predicciones.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base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Series temporales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5" y="899323"/>
            <a:ext cx="5309300" cy="3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base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Series temporales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75" y="309025"/>
            <a:ext cx="5466999" cy="462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