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b="1" dirty="0"/>
              <a:t>.NET </a:t>
            </a:r>
            <a:r>
              <a:rPr lang="es-DO" b="1" dirty="0" smtClean="0"/>
              <a:t>Framework</a:t>
            </a:r>
            <a:endParaRPr lang="es-D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.NET Framework es una tecnología que admite la creación y ejecución de servicios web y aplicaciones Windows. El diseño de .NET Framework está enfocado a cumplir los objetivos siguientes: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26216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13656" y="1479007"/>
            <a:ext cx="8915399" cy="45625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Proporcionar un entorno de programación orientada a objetos coherente en el que el código de los objetos se pueda almacenar y ejecutar de forma local, ejecutar de forma local pero distribuida en Internet o ejecutar de forma remota.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Proporcionar un entorno de ejecución de código que: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Minimice los conflictos de implementación de software y control de versiones.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Fomente la ejecución segura de código, incluso del creado por terceros desconocidos o que no son de plena confianza.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Elimine los problemas de rendimiento de los entornos con scripts o interpretados.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Ofrecer al desarrollador una experiencia coherente entre tipos de aplicaciones muy diferentes, como las basadas en Windows o en web.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Basar toda la comunicación en estándares del sector para garantizar que el código basado en .NET Framework se integre con otro código.</a:t>
            </a:r>
          </a:p>
          <a:p>
            <a:endParaRPr lang="es-D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6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258" y="0"/>
            <a:ext cx="7513185" cy="68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9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b="1" dirty="0" err="1"/>
              <a:t>Common</a:t>
            </a:r>
            <a:r>
              <a:rPr lang="es-DO" b="1" dirty="0"/>
              <a:t> </a:t>
            </a:r>
            <a:r>
              <a:rPr lang="es-DO" b="1" dirty="0" err="1"/>
              <a:t>Language</a:t>
            </a:r>
            <a:r>
              <a:rPr lang="es-DO" b="1" dirty="0"/>
              <a:t> </a:t>
            </a:r>
            <a:r>
              <a:rPr lang="es-DO" b="1" dirty="0" err="1" smtClean="0"/>
              <a:t>Runtime</a:t>
            </a:r>
            <a:endParaRPr lang="es-D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348157"/>
          </a:xfrm>
        </p:spPr>
        <p:txBody>
          <a:bodyPr>
            <a:normAutofit/>
          </a:bodyPr>
          <a:lstStyle/>
          <a:p>
            <a:r>
              <a:rPr lang="es-MX" dirty="0" err="1"/>
              <a:t>Common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</a:t>
            </a:r>
            <a:r>
              <a:rPr lang="es-MX" dirty="0" err="1"/>
              <a:t>Runtime</a:t>
            </a:r>
            <a:r>
              <a:rPr lang="es-MX" dirty="0"/>
              <a:t> administra la memoria, ejecución de subprocesos, ejecución de código, comprobación de la seguridad del código, compilación y demás servicios del sistema. Estas características son intrínsecas del código administrado que se ejecuta en </a:t>
            </a:r>
            <a:r>
              <a:rPr lang="es-MX" dirty="0" err="1"/>
              <a:t>Common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</a:t>
            </a:r>
            <a:r>
              <a:rPr lang="es-MX" dirty="0" err="1"/>
              <a:t>Runtime</a:t>
            </a:r>
            <a:r>
              <a:rPr lang="es-MX" dirty="0"/>
              <a:t>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2410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Biblioteca de </a:t>
            </a:r>
            <a:r>
              <a:rPr lang="pt-BR" b="1" dirty="0" err="1"/>
              <a:t>clases</a:t>
            </a:r>
            <a:r>
              <a:rPr lang="pt-BR" b="1" dirty="0"/>
              <a:t> de .NET </a:t>
            </a:r>
            <a:r>
              <a:rPr lang="pt-BR" b="1" dirty="0" smtClean="0"/>
              <a:t>Framework</a:t>
            </a:r>
            <a:endParaRPr lang="es-D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870671"/>
          </a:xfrm>
        </p:spPr>
        <p:txBody>
          <a:bodyPr>
            <a:normAutofit/>
          </a:bodyPr>
          <a:lstStyle/>
          <a:p>
            <a:r>
              <a:rPr lang="es-MX" dirty="0"/>
              <a:t>La biblioteca de clases de .NET Framework es una colección de tipos reutilizables que se integran estrechamente con </a:t>
            </a:r>
            <a:r>
              <a:rPr lang="es-MX" dirty="0" err="1"/>
              <a:t>Common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</a:t>
            </a:r>
            <a:r>
              <a:rPr lang="es-MX" dirty="0" err="1"/>
              <a:t>Runtime</a:t>
            </a:r>
            <a:r>
              <a:rPr lang="es-MX" dirty="0"/>
              <a:t>. La biblioteca de clases está orientada a objetos, lo que proporciona tipos de los que su propio código administrado deriva funciones. Esto hace que los tipos de .NET Framework sean fáciles de usar y reduce el tiempo asociado con el aprendizaje de las nuevas características de .NET Framework. Además, los componentes de terceros se integran sin dificultades con las clases de .NET Framework.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74115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b="1" dirty="0" err="1">
                <a:solidFill>
                  <a:schemeClr val="tx1"/>
                </a:solidFill>
                <a:latin typeface="Segoe UI" panose="020B0502040204020203" pitchFamily="34" charset="0"/>
              </a:rPr>
              <a:t>Entity</a:t>
            </a:r>
            <a:r>
              <a:rPr lang="es-DO" b="1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es-DO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Framework</a:t>
            </a:r>
            <a:endParaRPr lang="es-D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1760329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chemeClr val="tx1"/>
                </a:solidFill>
                <a:latin typeface="Segoe UI" panose="020B0502040204020203" pitchFamily="34" charset="0"/>
              </a:rPr>
              <a:t>Entity</a:t>
            </a: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 Framework es un </a:t>
            </a:r>
            <a:r>
              <a:rPr lang="es-MX" dirty="0" err="1">
                <a:solidFill>
                  <a:schemeClr val="tx1"/>
                </a:solidFill>
                <a:latin typeface="Segoe UI" panose="020B0502040204020203" pitchFamily="34" charset="0"/>
              </a:rPr>
              <a:t>asignador</a:t>
            </a: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 de relaciones de objetos moderno que permite crear una capa de acceso a datos limpia, portátil y de alto nivel con .NET (C#) en una variedad de bases de datos, incluidas SQL </a:t>
            </a:r>
            <a:r>
              <a:rPr lang="es-MX" dirty="0" err="1">
                <a:solidFill>
                  <a:schemeClr val="tx1"/>
                </a:solidFill>
                <a:latin typeface="Segoe UI" panose="020B0502040204020203" pitchFamily="34" charset="0"/>
              </a:rPr>
              <a:t>Database</a:t>
            </a: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 (local y </a:t>
            </a:r>
            <a:r>
              <a:rPr lang="es-MX" dirty="0" err="1">
                <a:solidFill>
                  <a:schemeClr val="tx1"/>
                </a:solidFill>
                <a:latin typeface="Segoe UI" panose="020B0502040204020203" pitchFamily="34" charset="0"/>
              </a:rPr>
              <a:t>Azure</a:t>
            </a: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), </a:t>
            </a:r>
            <a:r>
              <a:rPr lang="es-MX" dirty="0" err="1">
                <a:solidFill>
                  <a:schemeClr val="tx1"/>
                </a:solidFill>
                <a:latin typeface="Segoe UI" panose="020B0502040204020203" pitchFamily="34" charset="0"/>
              </a:rPr>
              <a:t>SQLite</a:t>
            </a: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s-MX" dirty="0" err="1">
                <a:solidFill>
                  <a:schemeClr val="tx1"/>
                </a:solidFill>
                <a:latin typeface="Segoe UI" panose="020B0502040204020203" pitchFamily="34" charset="0"/>
              </a:rPr>
              <a:t>MySQL</a:t>
            </a: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s-MX" dirty="0" err="1">
                <a:solidFill>
                  <a:schemeClr val="tx1"/>
                </a:solidFill>
                <a:latin typeface="Segoe UI" panose="020B0502040204020203" pitchFamily="34" charset="0"/>
              </a:rPr>
              <a:t>PostgreSQL</a:t>
            </a: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 y </a:t>
            </a:r>
            <a:r>
              <a:rPr lang="es-MX" dirty="0" err="1">
                <a:solidFill>
                  <a:schemeClr val="tx1"/>
                </a:solidFill>
                <a:latin typeface="Segoe UI" panose="020B0502040204020203" pitchFamily="34" charset="0"/>
              </a:rPr>
              <a:t>Azure</a:t>
            </a:r>
            <a:r>
              <a:rPr lang="es-MX" dirty="0">
                <a:solidFill>
                  <a:schemeClr val="tx1"/>
                </a:solidFill>
                <a:latin typeface="Segoe UI" panose="020B0502040204020203" pitchFamily="34" charset="0"/>
              </a:rPr>
              <a:t> Cosmos DB. Admite consultas LINQ, seguimiento de cambios, actualizaciones y migraciones de esquemas.</a:t>
            </a:r>
            <a:endParaRPr lang="es-D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389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360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Segoe UI</vt:lpstr>
      <vt:lpstr>Wingdings 3</vt:lpstr>
      <vt:lpstr>Espiral</vt:lpstr>
      <vt:lpstr>.NET Framework</vt:lpstr>
      <vt:lpstr>Presentación de PowerPoint</vt:lpstr>
      <vt:lpstr>Presentación de PowerPoint</vt:lpstr>
      <vt:lpstr>Common Language Runtime</vt:lpstr>
      <vt:lpstr>Biblioteca de clases de .NET Framework</vt:lpstr>
      <vt:lpstr>Entity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 Framework</dc:title>
  <dc:creator>FccPM-115</dc:creator>
  <cp:lastModifiedBy>FccPM-115</cp:lastModifiedBy>
  <cp:revision>3</cp:revision>
  <dcterms:created xsi:type="dcterms:W3CDTF">2024-01-17T22:24:59Z</dcterms:created>
  <dcterms:modified xsi:type="dcterms:W3CDTF">2024-01-17T23:55:13Z</dcterms:modified>
</cp:coreProperties>
</file>