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7" r:id="rId2"/>
    <p:sldId id="259" r:id="rId3"/>
    <p:sldId id="277" r:id="rId4"/>
    <p:sldId id="276" r:id="rId5"/>
    <p:sldId id="265" r:id="rId6"/>
    <p:sldId id="283" r:id="rId7"/>
    <p:sldId id="27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" Target="../slides/slide3.xml"/><Relationship Id="rId1" Type="http://schemas.openxmlformats.org/officeDocument/2006/relationships/image" Target="../media/image3.jpeg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slide" Target="../slides/slide4.xml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image" Target="../media/image3.jpeg"/><Relationship Id="rId4" Type="http://schemas.openxmlformats.org/officeDocument/2006/relationships/image" Target="../media/image6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53B1031-3E67-42EB-A9F3-346DCA024F22}" type="doc">
      <dgm:prSet loTypeId="urn:microsoft.com/office/officeart/2005/8/layout/vList3" loCatId="list" qsTypeId="urn:microsoft.com/office/officeart/2005/8/quickstyle/3d3" qsCatId="3D" csTypeId="urn:microsoft.com/office/officeart/2005/8/colors/colorful5" csCatId="colorful" phldr="1"/>
      <dgm:spPr/>
      <dgm:t>
        <a:bodyPr/>
        <a:lstStyle/>
        <a:p>
          <a:endParaRPr lang="es-ES"/>
        </a:p>
      </dgm:t>
    </dgm:pt>
    <dgm:pt modelId="{8C35E668-9373-48BF-9146-04844F6598F1}">
      <dgm:prSet phldrT="[Texto]"/>
      <dgm:spPr/>
      <dgm:t>
        <a:bodyPr/>
        <a:lstStyle/>
        <a:p>
          <a:r>
            <a:rPr lang="es-ES" dirty="0"/>
            <a:t>Autobiografía</a:t>
          </a:r>
        </a:p>
      </dgm:t>
    </dgm:pt>
    <dgm:pt modelId="{7381B6BA-5989-4201-8612-D16EF107870F}" type="parTrans" cxnId="{5BD6A45F-DAC7-4CA4-8184-1A0C8E2130A4}">
      <dgm:prSet/>
      <dgm:spPr/>
      <dgm:t>
        <a:bodyPr/>
        <a:lstStyle/>
        <a:p>
          <a:endParaRPr lang="es-ES"/>
        </a:p>
      </dgm:t>
    </dgm:pt>
    <dgm:pt modelId="{FA31B382-732E-4CDC-96D7-048B1778A5F8}" type="sibTrans" cxnId="{5BD6A45F-DAC7-4CA4-8184-1A0C8E2130A4}">
      <dgm:prSet/>
      <dgm:spPr/>
      <dgm:t>
        <a:bodyPr/>
        <a:lstStyle/>
        <a:p>
          <a:endParaRPr lang="es-ES"/>
        </a:p>
      </dgm:t>
    </dgm:pt>
    <dgm:pt modelId="{76841B49-3155-4D5F-B015-3315ED79D789}">
      <dgm:prSet phldrT="[Texto]"/>
      <dgm:spPr/>
      <dgm:t>
        <a:bodyPr/>
        <a:lstStyle/>
        <a:p>
          <a:r>
            <a:rPr lang="es-ES" dirty="0"/>
            <a:t>Misión y Visión</a:t>
          </a:r>
        </a:p>
      </dgm:t>
    </dgm:pt>
    <dgm:pt modelId="{D4191ECB-B5CE-44B3-94C9-D2F0035F6DA1}" type="parTrans" cxnId="{F015E4CF-C6A2-4BD7-863E-8CA5CF422282}">
      <dgm:prSet/>
      <dgm:spPr/>
      <dgm:t>
        <a:bodyPr/>
        <a:lstStyle/>
        <a:p>
          <a:endParaRPr lang="es-ES"/>
        </a:p>
      </dgm:t>
    </dgm:pt>
    <dgm:pt modelId="{0CFCD716-E149-481A-8C9B-95E8BBFC85F8}" type="sibTrans" cxnId="{F015E4CF-C6A2-4BD7-863E-8CA5CF422282}">
      <dgm:prSet/>
      <dgm:spPr/>
      <dgm:t>
        <a:bodyPr/>
        <a:lstStyle/>
        <a:p>
          <a:endParaRPr lang="es-ES"/>
        </a:p>
      </dgm:t>
    </dgm:pt>
    <dgm:pt modelId="{6C880415-5725-4537-9A14-08E9D8995183}">
      <dgm:prSet phldrT="[Texto]"/>
      <dgm:spPr/>
      <dgm:t>
        <a:bodyPr/>
        <a:lstStyle/>
        <a:p>
          <a:r>
            <a:rPr lang="es-ES" dirty="0"/>
            <a:t>Análisis </a:t>
          </a:r>
          <a:r>
            <a:rPr lang="es-ES" dirty="0" err="1"/>
            <a:t>Foda</a:t>
          </a:r>
          <a:endParaRPr lang="es-ES" dirty="0"/>
        </a:p>
      </dgm:t>
    </dgm:pt>
    <dgm:pt modelId="{1040223C-97DC-4E26-9B2F-4635A0205FB2}" type="parTrans" cxnId="{E3998935-26AB-41B7-9E3A-00EB0CF5C274}">
      <dgm:prSet/>
      <dgm:spPr/>
      <dgm:t>
        <a:bodyPr/>
        <a:lstStyle/>
        <a:p>
          <a:endParaRPr lang="es-ES"/>
        </a:p>
      </dgm:t>
    </dgm:pt>
    <dgm:pt modelId="{16DB67BD-A671-4167-857B-4B3DC65B78B3}" type="sibTrans" cxnId="{E3998935-26AB-41B7-9E3A-00EB0CF5C274}">
      <dgm:prSet/>
      <dgm:spPr/>
      <dgm:t>
        <a:bodyPr/>
        <a:lstStyle/>
        <a:p>
          <a:endParaRPr lang="es-ES"/>
        </a:p>
      </dgm:t>
    </dgm:pt>
    <dgm:pt modelId="{DA959DAA-B027-4447-8C86-8AC053C9EA47}">
      <dgm:prSet phldrT="[Texto]"/>
      <dgm:spPr/>
      <dgm:t>
        <a:bodyPr/>
        <a:lstStyle/>
        <a:p>
          <a:r>
            <a:rPr lang="es-ES" dirty="0"/>
            <a:t>Metas Profesionales</a:t>
          </a:r>
        </a:p>
      </dgm:t>
    </dgm:pt>
    <dgm:pt modelId="{2B12FAB0-BD3F-4101-8FFB-2F93999B568E}" type="parTrans" cxnId="{46AFC5AA-B7CE-47B5-9872-0CE5B07CE426}">
      <dgm:prSet/>
      <dgm:spPr/>
      <dgm:t>
        <a:bodyPr/>
        <a:lstStyle/>
        <a:p>
          <a:endParaRPr lang="es-ES"/>
        </a:p>
      </dgm:t>
    </dgm:pt>
    <dgm:pt modelId="{78B16A90-A94D-452F-9B4F-EA6618BECC89}" type="sibTrans" cxnId="{46AFC5AA-B7CE-47B5-9872-0CE5B07CE426}">
      <dgm:prSet/>
      <dgm:spPr/>
      <dgm:t>
        <a:bodyPr/>
        <a:lstStyle/>
        <a:p>
          <a:endParaRPr lang="es-ES"/>
        </a:p>
      </dgm:t>
    </dgm:pt>
    <dgm:pt modelId="{B9B3EB3F-E843-456E-A8F5-AEE777338019}" type="pres">
      <dgm:prSet presAssocID="{153B1031-3E67-42EB-A9F3-346DCA024F22}" presName="linearFlow" presStyleCnt="0">
        <dgm:presLayoutVars>
          <dgm:dir/>
          <dgm:resizeHandles val="exact"/>
        </dgm:presLayoutVars>
      </dgm:prSet>
      <dgm:spPr/>
    </dgm:pt>
    <dgm:pt modelId="{C30A78DA-7289-46E5-86F4-D1EDEC6513E6}" type="pres">
      <dgm:prSet presAssocID="{8C35E668-9373-48BF-9146-04844F6598F1}" presName="composite" presStyleCnt="0"/>
      <dgm:spPr/>
    </dgm:pt>
    <dgm:pt modelId="{C2490EA1-4078-46A7-A837-A64721564627}" type="pres">
      <dgm:prSet presAssocID="{8C35E668-9373-48BF-9146-04844F6598F1}" presName="imgShp" presStyleLbl="fgImgPlace1" presStyleIdx="0" presStyleCnt="4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2" action="ppaction://hlinksldjump"/>
          </dgm14:cNvPr>
        </a:ext>
      </dgm:extLst>
    </dgm:pt>
    <dgm:pt modelId="{D949DA13-D3ED-445B-8130-D0D6BD5E74DB}" type="pres">
      <dgm:prSet presAssocID="{8C35E668-9373-48BF-9146-04844F6598F1}" presName="txShp" presStyleLbl="node1" presStyleIdx="0" presStyleCnt="4">
        <dgm:presLayoutVars>
          <dgm:bulletEnabled val="1"/>
        </dgm:presLayoutVars>
      </dgm:prSet>
      <dgm:spPr/>
    </dgm:pt>
    <dgm:pt modelId="{ADBC06CA-FE8D-4324-9544-44F2A285E269}" type="pres">
      <dgm:prSet presAssocID="{FA31B382-732E-4CDC-96D7-048B1778A5F8}" presName="spacing" presStyleCnt="0"/>
      <dgm:spPr/>
    </dgm:pt>
    <dgm:pt modelId="{F6A6BC2F-3EE1-43FC-92B2-FB38AC703C13}" type="pres">
      <dgm:prSet presAssocID="{76841B49-3155-4D5F-B015-3315ED79D789}" presName="composite" presStyleCnt="0"/>
      <dgm:spPr/>
    </dgm:pt>
    <dgm:pt modelId="{D071E55D-88DA-4462-B43E-2D8DD078534B}" type="pres">
      <dgm:prSet presAssocID="{76841B49-3155-4D5F-B015-3315ED79D789}" presName="imgShp" presStyleLbl="fgImgPlace1" presStyleIdx="1" presStyleCnt="4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4" action="ppaction://hlinksldjump"/>
          </dgm14:cNvPr>
        </a:ext>
      </dgm:extLst>
    </dgm:pt>
    <dgm:pt modelId="{4D9F6404-6249-4137-8E98-E105442D6C5C}" type="pres">
      <dgm:prSet presAssocID="{76841B49-3155-4D5F-B015-3315ED79D789}" presName="txShp" presStyleLbl="node1" presStyleIdx="1" presStyleCnt="4">
        <dgm:presLayoutVars>
          <dgm:bulletEnabled val="1"/>
        </dgm:presLayoutVars>
      </dgm:prSet>
      <dgm:spPr/>
    </dgm:pt>
    <dgm:pt modelId="{43E5BAF6-20D7-443C-B628-C7C92D38EE0D}" type="pres">
      <dgm:prSet presAssocID="{0CFCD716-E149-481A-8C9B-95E8BBFC85F8}" presName="spacing" presStyleCnt="0"/>
      <dgm:spPr/>
    </dgm:pt>
    <dgm:pt modelId="{9CD84436-8BD9-47A8-BD5F-60A6F9A20B07}" type="pres">
      <dgm:prSet presAssocID="{6C880415-5725-4537-9A14-08E9D8995183}" presName="composite" presStyleCnt="0"/>
      <dgm:spPr/>
    </dgm:pt>
    <dgm:pt modelId="{5629BD00-3C13-4747-85C1-3069C5E65A05}" type="pres">
      <dgm:prSet presAssocID="{6C880415-5725-4537-9A14-08E9D8995183}" presName="imgShp" presStyleLbl="fgImgPlace1" presStyleIdx="2" presStyleCnt="4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4" action="ppaction://hlinksldjump"/>
          </dgm14:cNvPr>
        </a:ext>
      </dgm:extLst>
    </dgm:pt>
    <dgm:pt modelId="{79D3FF61-CFCB-4466-A54C-5E4E45052C8B}" type="pres">
      <dgm:prSet presAssocID="{6C880415-5725-4537-9A14-08E9D8995183}" presName="txShp" presStyleLbl="node1" presStyleIdx="2" presStyleCnt="4">
        <dgm:presLayoutVars>
          <dgm:bulletEnabled val="1"/>
        </dgm:presLayoutVars>
      </dgm:prSet>
      <dgm:spPr/>
    </dgm:pt>
    <dgm:pt modelId="{ABA17F99-A825-4312-BD55-E0B941CB7EBD}" type="pres">
      <dgm:prSet presAssocID="{16DB67BD-A671-4167-857B-4B3DC65B78B3}" presName="spacing" presStyleCnt="0"/>
      <dgm:spPr/>
    </dgm:pt>
    <dgm:pt modelId="{7AD4312A-A499-4E69-8994-FF196C9FA766}" type="pres">
      <dgm:prSet presAssocID="{DA959DAA-B027-4447-8C86-8AC053C9EA47}" presName="composite" presStyleCnt="0"/>
      <dgm:spPr/>
    </dgm:pt>
    <dgm:pt modelId="{B8C017DA-CAFC-4B6A-9D3D-23380BB95631}" type="pres">
      <dgm:prSet presAssocID="{DA959DAA-B027-4447-8C86-8AC053C9EA47}" presName="imgShp" presStyleLbl="fgImgPlace1" presStyleIdx="3" presStyleCnt="4"/>
      <dgm:spPr>
        <a:blipFill>
          <a:blip xmlns:r="http://schemas.openxmlformats.org/officeDocument/2006/relationships"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7825898E-FCA4-4FD8-B4B9-A9CC3016A9ED}" type="pres">
      <dgm:prSet presAssocID="{DA959DAA-B027-4447-8C86-8AC053C9EA47}" presName="txShp" presStyleLbl="node1" presStyleIdx="3" presStyleCnt="4">
        <dgm:presLayoutVars>
          <dgm:bulletEnabled val="1"/>
        </dgm:presLayoutVars>
      </dgm:prSet>
      <dgm:spPr/>
    </dgm:pt>
  </dgm:ptLst>
  <dgm:cxnLst>
    <dgm:cxn modelId="{C98EA827-1AD6-4A34-920F-B7AE8CD25FCA}" type="presOf" srcId="{8C35E668-9373-48BF-9146-04844F6598F1}" destId="{D949DA13-D3ED-445B-8130-D0D6BD5E74DB}" srcOrd="0" destOrd="0" presId="urn:microsoft.com/office/officeart/2005/8/layout/vList3"/>
    <dgm:cxn modelId="{E3998935-26AB-41B7-9E3A-00EB0CF5C274}" srcId="{153B1031-3E67-42EB-A9F3-346DCA024F22}" destId="{6C880415-5725-4537-9A14-08E9D8995183}" srcOrd="2" destOrd="0" parTransId="{1040223C-97DC-4E26-9B2F-4635A0205FB2}" sibTransId="{16DB67BD-A671-4167-857B-4B3DC65B78B3}"/>
    <dgm:cxn modelId="{5A34E65E-9D91-4289-B223-6811ADD08327}" type="presOf" srcId="{153B1031-3E67-42EB-A9F3-346DCA024F22}" destId="{B9B3EB3F-E843-456E-A8F5-AEE777338019}" srcOrd="0" destOrd="0" presId="urn:microsoft.com/office/officeart/2005/8/layout/vList3"/>
    <dgm:cxn modelId="{5BD6A45F-DAC7-4CA4-8184-1A0C8E2130A4}" srcId="{153B1031-3E67-42EB-A9F3-346DCA024F22}" destId="{8C35E668-9373-48BF-9146-04844F6598F1}" srcOrd="0" destOrd="0" parTransId="{7381B6BA-5989-4201-8612-D16EF107870F}" sibTransId="{FA31B382-732E-4CDC-96D7-048B1778A5F8}"/>
    <dgm:cxn modelId="{46AFC5AA-B7CE-47B5-9872-0CE5B07CE426}" srcId="{153B1031-3E67-42EB-A9F3-346DCA024F22}" destId="{DA959DAA-B027-4447-8C86-8AC053C9EA47}" srcOrd="3" destOrd="0" parTransId="{2B12FAB0-BD3F-4101-8FFB-2F93999B568E}" sibTransId="{78B16A90-A94D-452F-9B4F-EA6618BECC89}"/>
    <dgm:cxn modelId="{1FEF87AB-E0DB-4EFB-8A6A-A74CFC1A5FC6}" type="presOf" srcId="{6C880415-5725-4537-9A14-08E9D8995183}" destId="{79D3FF61-CFCB-4466-A54C-5E4E45052C8B}" srcOrd="0" destOrd="0" presId="urn:microsoft.com/office/officeart/2005/8/layout/vList3"/>
    <dgm:cxn modelId="{AB356ECB-6984-4D94-AEAF-2279773FECD1}" type="presOf" srcId="{DA959DAA-B027-4447-8C86-8AC053C9EA47}" destId="{7825898E-FCA4-4FD8-B4B9-A9CC3016A9ED}" srcOrd="0" destOrd="0" presId="urn:microsoft.com/office/officeart/2005/8/layout/vList3"/>
    <dgm:cxn modelId="{F015E4CF-C6A2-4BD7-863E-8CA5CF422282}" srcId="{153B1031-3E67-42EB-A9F3-346DCA024F22}" destId="{76841B49-3155-4D5F-B015-3315ED79D789}" srcOrd="1" destOrd="0" parTransId="{D4191ECB-B5CE-44B3-94C9-D2F0035F6DA1}" sibTransId="{0CFCD716-E149-481A-8C9B-95E8BBFC85F8}"/>
    <dgm:cxn modelId="{440CC3F8-FEAB-4877-AC17-0A0DB3E5362B}" type="presOf" srcId="{76841B49-3155-4D5F-B015-3315ED79D789}" destId="{4D9F6404-6249-4137-8E98-E105442D6C5C}" srcOrd="0" destOrd="0" presId="urn:microsoft.com/office/officeart/2005/8/layout/vList3"/>
    <dgm:cxn modelId="{2406E9E0-3F02-48B0-8BB3-221A16DBFA2B}" type="presParOf" srcId="{B9B3EB3F-E843-456E-A8F5-AEE777338019}" destId="{C30A78DA-7289-46E5-86F4-D1EDEC6513E6}" srcOrd="0" destOrd="0" presId="urn:microsoft.com/office/officeart/2005/8/layout/vList3"/>
    <dgm:cxn modelId="{1C1D1E1A-5CD4-4321-9C40-47D9300F4526}" type="presParOf" srcId="{C30A78DA-7289-46E5-86F4-D1EDEC6513E6}" destId="{C2490EA1-4078-46A7-A837-A64721564627}" srcOrd="0" destOrd="0" presId="urn:microsoft.com/office/officeart/2005/8/layout/vList3"/>
    <dgm:cxn modelId="{4F97CA27-3A52-41BA-9D82-D5FAD42A2AF0}" type="presParOf" srcId="{C30A78DA-7289-46E5-86F4-D1EDEC6513E6}" destId="{D949DA13-D3ED-445B-8130-D0D6BD5E74DB}" srcOrd="1" destOrd="0" presId="urn:microsoft.com/office/officeart/2005/8/layout/vList3"/>
    <dgm:cxn modelId="{A28DB971-72A8-4D69-8F4C-FCE9ED174F05}" type="presParOf" srcId="{B9B3EB3F-E843-456E-A8F5-AEE777338019}" destId="{ADBC06CA-FE8D-4324-9544-44F2A285E269}" srcOrd="1" destOrd="0" presId="urn:microsoft.com/office/officeart/2005/8/layout/vList3"/>
    <dgm:cxn modelId="{E0DE2389-DE6A-4FC6-890E-C13E71F0720D}" type="presParOf" srcId="{B9B3EB3F-E843-456E-A8F5-AEE777338019}" destId="{F6A6BC2F-3EE1-43FC-92B2-FB38AC703C13}" srcOrd="2" destOrd="0" presId="urn:microsoft.com/office/officeart/2005/8/layout/vList3"/>
    <dgm:cxn modelId="{9200144C-8D7F-4605-9724-DD45549D2C76}" type="presParOf" srcId="{F6A6BC2F-3EE1-43FC-92B2-FB38AC703C13}" destId="{D071E55D-88DA-4462-B43E-2D8DD078534B}" srcOrd="0" destOrd="0" presId="urn:microsoft.com/office/officeart/2005/8/layout/vList3"/>
    <dgm:cxn modelId="{B023FDDC-8B8A-4A2E-9202-7EA857A5A016}" type="presParOf" srcId="{F6A6BC2F-3EE1-43FC-92B2-FB38AC703C13}" destId="{4D9F6404-6249-4137-8E98-E105442D6C5C}" srcOrd="1" destOrd="0" presId="urn:microsoft.com/office/officeart/2005/8/layout/vList3"/>
    <dgm:cxn modelId="{6B3E70A6-6E73-4FB8-8CEE-C50A8C4ABE2D}" type="presParOf" srcId="{B9B3EB3F-E843-456E-A8F5-AEE777338019}" destId="{43E5BAF6-20D7-443C-B628-C7C92D38EE0D}" srcOrd="3" destOrd="0" presId="urn:microsoft.com/office/officeart/2005/8/layout/vList3"/>
    <dgm:cxn modelId="{1DCDD35F-EA4F-49F6-BD3C-CF30A2F27F44}" type="presParOf" srcId="{B9B3EB3F-E843-456E-A8F5-AEE777338019}" destId="{9CD84436-8BD9-47A8-BD5F-60A6F9A20B07}" srcOrd="4" destOrd="0" presId="urn:microsoft.com/office/officeart/2005/8/layout/vList3"/>
    <dgm:cxn modelId="{AEF1D7C3-9FF6-460B-97F0-417CB2D8F147}" type="presParOf" srcId="{9CD84436-8BD9-47A8-BD5F-60A6F9A20B07}" destId="{5629BD00-3C13-4747-85C1-3069C5E65A05}" srcOrd="0" destOrd="0" presId="urn:microsoft.com/office/officeart/2005/8/layout/vList3"/>
    <dgm:cxn modelId="{D1EFFDB1-1D56-4277-9C3F-AB70835CB507}" type="presParOf" srcId="{9CD84436-8BD9-47A8-BD5F-60A6F9A20B07}" destId="{79D3FF61-CFCB-4466-A54C-5E4E45052C8B}" srcOrd="1" destOrd="0" presId="urn:microsoft.com/office/officeart/2005/8/layout/vList3"/>
    <dgm:cxn modelId="{6F3F42DB-FA7A-4A81-960C-379A79E8BB25}" type="presParOf" srcId="{B9B3EB3F-E843-456E-A8F5-AEE777338019}" destId="{ABA17F99-A825-4312-BD55-E0B941CB7EBD}" srcOrd="5" destOrd="0" presId="urn:microsoft.com/office/officeart/2005/8/layout/vList3"/>
    <dgm:cxn modelId="{62CCAC65-3473-405E-B053-ACF9BE030F9E}" type="presParOf" srcId="{B9B3EB3F-E843-456E-A8F5-AEE777338019}" destId="{7AD4312A-A499-4E69-8994-FF196C9FA766}" srcOrd="6" destOrd="0" presId="urn:microsoft.com/office/officeart/2005/8/layout/vList3"/>
    <dgm:cxn modelId="{3CD0B8D7-BB0D-4296-ADAF-D58BE3CEA45A}" type="presParOf" srcId="{7AD4312A-A499-4E69-8994-FF196C9FA766}" destId="{B8C017DA-CAFC-4B6A-9D3D-23380BB95631}" srcOrd="0" destOrd="0" presId="urn:microsoft.com/office/officeart/2005/8/layout/vList3"/>
    <dgm:cxn modelId="{95C6D51A-A371-4AFC-A17A-BC7EE29F786D}" type="presParOf" srcId="{7AD4312A-A499-4E69-8994-FF196C9FA766}" destId="{7825898E-FCA4-4FD8-B4B9-A9CC3016A9ED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49DA13-D3ED-445B-8130-D0D6BD5E74DB}">
      <dsp:nvSpPr>
        <dsp:cNvPr id="0" name=""/>
        <dsp:cNvSpPr/>
      </dsp:nvSpPr>
      <dsp:spPr>
        <a:xfrm rot="10800000">
          <a:off x="1297462" y="1762"/>
          <a:ext cx="4252111" cy="905765"/>
        </a:xfrm>
        <a:prstGeom prst="homePlat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99417" tIns="121920" rIns="227584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200" kern="1200" dirty="0"/>
            <a:t>Autobiografía</a:t>
          </a:r>
        </a:p>
      </dsp:txBody>
      <dsp:txXfrm rot="10800000">
        <a:off x="1523903" y="1762"/>
        <a:ext cx="4025670" cy="905765"/>
      </dsp:txXfrm>
    </dsp:sp>
    <dsp:sp modelId="{C2490EA1-4078-46A7-A837-A64721564627}">
      <dsp:nvSpPr>
        <dsp:cNvPr id="0" name=""/>
        <dsp:cNvSpPr/>
      </dsp:nvSpPr>
      <dsp:spPr>
        <a:xfrm>
          <a:off x="844579" y="1762"/>
          <a:ext cx="905765" cy="905765"/>
        </a:xfrm>
        <a:prstGeom prst="ellipse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4D9F6404-6249-4137-8E98-E105442D6C5C}">
      <dsp:nvSpPr>
        <dsp:cNvPr id="0" name=""/>
        <dsp:cNvSpPr/>
      </dsp:nvSpPr>
      <dsp:spPr>
        <a:xfrm rot="10800000">
          <a:off x="1297462" y="1177905"/>
          <a:ext cx="4252111" cy="905765"/>
        </a:xfrm>
        <a:prstGeom prst="homePlate">
          <a:avLst/>
        </a:prstGeom>
        <a:solidFill>
          <a:schemeClr val="accent5">
            <a:hueOff val="-2451115"/>
            <a:satOff val="-3409"/>
            <a:lumOff val="-1307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99417" tIns="121920" rIns="227584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200" kern="1200" dirty="0"/>
            <a:t>Misión y Visión</a:t>
          </a:r>
        </a:p>
      </dsp:txBody>
      <dsp:txXfrm rot="10800000">
        <a:off x="1523903" y="1177905"/>
        <a:ext cx="4025670" cy="905765"/>
      </dsp:txXfrm>
    </dsp:sp>
    <dsp:sp modelId="{D071E55D-88DA-4462-B43E-2D8DD078534B}">
      <dsp:nvSpPr>
        <dsp:cNvPr id="0" name=""/>
        <dsp:cNvSpPr/>
      </dsp:nvSpPr>
      <dsp:spPr>
        <a:xfrm>
          <a:off x="844579" y="1177905"/>
          <a:ext cx="905765" cy="905765"/>
        </a:xfrm>
        <a:prstGeom prst="ellipse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79D3FF61-CFCB-4466-A54C-5E4E45052C8B}">
      <dsp:nvSpPr>
        <dsp:cNvPr id="0" name=""/>
        <dsp:cNvSpPr/>
      </dsp:nvSpPr>
      <dsp:spPr>
        <a:xfrm rot="10800000">
          <a:off x="1297462" y="2354048"/>
          <a:ext cx="4252111" cy="905765"/>
        </a:xfrm>
        <a:prstGeom prst="homePlate">
          <a:avLst/>
        </a:prstGeom>
        <a:solidFill>
          <a:schemeClr val="accent5">
            <a:hueOff val="-4902230"/>
            <a:satOff val="-6819"/>
            <a:lumOff val="-2615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99417" tIns="121920" rIns="227584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200" kern="1200" dirty="0"/>
            <a:t>Análisis </a:t>
          </a:r>
          <a:r>
            <a:rPr lang="es-ES" sz="3200" kern="1200" dirty="0" err="1"/>
            <a:t>Foda</a:t>
          </a:r>
          <a:endParaRPr lang="es-ES" sz="3200" kern="1200" dirty="0"/>
        </a:p>
      </dsp:txBody>
      <dsp:txXfrm rot="10800000">
        <a:off x="1523903" y="2354048"/>
        <a:ext cx="4025670" cy="905765"/>
      </dsp:txXfrm>
    </dsp:sp>
    <dsp:sp modelId="{5629BD00-3C13-4747-85C1-3069C5E65A05}">
      <dsp:nvSpPr>
        <dsp:cNvPr id="0" name=""/>
        <dsp:cNvSpPr/>
      </dsp:nvSpPr>
      <dsp:spPr>
        <a:xfrm>
          <a:off x="844579" y="2354048"/>
          <a:ext cx="905765" cy="905765"/>
        </a:xfrm>
        <a:prstGeom prst="ellipse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7825898E-FCA4-4FD8-B4B9-A9CC3016A9ED}">
      <dsp:nvSpPr>
        <dsp:cNvPr id="0" name=""/>
        <dsp:cNvSpPr/>
      </dsp:nvSpPr>
      <dsp:spPr>
        <a:xfrm rot="10800000">
          <a:off x="1297462" y="3530192"/>
          <a:ext cx="4252111" cy="905765"/>
        </a:xfrm>
        <a:prstGeom prst="homePlate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99417" tIns="121920" rIns="227584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200" kern="1200" dirty="0"/>
            <a:t>Metas Profesionales</a:t>
          </a:r>
        </a:p>
      </dsp:txBody>
      <dsp:txXfrm rot="10800000">
        <a:off x="1523903" y="3530192"/>
        <a:ext cx="4025670" cy="905765"/>
      </dsp:txXfrm>
    </dsp:sp>
    <dsp:sp modelId="{B8C017DA-CAFC-4B6A-9D3D-23380BB95631}">
      <dsp:nvSpPr>
        <dsp:cNvPr id="0" name=""/>
        <dsp:cNvSpPr/>
      </dsp:nvSpPr>
      <dsp:spPr>
        <a:xfrm>
          <a:off x="844579" y="3530192"/>
          <a:ext cx="905765" cy="905765"/>
        </a:xfrm>
        <a:prstGeom prst="ellipse">
          <a:avLst/>
        </a:prstGeom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0ED508-C887-42B7-BD56-864F5B4055A6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628FA2-6DA0-4A9C-9763-253823593E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8464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ae927a535f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ae927a535f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37236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b1b9f4d393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b1b9f4d393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82982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g80636b2eb2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8" name="Google Shape;768;g80636b2eb2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a818849e48_2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a818849e48_2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88e4ee22ba_0_7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Google Shape;544;g88e4ee22ba_0_7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2" name="Google Shape;2302;g806ada915c_0_25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3" name="Google Shape;2303;g806ada915c_0_25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27548-B544-4C58-9C6C-3F97C559F97C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8F795-8F15-407D-B697-7F5FE64511F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868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27548-B544-4C58-9C6C-3F97C559F97C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8F795-8F15-407D-B697-7F5FE64511F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312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27548-B544-4C58-9C6C-3F97C559F97C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8F795-8F15-407D-B697-7F5FE64511F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2496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949200" y="1536633"/>
            <a:ext cx="10296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19" name="Google Shape;19;p4"/>
          <p:cNvSpPr/>
          <p:nvPr/>
        </p:nvSpPr>
        <p:spPr>
          <a:xfrm>
            <a:off x="791267" y="541733"/>
            <a:ext cx="10534800" cy="6624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890533" y="610745"/>
            <a:ext cx="10652800" cy="693200"/>
          </a:xfrm>
          <a:prstGeom prst="rect">
            <a:avLst/>
          </a:prstGeom>
          <a:solidFill>
            <a:srgbClr val="000000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bin"/>
              <a:buNone/>
              <a:defRPr sz="3200" b="1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bin"/>
              <a:buNone/>
              <a:defRPr sz="4000" b="1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bin"/>
              <a:buNone/>
              <a:defRPr sz="4000" b="1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bin"/>
              <a:buNone/>
              <a:defRPr sz="4000" b="1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bin"/>
              <a:buNone/>
              <a:defRPr sz="4000" b="1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bin"/>
              <a:buNone/>
              <a:defRPr sz="4000" b="1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bin"/>
              <a:buNone/>
              <a:defRPr sz="4000" b="1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bin"/>
              <a:buNone/>
              <a:defRPr sz="4000" b="1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bin"/>
              <a:buNone/>
              <a:defRPr sz="4000" b="1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625566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algn="l"/>
            <a:fld id="{00000000-1234-1234-1234-123412341234}" type="slidenum">
              <a:rPr lang="es-PE" smtClean="0"/>
              <a:pPr algn="l"/>
              <a:t>‹Nº›</a:t>
            </a:fld>
            <a:endParaRPr lang="es-PE"/>
          </a:p>
        </p:txBody>
      </p:sp>
      <p:sp>
        <p:nvSpPr>
          <p:cNvPr id="23" name="Google Shape;23;p5"/>
          <p:cNvSpPr txBox="1">
            <a:spLocks noGrp="1"/>
          </p:cNvSpPr>
          <p:nvPr>
            <p:ph type="subTitle" idx="1"/>
          </p:nvPr>
        </p:nvSpPr>
        <p:spPr>
          <a:xfrm>
            <a:off x="3366417" y="5103400"/>
            <a:ext cx="2144400" cy="116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bin Regular"/>
              <a:buNone/>
              <a:defRPr sz="1867">
                <a:solidFill>
                  <a:srgbClr val="000000"/>
                </a:solidFill>
                <a:latin typeface="Cabin Regular"/>
                <a:ea typeface="Cabin Regular"/>
                <a:cs typeface="Cabin Regular"/>
                <a:sym typeface="Cabin Regular"/>
              </a:defRPr>
            </a:lvl1pPr>
            <a:lvl2pPr lvl="1" algn="ctr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bin Regular"/>
              <a:buNone/>
              <a:defRPr>
                <a:solidFill>
                  <a:srgbClr val="000000"/>
                </a:solidFill>
                <a:latin typeface="Cabin Regular"/>
                <a:ea typeface="Cabin Regular"/>
                <a:cs typeface="Cabin Regular"/>
                <a:sym typeface="Cabin Regular"/>
              </a:defRPr>
            </a:lvl2pPr>
            <a:lvl3pPr lvl="2" algn="ctr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bin Regular"/>
              <a:buNone/>
              <a:defRPr>
                <a:solidFill>
                  <a:srgbClr val="000000"/>
                </a:solidFill>
                <a:latin typeface="Cabin Regular"/>
                <a:ea typeface="Cabin Regular"/>
                <a:cs typeface="Cabin Regular"/>
                <a:sym typeface="Cabin Regular"/>
              </a:defRPr>
            </a:lvl3pPr>
            <a:lvl4pPr lvl="3" algn="ctr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bin Regular"/>
              <a:buNone/>
              <a:defRPr>
                <a:solidFill>
                  <a:srgbClr val="000000"/>
                </a:solidFill>
                <a:latin typeface="Cabin Regular"/>
                <a:ea typeface="Cabin Regular"/>
                <a:cs typeface="Cabin Regular"/>
                <a:sym typeface="Cabin Regular"/>
              </a:defRPr>
            </a:lvl4pPr>
            <a:lvl5pPr lvl="4" algn="ctr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bin Regular"/>
              <a:buNone/>
              <a:defRPr>
                <a:solidFill>
                  <a:srgbClr val="000000"/>
                </a:solidFill>
                <a:latin typeface="Cabin Regular"/>
                <a:ea typeface="Cabin Regular"/>
                <a:cs typeface="Cabin Regular"/>
                <a:sym typeface="Cabin Regular"/>
              </a:defRPr>
            </a:lvl5pPr>
            <a:lvl6pPr lvl="5" algn="ctr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bin Regular"/>
              <a:buNone/>
              <a:defRPr>
                <a:solidFill>
                  <a:srgbClr val="000000"/>
                </a:solidFill>
                <a:latin typeface="Cabin Regular"/>
                <a:ea typeface="Cabin Regular"/>
                <a:cs typeface="Cabin Regular"/>
                <a:sym typeface="Cabin Regular"/>
              </a:defRPr>
            </a:lvl6pPr>
            <a:lvl7pPr lvl="6" algn="ctr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bin Regular"/>
              <a:buNone/>
              <a:defRPr>
                <a:solidFill>
                  <a:srgbClr val="000000"/>
                </a:solidFill>
                <a:latin typeface="Cabin Regular"/>
                <a:ea typeface="Cabin Regular"/>
                <a:cs typeface="Cabin Regular"/>
                <a:sym typeface="Cabin Regular"/>
              </a:defRPr>
            </a:lvl7pPr>
            <a:lvl8pPr lvl="7" algn="ctr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bin Regular"/>
              <a:buNone/>
              <a:defRPr>
                <a:solidFill>
                  <a:srgbClr val="000000"/>
                </a:solidFill>
                <a:latin typeface="Cabin Regular"/>
                <a:ea typeface="Cabin Regular"/>
                <a:cs typeface="Cabin Regular"/>
                <a:sym typeface="Cabin Regular"/>
              </a:defRPr>
            </a:lvl8pPr>
            <a:lvl9pPr lvl="8" algn="ctr" rtl="0">
              <a:spcBef>
                <a:spcPts val="2133"/>
              </a:spcBef>
              <a:spcAft>
                <a:spcPts val="2133"/>
              </a:spcAft>
              <a:buClr>
                <a:srgbClr val="000000"/>
              </a:buClr>
              <a:buSzPts val="1400"/>
              <a:buFont typeface="Cabin Regular"/>
              <a:buNone/>
              <a:defRPr>
                <a:solidFill>
                  <a:srgbClr val="000000"/>
                </a:solidFill>
                <a:latin typeface="Cabin Regular"/>
                <a:ea typeface="Cabin Regular"/>
                <a:cs typeface="Cabin Regular"/>
                <a:sym typeface="Cabin Regular"/>
              </a:defRPr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366417" y="4324867"/>
            <a:ext cx="2144400" cy="518000"/>
          </a:xfrm>
          <a:prstGeom prst="rect">
            <a:avLst/>
          </a:prstGeom>
          <a:solidFill>
            <a:srgbClr val="000000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abin"/>
              <a:buNone/>
              <a:defRPr sz="2133" b="1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abin"/>
              <a:buNone/>
              <a:defRPr sz="2133" b="1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abin"/>
              <a:buNone/>
              <a:defRPr sz="2133" b="1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abin"/>
              <a:buNone/>
              <a:defRPr sz="2133" b="1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abin"/>
              <a:buNone/>
              <a:defRPr sz="2133" b="1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abin"/>
              <a:buNone/>
              <a:defRPr sz="2133" b="1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abin"/>
              <a:buNone/>
              <a:defRPr sz="2133" b="1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abin"/>
              <a:buNone/>
              <a:defRPr sz="2133" b="1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abin"/>
              <a:buNone/>
              <a:defRPr sz="2133" b="1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ubTitle" idx="2"/>
          </p:nvPr>
        </p:nvSpPr>
        <p:spPr>
          <a:xfrm>
            <a:off x="6681167" y="5103400"/>
            <a:ext cx="2144400" cy="116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bin Regular"/>
              <a:buNone/>
              <a:defRPr sz="1867">
                <a:solidFill>
                  <a:srgbClr val="000000"/>
                </a:solidFill>
                <a:latin typeface="Cabin Regular"/>
                <a:ea typeface="Cabin Regular"/>
                <a:cs typeface="Cabin Regular"/>
                <a:sym typeface="Cabin Regular"/>
              </a:defRPr>
            </a:lvl1pPr>
            <a:lvl2pPr lvl="1" algn="ctr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bin Regular"/>
              <a:buNone/>
              <a:defRPr>
                <a:solidFill>
                  <a:srgbClr val="000000"/>
                </a:solidFill>
                <a:latin typeface="Cabin Regular"/>
                <a:ea typeface="Cabin Regular"/>
                <a:cs typeface="Cabin Regular"/>
                <a:sym typeface="Cabin Regular"/>
              </a:defRPr>
            </a:lvl2pPr>
            <a:lvl3pPr lvl="2" algn="ctr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bin Regular"/>
              <a:buNone/>
              <a:defRPr>
                <a:solidFill>
                  <a:srgbClr val="000000"/>
                </a:solidFill>
                <a:latin typeface="Cabin Regular"/>
                <a:ea typeface="Cabin Regular"/>
                <a:cs typeface="Cabin Regular"/>
                <a:sym typeface="Cabin Regular"/>
              </a:defRPr>
            </a:lvl3pPr>
            <a:lvl4pPr lvl="3" algn="ctr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bin Regular"/>
              <a:buNone/>
              <a:defRPr>
                <a:solidFill>
                  <a:srgbClr val="000000"/>
                </a:solidFill>
                <a:latin typeface="Cabin Regular"/>
                <a:ea typeface="Cabin Regular"/>
                <a:cs typeface="Cabin Regular"/>
                <a:sym typeface="Cabin Regular"/>
              </a:defRPr>
            </a:lvl4pPr>
            <a:lvl5pPr lvl="4" algn="ctr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bin Regular"/>
              <a:buNone/>
              <a:defRPr>
                <a:solidFill>
                  <a:srgbClr val="000000"/>
                </a:solidFill>
                <a:latin typeface="Cabin Regular"/>
                <a:ea typeface="Cabin Regular"/>
                <a:cs typeface="Cabin Regular"/>
                <a:sym typeface="Cabin Regular"/>
              </a:defRPr>
            </a:lvl5pPr>
            <a:lvl6pPr lvl="5" algn="ctr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bin Regular"/>
              <a:buNone/>
              <a:defRPr>
                <a:solidFill>
                  <a:srgbClr val="000000"/>
                </a:solidFill>
                <a:latin typeface="Cabin Regular"/>
                <a:ea typeface="Cabin Regular"/>
                <a:cs typeface="Cabin Regular"/>
                <a:sym typeface="Cabin Regular"/>
              </a:defRPr>
            </a:lvl6pPr>
            <a:lvl7pPr lvl="6" algn="ctr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bin Regular"/>
              <a:buNone/>
              <a:defRPr>
                <a:solidFill>
                  <a:srgbClr val="000000"/>
                </a:solidFill>
                <a:latin typeface="Cabin Regular"/>
                <a:ea typeface="Cabin Regular"/>
                <a:cs typeface="Cabin Regular"/>
                <a:sym typeface="Cabin Regular"/>
              </a:defRPr>
            </a:lvl7pPr>
            <a:lvl8pPr lvl="7" algn="ctr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bin Regular"/>
              <a:buNone/>
              <a:defRPr>
                <a:solidFill>
                  <a:srgbClr val="000000"/>
                </a:solidFill>
                <a:latin typeface="Cabin Regular"/>
                <a:ea typeface="Cabin Regular"/>
                <a:cs typeface="Cabin Regular"/>
                <a:sym typeface="Cabin Regular"/>
              </a:defRPr>
            </a:lvl8pPr>
            <a:lvl9pPr lvl="8" algn="ctr" rtl="0">
              <a:spcBef>
                <a:spcPts val="2133"/>
              </a:spcBef>
              <a:spcAft>
                <a:spcPts val="2133"/>
              </a:spcAft>
              <a:buClr>
                <a:srgbClr val="000000"/>
              </a:buClr>
              <a:buSzPts val="1400"/>
              <a:buFont typeface="Cabin Regular"/>
              <a:buNone/>
              <a:defRPr>
                <a:solidFill>
                  <a:srgbClr val="000000"/>
                </a:solidFill>
                <a:latin typeface="Cabin Regular"/>
                <a:ea typeface="Cabin Regular"/>
                <a:cs typeface="Cabin Regular"/>
                <a:sym typeface="Cabin Regular"/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title" idx="3"/>
          </p:nvPr>
        </p:nvSpPr>
        <p:spPr>
          <a:xfrm>
            <a:off x="6681167" y="4324867"/>
            <a:ext cx="2144400" cy="518000"/>
          </a:xfrm>
          <a:prstGeom prst="rect">
            <a:avLst/>
          </a:prstGeom>
          <a:solidFill>
            <a:srgbClr val="000000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abin"/>
              <a:buNone/>
              <a:defRPr sz="2133" b="1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abin"/>
              <a:buNone/>
              <a:defRPr sz="2133" b="1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abin"/>
              <a:buNone/>
              <a:defRPr sz="2133" b="1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abin"/>
              <a:buNone/>
              <a:defRPr sz="2133" b="1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abin"/>
              <a:buNone/>
              <a:defRPr sz="2133" b="1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abin"/>
              <a:buNone/>
              <a:defRPr sz="2133" b="1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abin"/>
              <a:buNone/>
              <a:defRPr sz="2133" b="1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abin"/>
              <a:buNone/>
              <a:defRPr sz="2133" b="1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abin"/>
              <a:buNone/>
              <a:defRPr sz="2133" b="1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27" name="Google Shape;27;p5"/>
          <p:cNvSpPr/>
          <p:nvPr/>
        </p:nvSpPr>
        <p:spPr>
          <a:xfrm>
            <a:off x="791267" y="541733"/>
            <a:ext cx="10534800" cy="6624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" name="Google Shape;28;p5"/>
          <p:cNvSpPr txBox="1">
            <a:spLocks noGrp="1"/>
          </p:cNvSpPr>
          <p:nvPr>
            <p:ph type="title" idx="4"/>
          </p:nvPr>
        </p:nvSpPr>
        <p:spPr>
          <a:xfrm>
            <a:off x="890533" y="610745"/>
            <a:ext cx="10652800" cy="693200"/>
          </a:xfrm>
          <a:prstGeom prst="rect">
            <a:avLst/>
          </a:prstGeom>
          <a:solidFill>
            <a:srgbClr val="000000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bin"/>
              <a:buNone/>
              <a:defRPr sz="3200" b="1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bin"/>
              <a:buNone/>
              <a:defRPr sz="4000" b="1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bin"/>
              <a:buNone/>
              <a:defRPr sz="4000" b="1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bin"/>
              <a:buNone/>
              <a:defRPr sz="4000" b="1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bin"/>
              <a:buNone/>
              <a:defRPr sz="4000" b="1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bin"/>
              <a:buNone/>
              <a:defRPr sz="4000" b="1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bin"/>
              <a:buNone/>
              <a:defRPr sz="4000" b="1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bin"/>
              <a:buNone/>
              <a:defRPr sz="4000" b="1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bin"/>
              <a:buNone/>
              <a:defRPr sz="4000" b="1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66458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27548-B544-4C58-9C6C-3F97C559F97C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8F795-8F15-407D-B697-7F5FE64511F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910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27548-B544-4C58-9C6C-3F97C559F97C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8F795-8F15-407D-B697-7F5FE64511F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885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27548-B544-4C58-9C6C-3F97C559F97C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8F795-8F15-407D-B697-7F5FE64511F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191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27548-B544-4C58-9C6C-3F97C559F97C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8F795-8F15-407D-B697-7F5FE64511F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830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27548-B544-4C58-9C6C-3F97C559F97C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8F795-8F15-407D-B697-7F5FE64511F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388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27548-B544-4C58-9C6C-3F97C559F97C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8F795-8F15-407D-B697-7F5FE64511F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758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27548-B544-4C58-9C6C-3F97C559F97C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8F795-8F15-407D-B697-7F5FE64511F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869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27548-B544-4C58-9C6C-3F97C559F97C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8F795-8F15-407D-B697-7F5FE64511F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583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027548-B544-4C58-9C6C-3F97C559F97C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18F795-8F15-407D-B697-7F5FE64511F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913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Google Shape;211;p32"/>
          <p:cNvPicPr preferRelativeResize="0"/>
          <p:nvPr/>
        </p:nvPicPr>
        <p:blipFill rotWithShape="1">
          <a:blip r:embed="rId3">
            <a:alphaModFix/>
          </a:blip>
          <a:srcRect l="13524" t="19462" r="41259" b="4335"/>
          <a:stretch/>
        </p:blipFill>
        <p:spPr>
          <a:xfrm>
            <a:off x="1" y="0"/>
            <a:ext cx="6095993" cy="6858003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32"/>
          <p:cNvSpPr/>
          <p:nvPr/>
        </p:nvSpPr>
        <p:spPr>
          <a:xfrm>
            <a:off x="5082100" y="1312100"/>
            <a:ext cx="6382000" cy="40232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13" name="Google Shape;213;p32"/>
          <p:cNvSpPr/>
          <p:nvPr/>
        </p:nvSpPr>
        <p:spPr>
          <a:xfrm>
            <a:off x="5292500" y="1522700"/>
            <a:ext cx="6382000" cy="4023200"/>
          </a:xfrm>
          <a:prstGeom prst="rect">
            <a:avLst/>
          </a:prstGeom>
          <a:solidFill>
            <a:srgbClr val="FAD56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14" name="Google Shape;214;p32"/>
          <p:cNvSpPr txBox="1">
            <a:spLocks noGrp="1"/>
          </p:cNvSpPr>
          <p:nvPr>
            <p:ph type="ctrTitle"/>
          </p:nvPr>
        </p:nvSpPr>
        <p:spPr>
          <a:xfrm>
            <a:off x="5292500" y="1681881"/>
            <a:ext cx="6382000" cy="2588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 sz="5400" b="1" dirty="0"/>
              <a:t>Presentancion Final</a:t>
            </a:r>
            <a:endParaRPr sz="5400" b="1" dirty="0"/>
          </a:p>
        </p:txBody>
      </p:sp>
      <p:sp>
        <p:nvSpPr>
          <p:cNvPr id="215" name="Google Shape;215;p32"/>
          <p:cNvSpPr txBox="1">
            <a:spLocks noGrp="1"/>
          </p:cNvSpPr>
          <p:nvPr>
            <p:ph type="subTitle" idx="1"/>
          </p:nvPr>
        </p:nvSpPr>
        <p:spPr>
          <a:xfrm>
            <a:off x="6529700" y="4070800"/>
            <a:ext cx="3907600" cy="1363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spcBef>
                <a:spcPts val="0"/>
              </a:spcBef>
            </a:pPr>
            <a:r>
              <a:rPr lang="en" b="1" dirty="0"/>
              <a:t>Alumno:</a:t>
            </a:r>
          </a:p>
          <a:p>
            <a:pPr>
              <a:spcBef>
                <a:spcPts val="0"/>
              </a:spcBef>
            </a:pPr>
            <a:r>
              <a:rPr lang="en" dirty="0"/>
              <a:t>Navarro Carrizales Roberto</a:t>
            </a:r>
            <a:endParaRPr dirty="0"/>
          </a:p>
        </p:txBody>
      </p:sp>
      <p:pic>
        <p:nvPicPr>
          <p:cNvPr id="1026" name="Picture 2" descr="Zegel ipae on Twitter: &amp;quot;#NuevaFotoDePerfil… &amp;quot;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91" t="32075" r="11089" b="31476"/>
          <a:stretch/>
        </p:blipFill>
        <p:spPr bwMode="auto">
          <a:xfrm>
            <a:off x="10630970" y="6110243"/>
            <a:ext cx="1446764" cy="678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2814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240"/>
    </mc:Choice>
    <mc:Fallback xmlns="">
      <p:transition spd="slow" advTm="924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3"/>
          <p:cNvSpPr txBox="1">
            <a:spLocks noGrp="1"/>
          </p:cNvSpPr>
          <p:nvPr>
            <p:ph type="title"/>
          </p:nvPr>
        </p:nvSpPr>
        <p:spPr>
          <a:xfrm>
            <a:off x="890533" y="610745"/>
            <a:ext cx="10652800" cy="6932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dirty="0"/>
              <a:t>Contenido</a:t>
            </a:r>
            <a:endParaRPr dirty="0"/>
          </a:p>
        </p:txBody>
      </p:sp>
      <p:graphicFrame>
        <p:nvGraphicFramePr>
          <p:cNvPr id="2" name="Diagrama 1"/>
          <p:cNvGraphicFramePr/>
          <p:nvPr>
            <p:extLst>
              <p:ext uri="{D42A27DB-BD31-4B8C-83A1-F6EECF244321}">
                <p14:modId xmlns:p14="http://schemas.microsoft.com/office/powerpoint/2010/main" val="1642609995"/>
              </p:ext>
            </p:extLst>
          </p:nvPr>
        </p:nvGraphicFramePr>
        <p:xfrm>
          <a:off x="3014766" y="1654113"/>
          <a:ext cx="6394153" cy="44377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Picture 2" descr="Zegel ipae on Twitter: &amp;quot;#NuevaFotoDePerfil… &amp;quot;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91" t="32075" r="11089" b="31476"/>
          <a:stretch/>
        </p:blipFill>
        <p:spPr bwMode="auto">
          <a:xfrm>
            <a:off x="10630970" y="6110243"/>
            <a:ext cx="1446764" cy="678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1149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10"/>
    </mc:Choice>
    <mc:Fallback xmlns="">
      <p:transition spd="slow" advTm="1501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p24"/>
          <p:cNvSpPr txBox="1">
            <a:spLocks noGrp="1"/>
          </p:cNvSpPr>
          <p:nvPr>
            <p:ph type="title"/>
          </p:nvPr>
        </p:nvSpPr>
        <p:spPr>
          <a:xfrm>
            <a:off x="947033" y="715533"/>
            <a:ext cx="10298000" cy="641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 dirty="0"/>
              <a:t>Autobiografia</a:t>
            </a:r>
            <a:endParaRPr dirty="0"/>
          </a:p>
        </p:txBody>
      </p:sp>
      <p:sp>
        <p:nvSpPr>
          <p:cNvPr id="771" name="Google Shape;771;p24"/>
          <p:cNvSpPr/>
          <p:nvPr/>
        </p:nvSpPr>
        <p:spPr>
          <a:xfrm>
            <a:off x="0" y="3563156"/>
            <a:ext cx="12192328" cy="88539"/>
          </a:xfrm>
          <a:custGeom>
            <a:avLst/>
            <a:gdLst/>
            <a:ahLst/>
            <a:cxnLst/>
            <a:rect l="l" t="t" r="r" b="b"/>
            <a:pathLst>
              <a:path w="286429" h="2080" extrusionOk="0">
                <a:moveTo>
                  <a:pt x="201954" y="0"/>
                </a:moveTo>
                <a:cubicBezTo>
                  <a:pt x="189868" y="0"/>
                  <a:pt x="178739" y="11"/>
                  <a:pt x="169950" y="32"/>
                </a:cubicBezTo>
                <a:cubicBezTo>
                  <a:pt x="140220" y="103"/>
                  <a:pt x="110490" y="306"/>
                  <a:pt x="80760" y="627"/>
                </a:cubicBezTo>
                <a:cubicBezTo>
                  <a:pt x="64032" y="806"/>
                  <a:pt x="17229" y="1032"/>
                  <a:pt x="512" y="1294"/>
                </a:cubicBezTo>
                <a:cubicBezTo>
                  <a:pt x="4" y="1306"/>
                  <a:pt x="0" y="2080"/>
                  <a:pt x="501" y="2080"/>
                </a:cubicBezTo>
                <a:cubicBezTo>
                  <a:pt x="504" y="2080"/>
                  <a:pt x="508" y="2080"/>
                  <a:pt x="512" y="2080"/>
                </a:cubicBezTo>
                <a:cubicBezTo>
                  <a:pt x="30242" y="1616"/>
                  <a:pt x="90047" y="1270"/>
                  <a:pt x="119777" y="1056"/>
                </a:cubicBezTo>
                <a:cubicBezTo>
                  <a:pt x="145080" y="874"/>
                  <a:pt x="170384" y="786"/>
                  <a:pt x="195687" y="786"/>
                </a:cubicBezTo>
                <a:cubicBezTo>
                  <a:pt x="200114" y="786"/>
                  <a:pt x="204540" y="789"/>
                  <a:pt x="208967" y="794"/>
                </a:cubicBezTo>
                <a:cubicBezTo>
                  <a:pt x="225683" y="806"/>
                  <a:pt x="269200" y="877"/>
                  <a:pt x="285917" y="973"/>
                </a:cubicBezTo>
                <a:cubicBezTo>
                  <a:pt x="286429" y="973"/>
                  <a:pt x="286429" y="187"/>
                  <a:pt x="285917" y="187"/>
                </a:cubicBezTo>
                <a:cubicBezTo>
                  <a:pt x="264976" y="61"/>
                  <a:pt x="230750" y="0"/>
                  <a:pt x="201954" y="0"/>
                </a:cubicBezTo>
                <a:close/>
              </a:path>
            </a:pathLst>
          </a:custGeom>
          <a:solidFill>
            <a:srgbClr val="30303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grpSp>
        <p:nvGrpSpPr>
          <p:cNvPr id="772" name="Google Shape;772;p24"/>
          <p:cNvGrpSpPr/>
          <p:nvPr/>
        </p:nvGrpSpPr>
        <p:grpSpPr>
          <a:xfrm>
            <a:off x="1188036" y="1624467"/>
            <a:ext cx="1724205" cy="4484315"/>
            <a:chOff x="891027" y="1218350"/>
            <a:chExt cx="1293154" cy="3363236"/>
          </a:xfrm>
        </p:grpSpPr>
        <p:sp>
          <p:nvSpPr>
            <p:cNvPr id="773" name="Google Shape;773;p24"/>
            <p:cNvSpPr/>
            <p:nvPr/>
          </p:nvSpPr>
          <p:spPr>
            <a:xfrm>
              <a:off x="891027" y="3436532"/>
              <a:ext cx="1293154" cy="1145054"/>
            </a:xfrm>
            <a:custGeom>
              <a:avLst/>
              <a:gdLst/>
              <a:ahLst/>
              <a:cxnLst/>
              <a:rect l="l" t="t" r="r" b="b"/>
              <a:pathLst>
                <a:path w="40506" h="35867" extrusionOk="0">
                  <a:moveTo>
                    <a:pt x="28999" y="919"/>
                  </a:moveTo>
                  <a:cubicBezTo>
                    <a:pt x="30501" y="919"/>
                    <a:pt x="32005" y="959"/>
                    <a:pt x="33517" y="1056"/>
                  </a:cubicBezTo>
                  <a:cubicBezTo>
                    <a:pt x="34708" y="1140"/>
                    <a:pt x="37137" y="985"/>
                    <a:pt x="37982" y="1997"/>
                  </a:cubicBezTo>
                  <a:cubicBezTo>
                    <a:pt x="38446" y="2568"/>
                    <a:pt x="38518" y="3723"/>
                    <a:pt x="38637" y="4414"/>
                  </a:cubicBezTo>
                  <a:cubicBezTo>
                    <a:pt x="39661" y="10522"/>
                    <a:pt x="39518" y="16987"/>
                    <a:pt x="39327" y="23154"/>
                  </a:cubicBezTo>
                  <a:cubicBezTo>
                    <a:pt x="39244" y="25869"/>
                    <a:pt x="39637" y="30691"/>
                    <a:pt x="37637" y="32798"/>
                  </a:cubicBezTo>
                  <a:cubicBezTo>
                    <a:pt x="36517" y="33989"/>
                    <a:pt x="34624" y="33846"/>
                    <a:pt x="33124" y="33941"/>
                  </a:cubicBezTo>
                  <a:cubicBezTo>
                    <a:pt x="31850" y="34025"/>
                    <a:pt x="30576" y="34096"/>
                    <a:pt x="29302" y="34167"/>
                  </a:cubicBezTo>
                  <a:cubicBezTo>
                    <a:pt x="26397" y="34322"/>
                    <a:pt x="23504" y="34465"/>
                    <a:pt x="20611" y="34584"/>
                  </a:cubicBezTo>
                  <a:cubicBezTo>
                    <a:pt x="18051" y="34679"/>
                    <a:pt x="15503" y="34763"/>
                    <a:pt x="12955" y="34834"/>
                  </a:cubicBezTo>
                  <a:cubicBezTo>
                    <a:pt x="10860" y="34887"/>
                    <a:pt x="8707" y="35045"/>
                    <a:pt x="6587" y="35045"/>
                  </a:cubicBezTo>
                  <a:cubicBezTo>
                    <a:pt x="5851" y="35045"/>
                    <a:pt x="5119" y="35026"/>
                    <a:pt x="4394" y="34977"/>
                  </a:cubicBezTo>
                  <a:cubicBezTo>
                    <a:pt x="2966" y="34882"/>
                    <a:pt x="1715" y="34536"/>
                    <a:pt x="1299" y="32941"/>
                  </a:cubicBezTo>
                  <a:cubicBezTo>
                    <a:pt x="953" y="31596"/>
                    <a:pt x="1061" y="29964"/>
                    <a:pt x="1001" y="28583"/>
                  </a:cubicBezTo>
                  <a:cubicBezTo>
                    <a:pt x="882" y="25881"/>
                    <a:pt x="834" y="23166"/>
                    <a:pt x="858" y="20463"/>
                  </a:cubicBezTo>
                  <a:cubicBezTo>
                    <a:pt x="882" y="17296"/>
                    <a:pt x="1013" y="14141"/>
                    <a:pt x="1239" y="10986"/>
                  </a:cubicBezTo>
                  <a:cubicBezTo>
                    <a:pt x="1334" y="9641"/>
                    <a:pt x="1454" y="8283"/>
                    <a:pt x="1584" y="6938"/>
                  </a:cubicBezTo>
                  <a:cubicBezTo>
                    <a:pt x="1751" y="5223"/>
                    <a:pt x="1632" y="2723"/>
                    <a:pt x="3275" y="1640"/>
                  </a:cubicBezTo>
                  <a:cubicBezTo>
                    <a:pt x="4253" y="1007"/>
                    <a:pt x="5518" y="973"/>
                    <a:pt x="6683" y="973"/>
                  </a:cubicBezTo>
                  <a:cubicBezTo>
                    <a:pt x="6822" y="973"/>
                    <a:pt x="6960" y="974"/>
                    <a:pt x="7096" y="974"/>
                  </a:cubicBezTo>
                  <a:cubicBezTo>
                    <a:pt x="7193" y="974"/>
                    <a:pt x="7288" y="974"/>
                    <a:pt x="7383" y="973"/>
                  </a:cubicBezTo>
                  <a:cubicBezTo>
                    <a:pt x="8067" y="967"/>
                    <a:pt x="8752" y="964"/>
                    <a:pt x="9438" y="964"/>
                  </a:cubicBezTo>
                  <a:cubicBezTo>
                    <a:pt x="10124" y="964"/>
                    <a:pt x="10812" y="967"/>
                    <a:pt x="11502" y="973"/>
                  </a:cubicBezTo>
                  <a:cubicBezTo>
                    <a:pt x="14543" y="1007"/>
                    <a:pt x="17594" y="1084"/>
                    <a:pt x="20646" y="1215"/>
                  </a:cubicBezTo>
                  <a:lnTo>
                    <a:pt x="20646" y="1215"/>
                  </a:lnTo>
                  <a:cubicBezTo>
                    <a:pt x="20672" y="1220"/>
                    <a:pt x="20701" y="1223"/>
                    <a:pt x="20731" y="1223"/>
                  </a:cubicBezTo>
                  <a:cubicBezTo>
                    <a:pt x="20738" y="1223"/>
                    <a:pt x="20746" y="1223"/>
                    <a:pt x="20754" y="1223"/>
                  </a:cubicBezTo>
                  <a:cubicBezTo>
                    <a:pt x="20764" y="1222"/>
                    <a:pt x="20774" y="1222"/>
                    <a:pt x="20785" y="1221"/>
                  </a:cubicBezTo>
                  <a:lnTo>
                    <a:pt x="20785" y="1221"/>
                  </a:lnTo>
                  <a:cubicBezTo>
                    <a:pt x="20889" y="1225"/>
                    <a:pt x="20994" y="1230"/>
                    <a:pt x="21099" y="1235"/>
                  </a:cubicBezTo>
                  <a:cubicBezTo>
                    <a:pt x="21106" y="1235"/>
                    <a:pt x="21114" y="1235"/>
                    <a:pt x="21121" y="1235"/>
                  </a:cubicBezTo>
                  <a:cubicBezTo>
                    <a:pt x="21192" y="1235"/>
                    <a:pt x="21252" y="1218"/>
                    <a:pt x="21302" y="1190"/>
                  </a:cubicBezTo>
                  <a:lnTo>
                    <a:pt x="21302" y="1190"/>
                  </a:lnTo>
                  <a:cubicBezTo>
                    <a:pt x="23879" y="1036"/>
                    <a:pt x="26436" y="919"/>
                    <a:pt x="28999" y="919"/>
                  </a:cubicBezTo>
                  <a:close/>
                  <a:moveTo>
                    <a:pt x="29752" y="0"/>
                  </a:moveTo>
                  <a:cubicBezTo>
                    <a:pt x="26735" y="0"/>
                    <a:pt x="23696" y="256"/>
                    <a:pt x="20781" y="435"/>
                  </a:cubicBezTo>
                  <a:lnTo>
                    <a:pt x="20781" y="435"/>
                  </a:lnTo>
                  <a:cubicBezTo>
                    <a:pt x="17576" y="300"/>
                    <a:pt x="14361" y="210"/>
                    <a:pt x="11157" y="187"/>
                  </a:cubicBezTo>
                  <a:cubicBezTo>
                    <a:pt x="9974" y="181"/>
                    <a:pt x="8660" y="72"/>
                    <a:pt x="7357" y="72"/>
                  </a:cubicBezTo>
                  <a:cubicBezTo>
                    <a:pt x="6037" y="72"/>
                    <a:pt x="4729" y="184"/>
                    <a:pt x="3585" y="628"/>
                  </a:cubicBezTo>
                  <a:cubicBezTo>
                    <a:pt x="1704" y="1366"/>
                    <a:pt x="1239" y="3080"/>
                    <a:pt x="1013" y="4926"/>
                  </a:cubicBezTo>
                  <a:cubicBezTo>
                    <a:pt x="632" y="8057"/>
                    <a:pt x="406" y="11212"/>
                    <a:pt x="251" y="14367"/>
                  </a:cubicBezTo>
                  <a:cubicBezTo>
                    <a:pt x="96" y="17522"/>
                    <a:pt x="37" y="20690"/>
                    <a:pt x="72" y="23845"/>
                  </a:cubicBezTo>
                  <a:cubicBezTo>
                    <a:pt x="120" y="26797"/>
                    <a:pt x="1" y="29964"/>
                    <a:pt x="501" y="32882"/>
                  </a:cubicBezTo>
                  <a:cubicBezTo>
                    <a:pt x="811" y="34620"/>
                    <a:pt x="2001" y="35477"/>
                    <a:pt x="3704" y="35691"/>
                  </a:cubicBezTo>
                  <a:cubicBezTo>
                    <a:pt x="4690" y="35820"/>
                    <a:pt x="5701" y="35866"/>
                    <a:pt x="6722" y="35866"/>
                  </a:cubicBezTo>
                  <a:cubicBezTo>
                    <a:pt x="8808" y="35866"/>
                    <a:pt x="10933" y="35676"/>
                    <a:pt x="12955" y="35620"/>
                  </a:cubicBezTo>
                  <a:cubicBezTo>
                    <a:pt x="19563" y="35441"/>
                    <a:pt x="26171" y="35156"/>
                    <a:pt x="32779" y="34751"/>
                  </a:cubicBezTo>
                  <a:cubicBezTo>
                    <a:pt x="34779" y="34620"/>
                    <a:pt x="37160" y="34775"/>
                    <a:pt x="38506" y="32977"/>
                  </a:cubicBezTo>
                  <a:cubicBezTo>
                    <a:pt x="39542" y="31584"/>
                    <a:pt x="39684" y="29703"/>
                    <a:pt x="39839" y="28024"/>
                  </a:cubicBezTo>
                  <a:cubicBezTo>
                    <a:pt x="40506" y="20725"/>
                    <a:pt x="40494" y="13058"/>
                    <a:pt x="39613" y="5771"/>
                  </a:cubicBezTo>
                  <a:cubicBezTo>
                    <a:pt x="39351" y="3545"/>
                    <a:pt x="39339" y="1199"/>
                    <a:pt x="36827" y="651"/>
                  </a:cubicBezTo>
                  <a:cubicBezTo>
                    <a:pt x="34532" y="162"/>
                    <a:pt x="32149" y="0"/>
                    <a:pt x="29752" y="0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>
                <a:buClr>
                  <a:schemeClr val="dk1"/>
                </a:buClr>
                <a:buSzPts val="1100"/>
              </a:pPr>
              <a:r>
                <a:rPr lang="en" sz="16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Ingreso a la universidad</a:t>
              </a:r>
              <a:endParaRPr sz="16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774" name="Google Shape;774;p24"/>
            <p:cNvGrpSpPr/>
            <p:nvPr/>
          </p:nvGrpSpPr>
          <p:grpSpPr>
            <a:xfrm>
              <a:off x="898443" y="1218350"/>
              <a:ext cx="1278322" cy="1256772"/>
              <a:chOff x="898154" y="1218350"/>
              <a:chExt cx="1278322" cy="1256772"/>
            </a:xfrm>
          </p:grpSpPr>
          <p:sp>
            <p:nvSpPr>
              <p:cNvPr id="775" name="Google Shape;775;p24"/>
              <p:cNvSpPr/>
              <p:nvPr/>
            </p:nvSpPr>
            <p:spPr>
              <a:xfrm>
                <a:off x="908816" y="1939580"/>
                <a:ext cx="226029" cy="535542"/>
              </a:xfrm>
              <a:custGeom>
                <a:avLst/>
                <a:gdLst/>
                <a:ahLst/>
                <a:cxnLst/>
                <a:rect l="l" t="t" r="r" b="b"/>
                <a:pathLst>
                  <a:path w="7080" h="16775" extrusionOk="0">
                    <a:moveTo>
                      <a:pt x="2928" y="0"/>
                    </a:moveTo>
                    <a:cubicBezTo>
                      <a:pt x="2457" y="0"/>
                      <a:pt x="1977" y="212"/>
                      <a:pt x="1572" y="721"/>
                    </a:cubicBezTo>
                    <a:cubicBezTo>
                      <a:pt x="0" y="2698"/>
                      <a:pt x="452" y="5031"/>
                      <a:pt x="762" y="7389"/>
                    </a:cubicBezTo>
                    <a:cubicBezTo>
                      <a:pt x="1119" y="10092"/>
                      <a:pt x="1715" y="12723"/>
                      <a:pt x="2536" y="15318"/>
                    </a:cubicBezTo>
                    <a:cubicBezTo>
                      <a:pt x="2862" y="16334"/>
                      <a:pt x="3696" y="16774"/>
                      <a:pt x="4533" y="16774"/>
                    </a:cubicBezTo>
                    <a:cubicBezTo>
                      <a:pt x="5804" y="16774"/>
                      <a:pt x="7080" y="15758"/>
                      <a:pt x="6584" y="14199"/>
                    </a:cubicBezTo>
                    <a:cubicBezTo>
                      <a:pt x="5977" y="12294"/>
                      <a:pt x="5477" y="10365"/>
                      <a:pt x="5132" y="8389"/>
                    </a:cubicBezTo>
                    <a:cubicBezTo>
                      <a:pt x="4965" y="7436"/>
                      <a:pt x="4834" y="6472"/>
                      <a:pt x="4739" y="5508"/>
                    </a:cubicBezTo>
                    <a:cubicBezTo>
                      <a:pt x="4703" y="5091"/>
                      <a:pt x="4655" y="4662"/>
                      <a:pt x="4643" y="4246"/>
                    </a:cubicBezTo>
                    <a:cubicBezTo>
                      <a:pt x="4634" y="3993"/>
                      <a:pt x="4735" y="3585"/>
                      <a:pt x="4651" y="3585"/>
                    </a:cubicBezTo>
                    <a:cubicBezTo>
                      <a:pt x="4629" y="3585"/>
                      <a:pt x="4595" y="3613"/>
                      <a:pt x="4542" y="3678"/>
                    </a:cubicBezTo>
                    <a:lnTo>
                      <a:pt x="4542" y="3678"/>
                    </a:lnTo>
                    <a:cubicBezTo>
                      <a:pt x="5796" y="2090"/>
                      <a:pt x="4405" y="0"/>
                      <a:pt x="2928" y="0"/>
                    </a:cubicBezTo>
                    <a:close/>
                  </a:path>
                </a:pathLst>
              </a:custGeom>
              <a:solidFill>
                <a:srgbClr val="FCBD2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776" name="Google Shape;776;p24"/>
              <p:cNvSpPr/>
              <p:nvPr/>
            </p:nvSpPr>
            <p:spPr>
              <a:xfrm>
                <a:off x="1163539" y="1629054"/>
                <a:ext cx="139065" cy="222805"/>
              </a:xfrm>
              <a:custGeom>
                <a:avLst/>
                <a:gdLst/>
                <a:ahLst/>
                <a:cxnLst/>
                <a:rect l="l" t="t" r="r" b="b"/>
                <a:pathLst>
                  <a:path w="4356" h="6979" extrusionOk="0">
                    <a:moveTo>
                      <a:pt x="2775" y="1"/>
                    </a:moveTo>
                    <a:cubicBezTo>
                      <a:pt x="1990" y="1"/>
                      <a:pt x="1207" y="507"/>
                      <a:pt x="1213" y="1519"/>
                    </a:cubicBezTo>
                    <a:cubicBezTo>
                      <a:pt x="1213" y="2578"/>
                      <a:pt x="1248" y="3686"/>
                      <a:pt x="701" y="4626"/>
                    </a:cubicBezTo>
                    <a:cubicBezTo>
                      <a:pt x="1" y="5845"/>
                      <a:pt x="1089" y="6978"/>
                      <a:pt x="2158" y="6978"/>
                    </a:cubicBezTo>
                    <a:cubicBezTo>
                      <a:pt x="2634" y="6978"/>
                      <a:pt x="3107" y="6753"/>
                      <a:pt x="3415" y="6210"/>
                    </a:cubicBezTo>
                    <a:cubicBezTo>
                      <a:pt x="4249" y="4769"/>
                      <a:pt x="4356" y="3150"/>
                      <a:pt x="4356" y="1519"/>
                    </a:cubicBezTo>
                    <a:cubicBezTo>
                      <a:pt x="4350" y="507"/>
                      <a:pt x="3561" y="1"/>
                      <a:pt x="2775" y="1"/>
                    </a:cubicBezTo>
                    <a:close/>
                  </a:path>
                </a:pathLst>
              </a:custGeom>
              <a:solidFill>
                <a:srgbClr val="FCBD2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777" name="Google Shape;777;p24"/>
              <p:cNvSpPr/>
              <p:nvPr/>
            </p:nvSpPr>
            <p:spPr>
              <a:xfrm>
                <a:off x="1305250" y="1446480"/>
                <a:ext cx="68830" cy="42780"/>
              </a:xfrm>
              <a:custGeom>
                <a:avLst/>
                <a:gdLst/>
                <a:ahLst/>
                <a:cxnLst/>
                <a:rect l="l" t="t" r="r" b="b"/>
                <a:pathLst>
                  <a:path w="2156" h="1340" extrusionOk="0">
                    <a:moveTo>
                      <a:pt x="1096" y="245"/>
                    </a:moveTo>
                    <a:lnTo>
                      <a:pt x="1096" y="245"/>
                    </a:lnTo>
                    <a:cubicBezTo>
                      <a:pt x="1095" y="245"/>
                      <a:pt x="1095" y="246"/>
                      <a:pt x="1094" y="246"/>
                    </a:cubicBezTo>
                    <a:lnTo>
                      <a:pt x="1094" y="246"/>
                    </a:lnTo>
                    <a:cubicBezTo>
                      <a:pt x="1094" y="247"/>
                      <a:pt x="1094" y="247"/>
                      <a:pt x="1093" y="247"/>
                    </a:cubicBezTo>
                    <a:lnTo>
                      <a:pt x="1093" y="247"/>
                    </a:lnTo>
                    <a:cubicBezTo>
                      <a:pt x="1094" y="247"/>
                      <a:pt x="1094" y="246"/>
                      <a:pt x="1094" y="246"/>
                    </a:cubicBezTo>
                    <a:lnTo>
                      <a:pt x="1094" y="246"/>
                    </a:lnTo>
                    <a:cubicBezTo>
                      <a:pt x="1095" y="245"/>
                      <a:pt x="1095" y="245"/>
                      <a:pt x="1096" y="245"/>
                    </a:cubicBezTo>
                    <a:close/>
                    <a:moveTo>
                      <a:pt x="1048" y="273"/>
                    </a:moveTo>
                    <a:lnTo>
                      <a:pt x="1048" y="273"/>
                    </a:lnTo>
                    <a:cubicBezTo>
                      <a:pt x="1036" y="279"/>
                      <a:pt x="1027" y="285"/>
                      <a:pt x="1018" y="289"/>
                    </a:cubicBezTo>
                    <a:lnTo>
                      <a:pt x="1018" y="289"/>
                    </a:lnTo>
                    <a:cubicBezTo>
                      <a:pt x="1015" y="290"/>
                      <a:pt x="1014" y="290"/>
                      <a:pt x="1014" y="290"/>
                    </a:cubicBezTo>
                    <a:cubicBezTo>
                      <a:pt x="1012" y="290"/>
                      <a:pt x="1024" y="284"/>
                      <a:pt x="1048" y="273"/>
                    </a:cubicBezTo>
                    <a:close/>
                    <a:moveTo>
                      <a:pt x="1550" y="0"/>
                    </a:moveTo>
                    <a:cubicBezTo>
                      <a:pt x="1477" y="0"/>
                      <a:pt x="1406" y="17"/>
                      <a:pt x="1339" y="48"/>
                    </a:cubicBezTo>
                    <a:lnTo>
                      <a:pt x="1339" y="48"/>
                    </a:lnTo>
                    <a:cubicBezTo>
                      <a:pt x="1282" y="40"/>
                      <a:pt x="1225" y="36"/>
                      <a:pt x="1168" y="36"/>
                    </a:cubicBezTo>
                    <a:cubicBezTo>
                      <a:pt x="840" y="36"/>
                      <a:pt x="526" y="164"/>
                      <a:pt x="250" y="380"/>
                    </a:cubicBezTo>
                    <a:cubicBezTo>
                      <a:pt x="0" y="582"/>
                      <a:pt x="72" y="1070"/>
                      <a:pt x="357" y="1201"/>
                    </a:cubicBezTo>
                    <a:cubicBezTo>
                      <a:pt x="555" y="1294"/>
                      <a:pt x="755" y="1339"/>
                      <a:pt x="949" y="1339"/>
                    </a:cubicBezTo>
                    <a:cubicBezTo>
                      <a:pt x="1350" y="1339"/>
                      <a:pt x="1724" y="1146"/>
                      <a:pt x="1989" y="784"/>
                    </a:cubicBezTo>
                    <a:cubicBezTo>
                      <a:pt x="2155" y="558"/>
                      <a:pt x="2024" y="201"/>
                      <a:pt x="1798" y="70"/>
                    </a:cubicBezTo>
                    <a:cubicBezTo>
                      <a:pt x="1716" y="22"/>
                      <a:pt x="1632" y="0"/>
                      <a:pt x="1550" y="0"/>
                    </a:cubicBezTo>
                    <a:close/>
                  </a:path>
                </a:pathLst>
              </a:custGeom>
              <a:solidFill>
                <a:srgbClr val="FCBD2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778" name="Google Shape;778;p24"/>
              <p:cNvSpPr/>
              <p:nvPr/>
            </p:nvSpPr>
            <p:spPr>
              <a:xfrm>
                <a:off x="1852973" y="1708769"/>
                <a:ext cx="92008" cy="115217"/>
              </a:xfrm>
              <a:custGeom>
                <a:avLst/>
                <a:gdLst/>
                <a:ahLst/>
                <a:cxnLst/>
                <a:rect l="l" t="t" r="r" b="b"/>
                <a:pathLst>
                  <a:path w="2882" h="3609" extrusionOk="0">
                    <a:moveTo>
                      <a:pt x="1718" y="0"/>
                    </a:moveTo>
                    <a:cubicBezTo>
                      <a:pt x="1359" y="0"/>
                      <a:pt x="1002" y="164"/>
                      <a:pt x="822" y="510"/>
                    </a:cubicBezTo>
                    <a:cubicBezTo>
                      <a:pt x="524" y="1070"/>
                      <a:pt x="298" y="1665"/>
                      <a:pt x="143" y="2284"/>
                    </a:cubicBezTo>
                    <a:cubicBezTo>
                      <a:pt x="0" y="2820"/>
                      <a:pt x="310" y="3451"/>
                      <a:pt x="869" y="3582"/>
                    </a:cubicBezTo>
                    <a:cubicBezTo>
                      <a:pt x="952" y="3600"/>
                      <a:pt x="1035" y="3608"/>
                      <a:pt x="1118" y="3608"/>
                    </a:cubicBezTo>
                    <a:cubicBezTo>
                      <a:pt x="1586" y="3608"/>
                      <a:pt x="2034" y="3329"/>
                      <a:pt x="2155" y="2844"/>
                    </a:cubicBezTo>
                    <a:cubicBezTo>
                      <a:pt x="2215" y="2594"/>
                      <a:pt x="2298" y="2355"/>
                      <a:pt x="2381" y="2117"/>
                    </a:cubicBezTo>
                    <a:cubicBezTo>
                      <a:pt x="2381" y="2117"/>
                      <a:pt x="2418" y="2021"/>
                      <a:pt x="2441" y="1963"/>
                    </a:cubicBezTo>
                    <a:lnTo>
                      <a:pt x="2441" y="1963"/>
                    </a:lnTo>
                    <a:cubicBezTo>
                      <a:pt x="2500" y="1820"/>
                      <a:pt x="2560" y="1701"/>
                      <a:pt x="2631" y="1570"/>
                    </a:cubicBezTo>
                    <a:cubicBezTo>
                      <a:pt x="2881" y="1081"/>
                      <a:pt x="2774" y="403"/>
                      <a:pt x="2250" y="129"/>
                    </a:cubicBezTo>
                    <a:cubicBezTo>
                      <a:pt x="2088" y="44"/>
                      <a:pt x="1903" y="0"/>
                      <a:pt x="1718" y="0"/>
                    </a:cubicBezTo>
                    <a:close/>
                  </a:path>
                </a:pathLst>
              </a:custGeom>
              <a:solidFill>
                <a:srgbClr val="FCBD2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779" name="Google Shape;779;p24"/>
              <p:cNvSpPr/>
              <p:nvPr/>
            </p:nvSpPr>
            <p:spPr>
              <a:xfrm>
                <a:off x="1887930" y="1563195"/>
                <a:ext cx="81345" cy="107172"/>
              </a:xfrm>
              <a:custGeom>
                <a:avLst/>
                <a:gdLst/>
                <a:ahLst/>
                <a:cxnLst/>
                <a:rect l="l" t="t" r="r" b="b"/>
                <a:pathLst>
                  <a:path w="2548" h="3357" extrusionOk="0">
                    <a:moveTo>
                      <a:pt x="1477" y="1260"/>
                    </a:moveTo>
                    <a:cubicBezTo>
                      <a:pt x="1597" y="1260"/>
                      <a:pt x="1700" y="1279"/>
                      <a:pt x="1787" y="1317"/>
                    </a:cubicBezTo>
                    <a:lnTo>
                      <a:pt x="1787" y="1317"/>
                    </a:lnTo>
                    <a:cubicBezTo>
                      <a:pt x="1690" y="1286"/>
                      <a:pt x="1586" y="1267"/>
                      <a:pt x="1477" y="1260"/>
                    </a:cubicBezTo>
                    <a:close/>
                    <a:moveTo>
                      <a:pt x="1298" y="1"/>
                    </a:moveTo>
                    <a:cubicBezTo>
                      <a:pt x="1035" y="1"/>
                      <a:pt x="772" y="102"/>
                      <a:pt x="548" y="296"/>
                    </a:cubicBezTo>
                    <a:cubicBezTo>
                      <a:pt x="108" y="677"/>
                      <a:pt x="1" y="1296"/>
                      <a:pt x="48" y="1855"/>
                    </a:cubicBezTo>
                    <a:cubicBezTo>
                      <a:pt x="120" y="2665"/>
                      <a:pt x="620" y="3308"/>
                      <a:pt x="1477" y="3355"/>
                    </a:cubicBezTo>
                    <a:cubicBezTo>
                      <a:pt x="1489" y="3356"/>
                      <a:pt x="1501" y="3356"/>
                      <a:pt x="1513" y="3356"/>
                    </a:cubicBezTo>
                    <a:cubicBezTo>
                      <a:pt x="2047" y="3356"/>
                      <a:pt x="2548" y="2843"/>
                      <a:pt x="2525" y="2308"/>
                    </a:cubicBezTo>
                    <a:cubicBezTo>
                      <a:pt x="2512" y="2003"/>
                      <a:pt x="2395" y="1746"/>
                      <a:pt x="2203" y="1562"/>
                    </a:cubicBezTo>
                    <a:lnTo>
                      <a:pt x="2203" y="1562"/>
                    </a:lnTo>
                    <a:cubicBezTo>
                      <a:pt x="2425" y="1166"/>
                      <a:pt x="2359" y="601"/>
                      <a:pt x="2025" y="296"/>
                    </a:cubicBezTo>
                    <a:cubicBezTo>
                      <a:pt x="1808" y="96"/>
                      <a:pt x="1553" y="1"/>
                      <a:pt x="1298" y="1"/>
                    </a:cubicBezTo>
                    <a:close/>
                  </a:path>
                </a:pathLst>
              </a:custGeom>
              <a:solidFill>
                <a:srgbClr val="FCBD2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780" name="Google Shape;780;p24"/>
              <p:cNvSpPr/>
              <p:nvPr/>
            </p:nvSpPr>
            <p:spPr>
              <a:xfrm>
                <a:off x="1110832" y="1801253"/>
                <a:ext cx="383547" cy="653569"/>
              </a:xfrm>
              <a:custGeom>
                <a:avLst/>
                <a:gdLst/>
                <a:ahLst/>
                <a:cxnLst/>
                <a:rect l="l" t="t" r="r" b="b"/>
                <a:pathLst>
                  <a:path w="12014" h="20472" extrusionOk="0">
                    <a:moveTo>
                      <a:pt x="378" y="0"/>
                    </a:moveTo>
                    <a:cubicBezTo>
                      <a:pt x="182" y="0"/>
                      <a:pt x="0" y="125"/>
                      <a:pt x="30" y="375"/>
                    </a:cubicBezTo>
                    <a:cubicBezTo>
                      <a:pt x="494" y="4078"/>
                      <a:pt x="2685" y="7031"/>
                      <a:pt x="5447" y="9424"/>
                    </a:cubicBezTo>
                    <a:cubicBezTo>
                      <a:pt x="6090" y="9984"/>
                      <a:pt x="6769" y="10507"/>
                      <a:pt x="7459" y="11019"/>
                    </a:cubicBezTo>
                    <a:cubicBezTo>
                      <a:pt x="8233" y="11615"/>
                      <a:pt x="9567" y="12234"/>
                      <a:pt x="10150" y="13008"/>
                    </a:cubicBezTo>
                    <a:cubicBezTo>
                      <a:pt x="10769" y="13829"/>
                      <a:pt x="10650" y="15532"/>
                      <a:pt x="10769" y="16544"/>
                    </a:cubicBezTo>
                    <a:cubicBezTo>
                      <a:pt x="10912" y="17734"/>
                      <a:pt x="11055" y="18913"/>
                      <a:pt x="11198" y="20092"/>
                    </a:cubicBezTo>
                    <a:cubicBezTo>
                      <a:pt x="11228" y="20343"/>
                      <a:pt x="11442" y="20471"/>
                      <a:pt x="11639" y="20471"/>
                    </a:cubicBezTo>
                    <a:cubicBezTo>
                      <a:pt x="11834" y="20471"/>
                      <a:pt x="12013" y="20346"/>
                      <a:pt x="11984" y="20092"/>
                    </a:cubicBezTo>
                    <a:cubicBezTo>
                      <a:pt x="11722" y="17961"/>
                      <a:pt x="11603" y="15758"/>
                      <a:pt x="11210" y="13639"/>
                    </a:cubicBezTo>
                    <a:cubicBezTo>
                      <a:pt x="10972" y="12389"/>
                      <a:pt x="10115" y="11996"/>
                      <a:pt x="9103" y="11257"/>
                    </a:cubicBezTo>
                    <a:cubicBezTo>
                      <a:pt x="5340" y="8531"/>
                      <a:pt x="1435" y="5281"/>
                      <a:pt x="816" y="375"/>
                    </a:cubicBezTo>
                    <a:cubicBezTo>
                      <a:pt x="786" y="125"/>
                      <a:pt x="575" y="0"/>
                      <a:pt x="378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781" name="Google Shape;781;p24"/>
              <p:cNvSpPr/>
              <p:nvPr/>
            </p:nvSpPr>
            <p:spPr>
              <a:xfrm>
                <a:off x="898154" y="1786376"/>
                <a:ext cx="260572" cy="648365"/>
              </a:xfrm>
              <a:custGeom>
                <a:avLst/>
                <a:gdLst/>
                <a:ahLst/>
                <a:cxnLst/>
                <a:rect l="l" t="t" r="r" b="b"/>
                <a:pathLst>
                  <a:path w="8162" h="20309" extrusionOk="0">
                    <a:moveTo>
                      <a:pt x="7581" y="1"/>
                    </a:moveTo>
                    <a:cubicBezTo>
                      <a:pt x="7518" y="1"/>
                      <a:pt x="7451" y="18"/>
                      <a:pt x="7383" y="55"/>
                    </a:cubicBezTo>
                    <a:cubicBezTo>
                      <a:pt x="4192" y="1806"/>
                      <a:pt x="596" y="3044"/>
                      <a:pt x="310" y="7140"/>
                    </a:cubicBezTo>
                    <a:cubicBezTo>
                      <a:pt x="1" y="11450"/>
                      <a:pt x="1215" y="16069"/>
                      <a:pt x="2763" y="20046"/>
                    </a:cubicBezTo>
                    <a:cubicBezTo>
                      <a:pt x="2838" y="20229"/>
                      <a:pt x="3002" y="20308"/>
                      <a:pt x="3161" y="20308"/>
                    </a:cubicBezTo>
                    <a:cubicBezTo>
                      <a:pt x="3406" y="20308"/>
                      <a:pt x="3640" y="20120"/>
                      <a:pt x="3525" y="19832"/>
                    </a:cubicBezTo>
                    <a:cubicBezTo>
                      <a:pt x="2144" y="16307"/>
                      <a:pt x="1251" y="12581"/>
                      <a:pt x="1096" y="8783"/>
                    </a:cubicBezTo>
                    <a:cubicBezTo>
                      <a:pt x="1001" y="6711"/>
                      <a:pt x="1239" y="4699"/>
                      <a:pt x="3049" y="3401"/>
                    </a:cubicBezTo>
                    <a:cubicBezTo>
                      <a:pt x="4501" y="2353"/>
                      <a:pt x="6216" y="1591"/>
                      <a:pt x="7787" y="734"/>
                    </a:cubicBezTo>
                    <a:cubicBezTo>
                      <a:pt x="8161" y="522"/>
                      <a:pt x="7935" y="1"/>
                      <a:pt x="7581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782" name="Google Shape;782;p24"/>
              <p:cNvSpPr/>
              <p:nvPr/>
            </p:nvSpPr>
            <p:spPr>
              <a:xfrm>
                <a:off x="1009920" y="1880297"/>
                <a:ext cx="422368" cy="544896"/>
              </a:xfrm>
              <a:custGeom>
                <a:avLst/>
                <a:gdLst/>
                <a:ahLst/>
                <a:cxnLst/>
                <a:rect l="l" t="t" r="r" b="b"/>
                <a:pathLst>
                  <a:path w="13230" h="17068" extrusionOk="0">
                    <a:moveTo>
                      <a:pt x="2739" y="0"/>
                    </a:moveTo>
                    <a:cubicBezTo>
                      <a:pt x="2686" y="0"/>
                      <a:pt x="2631" y="28"/>
                      <a:pt x="2608" y="90"/>
                    </a:cubicBezTo>
                    <a:cubicBezTo>
                      <a:pt x="2072" y="1459"/>
                      <a:pt x="1524" y="2840"/>
                      <a:pt x="988" y="4209"/>
                    </a:cubicBezTo>
                    <a:cubicBezTo>
                      <a:pt x="810" y="4650"/>
                      <a:pt x="0" y="5900"/>
                      <a:pt x="262" y="6412"/>
                    </a:cubicBezTo>
                    <a:cubicBezTo>
                      <a:pt x="548" y="6972"/>
                      <a:pt x="1965" y="7257"/>
                      <a:pt x="2417" y="7460"/>
                    </a:cubicBezTo>
                    <a:cubicBezTo>
                      <a:pt x="3822" y="8043"/>
                      <a:pt x="5215" y="8627"/>
                      <a:pt x="6620" y="9222"/>
                    </a:cubicBezTo>
                    <a:cubicBezTo>
                      <a:pt x="6858" y="9317"/>
                      <a:pt x="8299" y="9710"/>
                      <a:pt x="8418" y="9972"/>
                    </a:cubicBezTo>
                    <a:cubicBezTo>
                      <a:pt x="8692" y="10663"/>
                      <a:pt x="7775" y="10984"/>
                      <a:pt x="7441" y="11556"/>
                    </a:cubicBezTo>
                    <a:cubicBezTo>
                      <a:pt x="7299" y="11806"/>
                      <a:pt x="7120" y="11996"/>
                      <a:pt x="7180" y="12318"/>
                    </a:cubicBezTo>
                    <a:cubicBezTo>
                      <a:pt x="7334" y="13103"/>
                      <a:pt x="8715" y="13746"/>
                      <a:pt x="9251" y="14151"/>
                    </a:cubicBezTo>
                    <a:cubicBezTo>
                      <a:pt x="10489" y="15116"/>
                      <a:pt x="11740" y="16080"/>
                      <a:pt x="12990" y="17044"/>
                    </a:cubicBezTo>
                    <a:cubicBezTo>
                      <a:pt x="13012" y="17060"/>
                      <a:pt x="13034" y="17067"/>
                      <a:pt x="13055" y="17067"/>
                    </a:cubicBezTo>
                    <a:cubicBezTo>
                      <a:pt x="13157" y="17067"/>
                      <a:pt x="13230" y="16897"/>
                      <a:pt x="13121" y="16818"/>
                    </a:cubicBezTo>
                    <a:lnTo>
                      <a:pt x="9644" y="14127"/>
                    </a:lnTo>
                    <a:cubicBezTo>
                      <a:pt x="8799" y="13473"/>
                      <a:pt x="8346" y="13318"/>
                      <a:pt x="8144" y="12210"/>
                    </a:cubicBezTo>
                    <a:cubicBezTo>
                      <a:pt x="7918" y="11044"/>
                      <a:pt x="8299" y="10913"/>
                      <a:pt x="9144" y="10198"/>
                    </a:cubicBezTo>
                    <a:cubicBezTo>
                      <a:pt x="9227" y="10127"/>
                      <a:pt x="9168" y="10008"/>
                      <a:pt x="9085" y="9972"/>
                    </a:cubicBezTo>
                    <a:cubicBezTo>
                      <a:pt x="6787" y="9008"/>
                      <a:pt x="4489" y="8043"/>
                      <a:pt x="2191" y="7079"/>
                    </a:cubicBezTo>
                    <a:cubicBezTo>
                      <a:pt x="1512" y="6793"/>
                      <a:pt x="750" y="6365"/>
                      <a:pt x="774" y="5460"/>
                    </a:cubicBezTo>
                    <a:cubicBezTo>
                      <a:pt x="786" y="5019"/>
                      <a:pt x="1310" y="4102"/>
                      <a:pt x="1465" y="3698"/>
                    </a:cubicBezTo>
                    <a:cubicBezTo>
                      <a:pt x="1929" y="2519"/>
                      <a:pt x="2393" y="1340"/>
                      <a:pt x="2858" y="161"/>
                    </a:cubicBezTo>
                    <a:cubicBezTo>
                      <a:pt x="2893" y="62"/>
                      <a:pt x="2818" y="0"/>
                      <a:pt x="2739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783" name="Google Shape;783;p24"/>
              <p:cNvSpPr/>
              <p:nvPr/>
            </p:nvSpPr>
            <p:spPr>
              <a:xfrm>
                <a:off x="1095668" y="2205093"/>
                <a:ext cx="89262" cy="214344"/>
              </a:xfrm>
              <a:custGeom>
                <a:avLst/>
                <a:gdLst/>
                <a:ahLst/>
                <a:cxnLst/>
                <a:rect l="l" t="t" r="r" b="b"/>
                <a:pathLst>
                  <a:path w="2796" h="6714" extrusionOk="0">
                    <a:moveTo>
                      <a:pt x="155" y="0"/>
                    </a:moveTo>
                    <a:cubicBezTo>
                      <a:pt x="78" y="0"/>
                      <a:pt x="0" y="63"/>
                      <a:pt x="29" y="155"/>
                    </a:cubicBezTo>
                    <a:cubicBezTo>
                      <a:pt x="755" y="2370"/>
                      <a:pt x="1577" y="4525"/>
                      <a:pt x="2529" y="6644"/>
                    </a:cubicBezTo>
                    <a:cubicBezTo>
                      <a:pt x="2548" y="6693"/>
                      <a:pt x="2583" y="6714"/>
                      <a:pt x="2621" y="6714"/>
                    </a:cubicBezTo>
                    <a:cubicBezTo>
                      <a:pt x="2703" y="6714"/>
                      <a:pt x="2796" y="6619"/>
                      <a:pt x="2755" y="6513"/>
                    </a:cubicBezTo>
                    <a:cubicBezTo>
                      <a:pt x="1815" y="4418"/>
                      <a:pt x="993" y="2275"/>
                      <a:pt x="279" y="96"/>
                    </a:cubicBezTo>
                    <a:cubicBezTo>
                      <a:pt x="260" y="29"/>
                      <a:pt x="208" y="0"/>
                      <a:pt x="155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784" name="Google Shape;784;p24"/>
              <p:cNvSpPr/>
              <p:nvPr/>
            </p:nvSpPr>
            <p:spPr>
              <a:xfrm>
                <a:off x="1433170" y="1816449"/>
                <a:ext cx="75822" cy="415280"/>
              </a:xfrm>
              <a:custGeom>
                <a:avLst/>
                <a:gdLst/>
                <a:ahLst/>
                <a:cxnLst/>
                <a:rect l="l" t="t" r="r" b="b"/>
                <a:pathLst>
                  <a:path w="2375" h="13008" extrusionOk="0">
                    <a:moveTo>
                      <a:pt x="1370" y="1"/>
                    </a:moveTo>
                    <a:cubicBezTo>
                      <a:pt x="1140" y="1"/>
                      <a:pt x="884" y="194"/>
                      <a:pt x="934" y="495"/>
                    </a:cubicBezTo>
                    <a:cubicBezTo>
                      <a:pt x="1589" y="4543"/>
                      <a:pt x="958" y="8555"/>
                      <a:pt x="65" y="12520"/>
                    </a:cubicBezTo>
                    <a:cubicBezTo>
                      <a:pt x="1" y="12813"/>
                      <a:pt x="250" y="13008"/>
                      <a:pt x="483" y="13008"/>
                    </a:cubicBezTo>
                    <a:cubicBezTo>
                      <a:pt x="637" y="13008"/>
                      <a:pt x="784" y="12922"/>
                      <a:pt x="827" y="12722"/>
                    </a:cubicBezTo>
                    <a:cubicBezTo>
                      <a:pt x="1744" y="8615"/>
                      <a:pt x="2375" y="4483"/>
                      <a:pt x="1696" y="280"/>
                    </a:cubicBezTo>
                    <a:cubicBezTo>
                      <a:pt x="1663" y="86"/>
                      <a:pt x="1522" y="1"/>
                      <a:pt x="1370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785" name="Google Shape;785;p24"/>
              <p:cNvSpPr/>
              <p:nvPr/>
            </p:nvSpPr>
            <p:spPr>
              <a:xfrm>
                <a:off x="1462413" y="1805148"/>
                <a:ext cx="236341" cy="620814"/>
              </a:xfrm>
              <a:custGeom>
                <a:avLst/>
                <a:gdLst/>
                <a:ahLst/>
                <a:cxnLst/>
                <a:rect l="l" t="t" r="r" b="b"/>
                <a:pathLst>
                  <a:path w="7403" h="19446" extrusionOk="0">
                    <a:moveTo>
                      <a:pt x="593" y="1"/>
                    </a:moveTo>
                    <a:cubicBezTo>
                      <a:pt x="240" y="1"/>
                      <a:pt x="1" y="526"/>
                      <a:pt x="387" y="729"/>
                    </a:cubicBezTo>
                    <a:cubicBezTo>
                      <a:pt x="3614" y="2396"/>
                      <a:pt x="4531" y="5909"/>
                      <a:pt x="5078" y="9230"/>
                    </a:cubicBezTo>
                    <a:cubicBezTo>
                      <a:pt x="5614" y="12540"/>
                      <a:pt x="6091" y="15850"/>
                      <a:pt x="6602" y="19160"/>
                    </a:cubicBezTo>
                    <a:cubicBezTo>
                      <a:pt x="6631" y="19360"/>
                      <a:pt x="6770" y="19446"/>
                      <a:pt x="6920" y="19446"/>
                    </a:cubicBezTo>
                    <a:cubicBezTo>
                      <a:pt x="7148" y="19446"/>
                      <a:pt x="7403" y="19251"/>
                      <a:pt x="7353" y="18958"/>
                    </a:cubicBezTo>
                    <a:cubicBezTo>
                      <a:pt x="6757" y="15029"/>
                      <a:pt x="6341" y="11028"/>
                      <a:pt x="5483" y="7159"/>
                    </a:cubicBezTo>
                    <a:cubicBezTo>
                      <a:pt x="4852" y="4242"/>
                      <a:pt x="3531" y="1468"/>
                      <a:pt x="780" y="51"/>
                    </a:cubicBezTo>
                    <a:cubicBezTo>
                      <a:pt x="716" y="16"/>
                      <a:pt x="653" y="1"/>
                      <a:pt x="593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786" name="Google Shape;786;p24"/>
              <p:cNvSpPr/>
              <p:nvPr/>
            </p:nvSpPr>
            <p:spPr>
              <a:xfrm>
                <a:off x="1529134" y="1956404"/>
                <a:ext cx="77163" cy="442225"/>
              </a:xfrm>
              <a:custGeom>
                <a:avLst/>
                <a:gdLst/>
                <a:ahLst/>
                <a:cxnLst/>
                <a:rect l="l" t="t" r="r" b="b"/>
                <a:pathLst>
                  <a:path w="2417" h="13852" extrusionOk="0">
                    <a:moveTo>
                      <a:pt x="2006" y="1"/>
                    </a:moveTo>
                    <a:cubicBezTo>
                      <a:pt x="1955" y="1"/>
                      <a:pt x="1907" y="27"/>
                      <a:pt x="1893" y="87"/>
                    </a:cubicBezTo>
                    <a:cubicBezTo>
                      <a:pt x="1464" y="1635"/>
                      <a:pt x="1036" y="3183"/>
                      <a:pt x="607" y="4731"/>
                    </a:cubicBezTo>
                    <a:cubicBezTo>
                      <a:pt x="500" y="5100"/>
                      <a:pt x="0" y="6112"/>
                      <a:pt x="238" y="6552"/>
                    </a:cubicBezTo>
                    <a:cubicBezTo>
                      <a:pt x="386" y="6820"/>
                      <a:pt x="436" y="6873"/>
                      <a:pt x="461" y="6873"/>
                    </a:cubicBezTo>
                    <a:cubicBezTo>
                      <a:pt x="477" y="6873"/>
                      <a:pt x="483" y="6851"/>
                      <a:pt x="497" y="6851"/>
                    </a:cubicBezTo>
                    <a:cubicBezTo>
                      <a:pt x="508" y="6851"/>
                      <a:pt x="522" y="6862"/>
                      <a:pt x="548" y="6898"/>
                    </a:cubicBezTo>
                    <a:cubicBezTo>
                      <a:pt x="702" y="6957"/>
                      <a:pt x="857" y="6993"/>
                      <a:pt x="1012" y="7017"/>
                    </a:cubicBezTo>
                    <a:cubicBezTo>
                      <a:pt x="1881" y="7552"/>
                      <a:pt x="2119" y="8207"/>
                      <a:pt x="1762" y="8969"/>
                    </a:cubicBezTo>
                    <a:cubicBezTo>
                      <a:pt x="1703" y="10481"/>
                      <a:pt x="964" y="12220"/>
                      <a:pt x="607" y="13696"/>
                    </a:cubicBezTo>
                    <a:cubicBezTo>
                      <a:pt x="586" y="13788"/>
                      <a:pt x="667" y="13851"/>
                      <a:pt x="743" y="13851"/>
                    </a:cubicBezTo>
                    <a:cubicBezTo>
                      <a:pt x="794" y="13851"/>
                      <a:pt x="843" y="13823"/>
                      <a:pt x="857" y="13756"/>
                    </a:cubicBezTo>
                    <a:cubicBezTo>
                      <a:pt x="1238" y="12184"/>
                      <a:pt x="1643" y="10624"/>
                      <a:pt x="2012" y="9041"/>
                    </a:cubicBezTo>
                    <a:cubicBezTo>
                      <a:pt x="2203" y="8195"/>
                      <a:pt x="2417" y="7695"/>
                      <a:pt x="1965" y="6981"/>
                    </a:cubicBezTo>
                    <a:cubicBezTo>
                      <a:pt x="1941" y="6945"/>
                      <a:pt x="1905" y="6945"/>
                      <a:pt x="1881" y="6921"/>
                    </a:cubicBezTo>
                    <a:cubicBezTo>
                      <a:pt x="1750" y="6838"/>
                      <a:pt x="1607" y="6790"/>
                      <a:pt x="1453" y="6778"/>
                    </a:cubicBezTo>
                    <a:cubicBezTo>
                      <a:pt x="691" y="6195"/>
                      <a:pt x="488" y="5528"/>
                      <a:pt x="857" y="4802"/>
                    </a:cubicBezTo>
                    <a:cubicBezTo>
                      <a:pt x="976" y="3290"/>
                      <a:pt x="1738" y="1623"/>
                      <a:pt x="2143" y="159"/>
                    </a:cubicBezTo>
                    <a:cubicBezTo>
                      <a:pt x="2172" y="64"/>
                      <a:pt x="2086" y="1"/>
                      <a:pt x="2006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787" name="Google Shape;787;p24"/>
              <p:cNvSpPr/>
              <p:nvPr/>
            </p:nvSpPr>
            <p:spPr>
              <a:xfrm>
                <a:off x="1152717" y="1787302"/>
                <a:ext cx="250260" cy="118410"/>
              </a:xfrm>
              <a:custGeom>
                <a:avLst/>
                <a:gdLst/>
                <a:ahLst/>
                <a:cxnLst/>
                <a:rect l="l" t="t" r="r" b="b"/>
                <a:pathLst>
                  <a:path w="7839" h="3709" extrusionOk="0">
                    <a:moveTo>
                      <a:pt x="183" y="0"/>
                    </a:moveTo>
                    <a:cubicBezTo>
                      <a:pt x="87" y="0"/>
                      <a:pt x="1" y="94"/>
                      <a:pt x="75" y="193"/>
                    </a:cubicBezTo>
                    <a:cubicBezTo>
                      <a:pt x="1635" y="2372"/>
                      <a:pt x="5124" y="3241"/>
                      <a:pt x="7612" y="3705"/>
                    </a:cubicBezTo>
                    <a:cubicBezTo>
                      <a:pt x="7623" y="3708"/>
                      <a:pt x="7634" y="3709"/>
                      <a:pt x="7644" y="3709"/>
                    </a:cubicBezTo>
                    <a:cubicBezTo>
                      <a:pt x="7787" y="3709"/>
                      <a:pt x="7839" y="3489"/>
                      <a:pt x="7683" y="3455"/>
                    </a:cubicBezTo>
                    <a:cubicBezTo>
                      <a:pt x="5266" y="3003"/>
                      <a:pt x="1802" y="2158"/>
                      <a:pt x="301" y="62"/>
                    </a:cubicBezTo>
                    <a:cubicBezTo>
                      <a:pt x="269" y="18"/>
                      <a:pt x="225" y="0"/>
                      <a:pt x="183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788" name="Google Shape;788;p24"/>
              <p:cNvSpPr/>
              <p:nvPr/>
            </p:nvSpPr>
            <p:spPr>
              <a:xfrm>
                <a:off x="1205232" y="1902931"/>
                <a:ext cx="164829" cy="167670"/>
              </a:xfrm>
              <a:custGeom>
                <a:avLst/>
                <a:gdLst/>
                <a:ahLst/>
                <a:cxnLst/>
                <a:rect l="l" t="t" r="r" b="b"/>
                <a:pathLst>
                  <a:path w="5163" h="5252" extrusionOk="0">
                    <a:moveTo>
                      <a:pt x="5005" y="0"/>
                    </a:moveTo>
                    <a:cubicBezTo>
                      <a:pt x="4953" y="0"/>
                      <a:pt x="4902" y="29"/>
                      <a:pt x="4883" y="95"/>
                    </a:cubicBezTo>
                    <a:cubicBezTo>
                      <a:pt x="4491" y="1476"/>
                      <a:pt x="4062" y="2846"/>
                      <a:pt x="3586" y="4203"/>
                    </a:cubicBezTo>
                    <a:cubicBezTo>
                      <a:pt x="3479" y="4477"/>
                      <a:pt x="3490" y="4786"/>
                      <a:pt x="3133" y="4786"/>
                    </a:cubicBezTo>
                    <a:cubicBezTo>
                      <a:pt x="3132" y="4786"/>
                      <a:pt x="3130" y="4787"/>
                      <a:pt x="3128" y="4787"/>
                    </a:cubicBezTo>
                    <a:cubicBezTo>
                      <a:pt x="2964" y="4787"/>
                      <a:pt x="2298" y="4238"/>
                      <a:pt x="2169" y="4155"/>
                    </a:cubicBezTo>
                    <a:cubicBezTo>
                      <a:pt x="1526" y="3727"/>
                      <a:pt x="883" y="3298"/>
                      <a:pt x="252" y="2869"/>
                    </a:cubicBezTo>
                    <a:cubicBezTo>
                      <a:pt x="228" y="2853"/>
                      <a:pt x="204" y="2847"/>
                      <a:pt x="182" y="2847"/>
                    </a:cubicBezTo>
                    <a:cubicBezTo>
                      <a:pt x="72" y="2847"/>
                      <a:pt x="0" y="3016"/>
                      <a:pt x="109" y="3096"/>
                    </a:cubicBezTo>
                    <a:cubicBezTo>
                      <a:pt x="1181" y="3810"/>
                      <a:pt x="2252" y="4524"/>
                      <a:pt x="3324" y="5227"/>
                    </a:cubicBezTo>
                    <a:cubicBezTo>
                      <a:pt x="3344" y="5244"/>
                      <a:pt x="3367" y="5251"/>
                      <a:pt x="3389" y="5251"/>
                    </a:cubicBezTo>
                    <a:cubicBezTo>
                      <a:pt x="3444" y="5251"/>
                      <a:pt x="3497" y="5206"/>
                      <a:pt x="3514" y="5155"/>
                    </a:cubicBezTo>
                    <a:cubicBezTo>
                      <a:pt x="4110" y="3512"/>
                      <a:pt x="4657" y="1846"/>
                      <a:pt x="5133" y="167"/>
                    </a:cubicBezTo>
                    <a:cubicBezTo>
                      <a:pt x="5162" y="66"/>
                      <a:pt x="5083" y="0"/>
                      <a:pt x="5005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789" name="Google Shape;789;p24"/>
              <p:cNvSpPr/>
              <p:nvPr/>
            </p:nvSpPr>
            <p:spPr>
              <a:xfrm>
                <a:off x="1328810" y="1913849"/>
                <a:ext cx="104203" cy="142098"/>
              </a:xfrm>
              <a:custGeom>
                <a:avLst/>
                <a:gdLst/>
                <a:ahLst/>
                <a:cxnLst/>
                <a:rect l="l" t="t" r="r" b="b"/>
                <a:pathLst>
                  <a:path w="3264" h="4451" extrusionOk="0">
                    <a:moveTo>
                      <a:pt x="1089" y="0"/>
                    </a:moveTo>
                    <a:cubicBezTo>
                      <a:pt x="1036" y="0"/>
                      <a:pt x="981" y="26"/>
                      <a:pt x="953" y="87"/>
                    </a:cubicBezTo>
                    <a:cubicBezTo>
                      <a:pt x="679" y="777"/>
                      <a:pt x="0" y="2206"/>
                      <a:pt x="441" y="2944"/>
                    </a:cubicBezTo>
                    <a:cubicBezTo>
                      <a:pt x="596" y="3194"/>
                      <a:pt x="870" y="3313"/>
                      <a:pt x="1120" y="3444"/>
                    </a:cubicBezTo>
                    <a:cubicBezTo>
                      <a:pt x="1739" y="3778"/>
                      <a:pt x="2370" y="4111"/>
                      <a:pt x="3001" y="4432"/>
                    </a:cubicBezTo>
                    <a:cubicBezTo>
                      <a:pt x="3024" y="4445"/>
                      <a:pt x="3047" y="4451"/>
                      <a:pt x="3069" y="4451"/>
                    </a:cubicBezTo>
                    <a:cubicBezTo>
                      <a:pt x="3189" y="4451"/>
                      <a:pt x="3263" y="4277"/>
                      <a:pt x="3132" y="4206"/>
                    </a:cubicBezTo>
                    <a:cubicBezTo>
                      <a:pt x="2751" y="4004"/>
                      <a:pt x="2358" y="3801"/>
                      <a:pt x="1977" y="3599"/>
                    </a:cubicBezTo>
                    <a:cubicBezTo>
                      <a:pt x="1655" y="3432"/>
                      <a:pt x="1179" y="3289"/>
                      <a:pt x="929" y="3039"/>
                    </a:cubicBezTo>
                    <a:cubicBezTo>
                      <a:pt x="203" y="2361"/>
                      <a:pt x="905" y="920"/>
                      <a:pt x="1215" y="158"/>
                    </a:cubicBezTo>
                    <a:cubicBezTo>
                      <a:pt x="1251" y="64"/>
                      <a:pt x="1172" y="0"/>
                      <a:pt x="1089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790" name="Google Shape;790;p24"/>
              <p:cNvSpPr/>
              <p:nvPr/>
            </p:nvSpPr>
            <p:spPr>
              <a:xfrm>
                <a:off x="1336792" y="1888055"/>
                <a:ext cx="146791" cy="173161"/>
              </a:xfrm>
              <a:custGeom>
                <a:avLst/>
                <a:gdLst/>
                <a:ahLst/>
                <a:cxnLst/>
                <a:rect l="l" t="t" r="r" b="b"/>
                <a:pathLst>
                  <a:path w="4598" h="5424" extrusionOk="0">
                    <a:moveTo>
                      <a:pt x="2095" y="1"/>
                    </a:moveTo>
                    <a:cubicBezTo>
                      <a:pt x="1724" y="1"/>
                      <a:pt x="1331" y="82"/>
                      <a:pt x="1012" y="133"/>
                    </a:cubicBezTo>
                    <a:cubicBezTo>
                      <a:pt x="678" y="181"/>
                      <a:pt x="663" y="538"/>
                      <a:pt x="837" y="748"/>
                    </a:cubicBezTo>
                    <a:lnTo>
                      <a:pt x="837" y="748"/>
                    </a:lnTo>
                    <a:cubicBezTo>
                      <a:pt x="816" y="778"/>
                      <a:pt x="799" y="811"/>
                      <a:pt x="786" y="847"/>
                    </a:cubicBezTo>
                    <a:cubicBezTo>
                      <a:pt x="560" y="1633"/>
                      <a:pt x="0" y="2740"/>
                      <a:pt x="72" y="3550"/>
                    </a:cubicBezTo>
                    <a:cubicBezTo>
                      <a:pt x="108" y="4121"/>
                      <a:pt x="572" y="4336"/>
                      <a:pt x="1036" y="4574"/>
                    </a:cubicBezTo>
                    <a:cubicBezTo>
                      <a:pt x="1431" y="4782"/>
                      <a:pt x="2035" y="5225"/>
                      <a:pt x="2546" y="5279"/>
                    </a:cubicBezTo>
                    <a:lnTo>
                      <a:pt x="2546" y="5279"/>
                    </a:lnTo>
                    <a:cubicBezTo>
                      <a:pt x="2621" y="5371"/>
                      <a:pt x="2742" y="5423"/>
                      <a:pt x="2867" y="5423"/>
                    </a:cubicBezTo>
                    <a:cubicBezTo>
                      <a:pt x="2963" y="5423"/>
                      <a:pt x="3062" y="5392"/>
                      <a:pt x="3144" y="5324"/>
                    </a:cubicBezTo>
                    <a:cubicBezTo>
                      <a:pt x="3691" y="4871"/>
                      <a:pt x="4025" y="4312"/>
                      <a:pt x="4168" y="3621"/>
                    </a:cubicBezTo>
                    <a:cubicBezTo>
                      <a:pt x="4184" y="3549"/>
                      <a:pt x="4181" y="3481"/>
                      <a:pt x="4164" y="3420"/>
                    </a:cubicBezTo>
                    <a:lnTo>
                      <a:pt x="4164" y="3420"/>
                    </a:lnTo>
                    <a:cubicBezTo>
                      <a:pt x="4454" y="2857"/>
                      <a:pt x="4597" y="2286"/>
                      <a:pt x="4191" y="1680"/>
                    </a:cubicBezTo>
                    <a:cubicBezTo>
                      <a:pt x="3870" y="1204"/>
                      <a:pt x="3275" y="383"/>
                      <a:pt x="2763" y="133"/>
                    </a:cubicBezTo>
                    <a:cubicBezTo>
                      <a:pt x="2566" y="35"/>
                      <a:pt x="2335" y="1"/>
                      <a:pt x="2095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791" name="Google Shape;791;p24"/>
              <p:cNvSpPr/>
              <p:nvPr/>
            </p:nvSpPr>
            <p:spPr>
              <a:xfrm>
                <a:off x="1380496" y="2029351"/>
                <a:ext cx="96190" cy="170192"/>
              </a:xfrm>
              <a:custGeom>
                <a:avLst/>
                <a:gdLst/>
                <a:ahLst/>
                <a:cxnLst/>
                <a:rect l="l" t="t" r="r" b="b"/>
                <a:pathLst>
                  <a:path w="3013" h="5331" extrusionOk="0">
                    <a:moveTo>
                      <a:pt x="1773" y="1"/>
                    </a:moveTo>
                    <a:cubicBezTo>
                      <a:pt x="1609" y="1"/>
                      <a:pt x="1446" y="94"/>
                      <a:pt x="1394" y="279"/>
                    </a:cubicBezTo>
                    <a:cubicBezTo>
                      <a:pt x="1387" y="303"/>
                      <a:pt x="1381" y="327"/>
                      <a:pt x="1375" y="350"/>
                    </a:cubicBezTo>
                    <a:lnTo>
                      <a:pt x="1375" y="350"/>
                    </a:lnTo>
                    <a:cubicBezTo>
                      <a:pt x="1293" y="279"/>
                      <a:pt x="1185" y="243"/>
                      <a:pt x="1080" y="243"/>
                    </a:cubicBezTo>
                    <a:cubicBezTo>
                      <a:pt x="961" y="243"/>
                      <a:pt x="846" y="290"/>
                      <a:pt x="778" y="385"/>
                    </a:cubicBezTo>
                    <a:lnTo>
                      <a:pt x="778" y="385"/>
                    </a:lnTo>
                    <a:cubicBezTo>
                      <a:pt x="618" y="422"/>
                      <a:pt x="473" y="542"/>
                      <a:pt x="453" y="743"/>
                    </a:cubicBezTo>
                    <a:cubicBezTo>
                      <a:pt x="382" y="1303"/>
                      <a:pt x="322" y="1862"/>
                      <a:pt x="251" y="2410"/>
                    </a:cubicBezTo>
                    <a:cubicBezTo>
                      <a:pt x="203" y="2874"/>
                      <a:pt x="1" y="3529"/>
                      <a:pt x="108" y="3993"/>
                    </a:cubicBezTo>
                    <a:cubicBezTo>
                      <a:pt x="263" y="4648"/>
                      <a:pt x="1239" y="5029"/>
                      <a:pt x="1775" y="5279"/>
                    </a:cubicBezTo>
                    <a:cubicBezTo>
                      <a:pt x="1845" y="5315"/>
                      <a:pt x="1915" y="5331"/>
                      <a:pt x="1979" y="5331"/>
                    </a:cubicBezTo>
                    <a:cubicBezTo>
                      <a:pt x="2177" y="5331"/>
                      <a:pt x="2334" y="5179"/>
                      <a:pt x="2370" y="4946"/>
                    </a:cubicBezTo>
                    <a:cubicBezTo>
                      <a:pt x="2489" y="3970"/>
                      <a:pt x="2787" y="3029"/>
                      <a:pt x="2918" y="2053"/>
                    </a:cubicBezTo>
                    <a:cubicBezTo>
                      <a:pt x="3013" y="1326"/>
                      <a:pt x="2489" y="767"/>
                      <a:pt x="2120" y="183"/>
                    </a:cubicBezTo>
                    <a:cubicBezTo>
                      <a:pt x="2040" y="61"/>
                      <a:pt x="1906" y="1"/>
                      <a:pt x="1773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792" name="Google Shape;792;p24"/>
              <p:cNvSpPr/>
              <p:nvPr/>
            </p:nvSpPr>
            <p:spPr>
              <a:xfrm>
                <a:off x="1406897" y="1791356"/>
                <a:ext cx="39395" cy="111291"/>
              </a:xfrm>
              <a:custGeom>
                <a:avLst/>
                <a:gdLst/>
                <a:ahLst/>
                <a:cxnLst/>
                <a:rect l="l" t="t" r="r" b="b"/>
                <a:pathLst>
                  <a:path w="1234" h="3486" extrusionOk="0">
                    <a:moveTo>
                      <a:pt x="1058" y="1"/>
                    </a:moveTo>
                    <a:cubicBezTo>
                      <a:pt x="992" y="1"/>
                      <a:pt x="930" y="42"/>
                      <a:pt x="936" y="126"/>
                    </a:cubicBezTo>
                    <a:cubicBezTo>
                      <a:pt x="972" y="1269"/>
                      <a:pt x="686" y="2328"/>
                      <a:pt x="67" y="3293"/>
                    </a:cubicBezTo>
                    <a:cubicBezTo>
                      <a:pt x="0" y="3392"/>
                      <a:pt x="89" y="3485"/>
                      <a:pt x="182" y="3485"/>
                    </a:cubicBezTo>
                    <a:cubicBezTo>
                      <a:pt x="222" y="3485"/>
                      <a:pt x="264" y="3467"/>
                      <a:pt x="293" y="3424"/>
                    </a:cubicBezTo>
                    <a:cubicBezTo>
                      <a:pt x="924" y="2423"/>
                      <a:pt x="1233" y="1316"/>
                      <a:pt x="1198" y="126"/>
                    </a:cubicBezTo>
                    <a:cubicBezTo>
                      <a:pt x="1192" y="42"/>
                      <a:pt x="1123" y="1"/>
                      <a:pt x="1058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793" name="Google Shape;793;p24"/>
              <p:cNvSpPr/>
              <p:nvPr/>
            </p:nvSpPr>
            <p:spPr>
              <a:xfrm>
                <a:off x="1437512" y="1791197"/>
                <a:ext cx="42141" cy="42875"/>
              </a:xfrm>
              <a:custGeom>
                <a:avLst/>
                <a:gdLst/>
                <a:ahLst/>
                <a:cxnLst/>
                <a:rect l="l" t="t" r="r" b="b"/>
                <a:pathLst>
                  <a:path w="1320" h="1343" extrusionOk="0">
                    <a:moveTo>
                      <a:pt x="181" y="1"/>
                    </a:moveTo>
                    <a:cubicBezTo>
                      <a:pt x="71" y="1"/>
                      <a:pt x="1" y="170"/>
                      <a:pt x="120" y="250"/>
                    </a:cubicBezTo>
                    <a:cubicBezTo>
                      <a:pt x="501" y="512"/>
                      <a:pt x="810" y="857"/>
                      <a:pt x="1036" y="1274"/>
                    </a:cubicBezTo>
                    <a:cubicBezTo>
                      <a:pt x="1063" y="1323"/>
                      <a:pt x="1104" y="1343"/>
                      <a:pt x="1144" y="1343"/>
                    </a:cubicBezTo>
                    <a:cubicBezTo>
                      <a:pt x="1232" y="1343"/>
                      <a:pt x="1320" y="1248"/>
                      <a:pt x="1263" y="1143"/>
                    </a:cubicBezTo>
                    <a:cubicBezTo>
                      <a:pt x="1013" y="690"/>
                      <a:pt x="667" y="309"/>
                      <a:pt x="251" y="23"/>
                    </a:cubicBezTo>
                    <a:cubicBezTo>
                      <a:pt x="227" y="7"/>
                      <a:pt x="203" y="1"/>
                      <a:pt x="181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794" name="Google Shape;794;p24"/>
              <p:cNvSpPr/>
              <p:nvPr/>
            </p:nvSpPr>
            <p:spPr>
              <a:xfrm>
                <a:off x="1156388" y="1614465"/>
                <a:ext cx="60689" cy="185197"/>
              </a:xfrm>
              <a:custGeom>
                <a:avLst/>
                <a:gdLst/>
                <a:ahLst/>
                <a:cxnLst/>
                <a:rect l="l" t="t" r="r" b="b"/>
                <a:pathLst>
                  <a:path w="1901" h="5801" extrusionOk="0">
                    <a:moveTo>
                      <a:pt x="1443" y="1"/>
                    </a:moveTo>
                    <a:cubicBezTo>
                      <a:pt x="1246" y="1"/>
                      <a:pt x="1038" y="129"/>
                      <a:pt x="1020" y="380"/>
                    </a:cubicBezTo>
                    <a:cubicBezTo>
                      <a:pt x="925" y="1904"/>
                      <a:pt x="1127" y="3928"/>
                      <a:pt x="210" y="5226"/>
                    </a:cubicBezTo>
                    <a:cubicBezTo>
                      <a:pt x="1" y="5519"/>
                      <a:pt x="275" y="5801"/>
                      <a:pt x="559" y="5801"/>
                    </a:cubicBezTo>
                    <a:cubicBezTo>
                      <a:pt x="679" y="5801"/>
                      <a:pt x="801" y="5751"/>
                      <a:pt x="889" y="5631"/>
                    </a:cubicBezTo>
                    <a:cubicBezTo>
                      <a:pt x="1901" y="4190"/>
                      <a:pt x="1699" y="2059"/>
                      <a:pt x="1806" y="380"/>
                    </a:cubicBezTo>
                    <a:cubicBezTo>
                      <a:pt x="1823" y="126"/>
                      <a:pt x="1638" y="1"/>
                      <a:pt x="1443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795" name="Google Shape;795;p24"/>
              <p:cNvSpPr/>
              <p:nvPr/>
            </p:nvSpPr>
            <p:spPr>
              <a:xfrm>
                <a:off x="1425349" y="1709631"/>
                <a:ext cx="12195" cy="93923"/>
              </a:xfrm>
              <a:custGeom>
                <a:avLst/>
                <a:gdLst/>
                <a:ahLst/>
                <a:cxnLst/>
                <a:rect l="l" t="t" r="r" b="b"/>
                <a:pathLst>
                  <a:path w="382" h="2942" extrusionOk="0">
                    <a:moveTo>
                      <a:pt x="132" y="1"/>
                    </a:moveTo>
                    <a:cubicBezTo>
                      <a:pt x="66" y="1"/>
                      <a:pt x="1" y="42"/>
                      <a:pt x="1" y="126"/>
                    </a:cubicBezTo>
                    <a:cubicBezTo>
                      <a:pt x="24" y="1031"/>
                      <a:pt x="60" y="1924"/>
                      <a:pt x="120" y="2817"/>
                    </a:cubicBezTo>
                    <a:cubicBezTo>
                      <a:pt x="120" y="2900"/>
                      <a:pt x="185" y="2942"/>
                      <a:pt x="251" y="2942"/>
                    </a:cubicBezTo>
                    <a:cubicBezTo>
                      <a:pt x="316" y="2942"/>
                      <a:pt x="382" y="2900"/>
                      <a:pt x="382" y="2817"/>
                    </a:cubicBezTo>
                    <a:cubicBezTo>
                      <a:pt x="322" y="1924"/>
                      <a:pt x="286" y="1031"/>
                      <a:pt x="263" y="126"/>
                    </a:cubicBezTo>
                    <a:cubicBezTo>
                      <a:pt x="263" y="42"/>
                      <a:pt x="197" y="1"/>
                      <a:pt x="132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796" name="Google Shape;796;p24"/>
              <p:cNvSpPr/>
              <p:nvPr/>
            </p:nvSpPr>
            <p:spPr>
              <a:xfrm>
                <a:off x="1192877" y="1294042"/>
                <a:ext cx="347695" cy="421921"/>
              </a:xfrm>
              <a:custGeom>
                <a:avLst/>
                <a:gdLst/>
                <a:ahLst/>
                <a:cxnLst/>
                <a:rect l="l" t="t" r="r" b="b"/>
                <a:pathLst>
                  <a:path w="10891" h="13216" extrusionOk="0">
                    <a:moveTo>
                      <a:pt x="8293" y="0"/>
                    </a:moveTo>
                    <a:cubicBezTo>
                      <a:pt x="8015" y="0"/>
                      <a:pt x="7738" y="280"/>
                      <a:pt x="7937" y="571"/>
                    </a:cubicBezTo>
                    <a:cubicBezTo>
                      <a:pt x="8378" y="1238"/>
                      <a:pt x="8997" y="1916"/>
                      <a:pt x="9330" y="2642"/>
                    </a:cubicBezTo>
                    <a:cubicBezTo>
                      <a:pt x="9569" y="3178"/>
                      <a:pt x="9783" y="3381"/>
                      <a:pt x="9390" y="4000"/>
                    </a:cubicBezTo>
                    <a:cubicBezTo>
                      <a:pt x="9295" y="4131"/>
                      <a:pt x="9045" y="4178"/>
                      <a:pt x="8973" y="4333"/>
                    </a:cubicBezTo>
                    <a:cubicBezTo>
                      <a:pt x="8640" y="5051"/>
                      <a:pt x="8981" y="5606"/>
                      <a:pt x="9310" y="6299"/>
                    </a:cubicBezTo>
                    <a:lnTo>
                      <a:pt x="9310" y="6299"/>
                    </a:lnTo>
                    <a:cubicBezTo>
                      <a:pt x="8076" y="6796"/>
                      <a:pt x="6833" y="7265"/>
                      <a:pt x="5580" y="7715"/>
                    </a:cubicBezTo>
                    <a:cubicBezTo>
                      <a:pt x="5211" y="7845"/>
                      <a:pt x="5211" y="8334"/>
                      <a:pt x="5580" y="8465"/>
                    </a:cubicBezTo>
                    <a:cubicBezTo>
                      <a:pt x="6592" y="8846"/>
                      <a:pt x="7771" y="9119"/>
                      <a:pt x="8711" y="9620"/>
                    </a:cubicBezTo>
                    <a:cubicBezTo>
                      <a:pt x="9319" y="9953"/>
                      <a:pt x="9711" y="9905"/>
                      <a:pt x="9557" y="10703"/>
                    </a:cubicBezTo>
                    <a:cubicBezTo>
                      <a:pt x="9402" y="11525"/>
                      <a:pt x="8473" y="12120"/>
                      <a:pt x="7735" y="12287"/>
                    </a:cubicBezTo>
                    <a:cubicBezTo>
                      <a:pt x="7251" y="12391"/>
                      <a:pt x="6744" y="12444"/>
                      <a:pt x="6230" y="12444"/>
                    </a:cubicBezTo>
                    <a:cubicBezTo>
                      <a:pt x="4183" y="12444"/>
                      <a:pt x="2041" y="11609"/>
                      <a:pt x="889" y="9953"/>
                    </a:cubicBezTo>
                    <a:cubicBezTo>
                      <a:pt x="801" y="9833"/>
                      <a:pt x="679" y="9783"/>
                      <a:pt x="559" y="9783"/>
                    </a:cubicBezTo>
                    <a:cubicBezTo>
                      <a:pt x="275" y="9783"/>
                      <a:pt x="1" y="10064"/>
                      <a:pt x="210" y="10358"/>
                    </a:cubicBezTo>
                    <a:cubicBezTo>
                      <a:pt x="1210" y="11775"/>
                      <a:pt x="2627" y="12632"/>
                      <a:pt x="4330" y="12977"/>
                    </a:cubicBezTo>
                    <a:cubicBezTo>
                      <a:pt x="4973" y="13111"/>
                      <a:pt x="5730" y="13216"/>
                      <a:pt x="6488" y="13216"/>
                    </a:cubicBezTo>
                    <a:cubicBezTo>
                      <a:pt x="7483" y="13216"/>
                      <a:pt x="8480" y="13035"/>
                      <a:pt x="9223" y="12501"/>
                    </a:cubicBezTo>
                    <a:cubicBezTo>
                      <a:pt x="9854" y="12048"/>
                      <a:pt x="10890" y="10536"/>
                      <a:pt x="10581" y="9679"/>
                    </a:cubicBezTo>
                    <a:cubicBezTo>
                      <a:pt x="10438" y="9310"/>
                      <a:pt x="9831" y="9203"/>
                      <a:pt x="9545" y="9096"/>
                    </a:cubicBezTo>
                    <a:cubicBezTo>
                      <a:pt x="8639" y="8759"/>
                      <a:pt x="7733" y="8423"/>
                      <a:pt x="6827" y="8091"/>
                    </a:cubicBezTo>
                    <a:lnTo>
                      <a:pt x="6827" y="8091"/>
                    </a:lnTo>
                    <a:cubicBezTo>
                      <a:pt x="7864" y="7708"/>
                      <a:pt x="8898" y="7301"/>
                      <a:pt x="9926" y="6881"/>
                    </a:cubicBezTo>
                    <a:cubicBezTo>
                      <a:pt x="10104" y="6810"/>
                      <a:pt x="10295" y="6619"/>
                      <a:pt x="10200" y="6405"/>
                    </a:cubicBezTo>
                    <a:cubicBezTo>
                      <a:pt x="10057" y="6036"/>
                      <a:pt x="9676" y="5524"/>
                      <a:pt x="9676" y="5143"/>
                    </a:cubicBezTo>
                    <a:cubicBezTo>
                      <a:pt x="9664" y="4667"/>
                      <a:pt x="9652" y="4940"/>
                      <a:pt x="9938" y="4559"/>
                    </a:cubicBezTo>
                    <a:cubicBezTo>
                      <a:pt x="10164" y="4262"/>
                      <a:pt x="10485" y="4178"/>
                      <a:pt x="10581" y="3785"/>
                    </a:cubicBezTo>
                    <a:cubicBezTo>
                      <a:pt x="10843" y="2666"/>
                      <a:pt x="9188" y="1023"/>
                      <a:pt x="8616" y="178"/>
                    </a:cubicBezTo>
                    <a:cubicBezTo>
                      <a:pt x="8534" y="52"/>
                      <a:pt x="8413" y="0"/>
                      <a:pt x="8293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797" name="Google Shape;797;p24"/>
              <p:cNvSpPr/>
              <p:nvPr/>
            </p:nvSpPr>
            <p:spPr>
              <a:xfrm>
                <a:off x="1357446" y="1371107"/>
                <a:ext cx="34862" cy="36299"/>
              </a:xfrm>
              <a:custGeom>
                <a:avLst/>
                <a:gdLst/>
                <a:ahLst/>
                <a:cxnLst/>
                <a:rect l="l" t="t" r="r" b="b"/>
                <a:pathLst>
                  <a:path w="1092" h="1137" extrusionOk="0">
                    <a:moveTo>
                      <a:pt x="675" y="348"/>
                    </a:moveTo>
                    <a:lnTo>
                      <a:pt x="675" y="348"/>
                    </a:lnTo>
                    <a:cubicBezTo>
                      <a:pt x="716" y="381"/>
                      <a:pt x="750" y="425"/>
                      <a:pt x="770" y="479"/>
                    </a:cubicBezTo>
                    <a:cubicBezTo>
                      <a:pt x="842" y="621"/>
                      <a:pt x="758" y="812"/>
                      <a:pt x="604" y="859"/>
                    </a:cubicBezTo>
                    <a:cubicBezTo>
                      <a:pt x="577" y="870"/>
                      <a:pt x="551" y="874"/>
                      <a:pt x="525" y="874"/>
                    </a:cubicBezTo>
                    <a:cubicBezTo>
                      <a:pt x="397" y="874"/>
                      <a:pt x="280" y="762"/>
                      <a:pt x="270" y="633"/>
                    </a:cubicBezTo>
                    <a:cubicBezTo>
                      <a:pt x="259" y="471"/>
                      <a:pt x="405" y="368"/>
                      <a:pt x="548" y="368"/>
                    </a:cubicBezTo>
                    <a:cubicBezTo>
                      <a:pt x="563" y="368"/>
                      <a:pt x="577" y="369"/>
                      <a:pt x="592" y="371"/>
                    </a:cubicBezTo>
                    <a:cubicBezTo>
                      <a:pt x="595" y="372"/>
                      <a:pt x="599" y="372"/>
                      <a:pt x="603" y="372"/>
                    </a:cubicBezTo>
                    <a:cubicBezTo>
                      <a:pt x="632" y="372"/>
                      <a:pt x="656" y="363"/>
                      <a:pt x="675" y="348"/>
                    </a:cubicBezTo>
                    <a:close/>
                    <a:moveTo>
                      <a:pt x="436" y="0"/>
                    </a:moveTo>
                    <a:cubicBezTo>
                      <a:pt x="421" y="0"/>
                      <a:pt x="405" y="1"/>
                      <a:pt x="389" y="2"/>
                    </a:cubicBezTo>
                    <a:cubicBezTo>
                      <a:pt x="289" y="9"/>
                      <a:pt x="249" y="106"/>
                      <a:pt x="269" y="180"/>
                    </a:cubicBezTo>
                    <a:lnTo>
                      <a:pt x="269" y="180"/>
                    </a:lnTo>
                    <a:cubicBezTo>
                      <a:pt x="112" y="272"/>
                      <a:pt x="1" y="441"/>
                      <a:pt x="8" y="633"/>
                    </a:cubicBezTo>
                    <a:cubicBezTo>
                      <a:pt x="19" y="901"/>
                      <a:pt x="260" y="1137"/>
                      <a:pt x="535" y="1137"/>
                    </a:cubicBezTo>
                    <a:cubicBezTo>
                      <a:pt x="554" y="1137"/>
                      <a:pt x="573" y="1136"/>
                      <a:pt x="592" y="1133"/>
                    </a:cubicBezTo>
                    <a:cubicBezTo>
                      <a:pt x="877" y="1098"/>
                      <a:pt x="1092" y="800"/>
                      <a:pt x="1056" y="514"/>
                    </a:cubicBezTo>
                    <a:cubicBezTo>
                      <a:pt x="1022" y="209"/>
                      <a:pt x="731" y="0"/>
                      <a:pt x="436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798" name="Google Shape;798;p24"/>
              <p:cNvSpPr/>
              <p:nvPr/>
            </p:nvSpPr>
            <p:spPr>
              <a:xfrm>
                <a:off x="1319999" y="1336980"/>
                <a:ext cx="38917" cy="43195"/>
              </a:xfrm>
              <a:custGeom>
                <a:avLst/>
                <a:gdLst/>
                <a:ahLst/>
                <a:cxnLst/>
                <a:rect l="l" t="t" r="r" b="b"/>
                <a:pathLst>
                  <a:path w="1219" h="1353" extrusionOk="0">
                    <a:moveTo>
                      <a:pt x="1044" y="1"/>
                    </a:moveTo>
                    <a:cubicBezTo>
                      <a:pt x="1023" y="1"/>
                      <a:pt x="1001" y="8"/>
                      <a:pt x="979" y="24"/>
                    </a:cubicBezTo>
                    <a:cubicBezTo>
                      <a:pt x="562" y="309"/>
                      <a:pt x="241" y="690"/>
                      <a:pt x="50" y="1155"/>
                    </a:cubicBezTo>
                    <a:cubicBezTo>
                      <a:pt x="1" y="1254"/>
                      <a:pt x="94" y="1353"/>
                      <a:pt x="180" y="1353"/>
                    </a:cubicBezTo>
                    <a:cubicBezTo>
                      <a:pt x="218" y="1353"/>
                      <a:pt x="254" y="1333"/>
                      <a:pt x="276" y="1286"/>
                    </a:cubicBezTo>
                    <a:cubicBezTo>
                      <a:pt x="455" y="869"/>
                      <a:pt x="729" y="512"/>
                      <a:pt x="1110" y="250"/>
                    </a:cubicBezTo>
                    <a:cubicBezTo>
                      <a:pt x="1219" y="170"/>
                      <a:pt x="1146" y="1"/>
                      <a:pt x="1044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799" name="Google Shape;799;p24"/>
              <p:cNvSpPr/>
              <p:nvPr/>
            </p:nvSpPr>
            <p:spPr>
              <a:xfrm>
                <a:off x="1290406" y="1439552"/>
                <a:ext cx="94977" cy="55039"/>
              </a:xfrm>
              <a:custGeom>
                <a:avLst/>
                <a:gdLst/>
                <a:ahLst/>
                <a:cxnLst/>
                <a:rect l="l" t="t" r="r" b="b"/>
                <a:pathLst>
                  <a:path w="2975" h="1724" extrusionOk="0">
                    <a:moveTo>
                      <a:pt x="2018" y="270"/>
                    </a:moveTo>
                    <a:lnTo>
                      <a:pt x="2018" y="270"/>
                    </a:lnTo>
                    <a:cubicBezTo>
                      <a:pt x="2145" y="292"/>
                      <a:pt x="2309" y="319"/>
                      <a:pt x="2406" y="394"/>
                    </a:cubicBezTo>
                    <a:cubicBezTo>
                      <a:pt x="2775" y="704"/>
                      <a:pt x="2335" y="1085"/>
                      <a:pt x="2120" y="1216"/>
                    </a:cubicBezTo>
                    <a:cubicBezTo>
                      <a:pt x="1884" y="1370"/>
                      <a:pt x="1606" y="1455"/>
                      <a:pt x="1329" y="1455"/>
                    </a:cubicBezTo>
                    <a:cubicBezTo>
                      <a:pt x="1243" y="1455"/>
                      <a:pt x="1157" y="1447"/>
                      <a:pt x="1072" y="1430"/>
                    </a:cubicBezTo>
                    <a:cubicBezTo>
                      <a:pt x="799" y="1382"/>
                      <a:pt x="525" y="1275"/>
                      <a:pt x="525" y="966"/>
                    </a:cubicBezTo>
                    <a:cubicBezTo>
                      <a:pt x="537" y="668"/>
                      <a:pt x="763" y="573"/>
                      <a:pt x="1001" y="478"/>
                    </a:cubicBezTo>
                    <a:cubicBezTo>
                      <a:pt x="1327" y="353"/>
                      <a:pt x="1668" y="290"/>
                      <a:pt x="2018" y="270"/>
                    </a:cubicBezTo>
                    <a:close/>
                    <a:moveTo>
                      <a:pt x="2286" y="1"/>
                    </a:moveTo>
                    <a:cubicBezTo>
                      <a:pt x="2282" y="1"/>
                      <a:pt x="2279" y="1"/>
                      <a:pt x="2275" y="1"/>
                    </a:cubicBezTo>
                    <a:cubicBezTo>
                      <a:pt x="1680" y="1"/>
                      <a:pt x="644" y="85"/>
                      <a:pt x="310" y="668"/>
                    </a:cubicBezTo>
                    <a:cubicBezTo>
                      <a:pt x="1" y="1192"/>
                      <a:pt x="560" y="1621"/>
                      <a:pt x="1037" y="1704"/>
                    </a:cubicBezTo>
                    <a:cubicBezTo>
                      <a:pt x="1120" y="1717"/>
                      <a:pt x="1206" y="1724"/>
                      <a:pt x="1293" y="1724"/>
                    </a:cubicBezTo>
                    <a:cubicBezTo>
                      <a:pt x="1825" y="1724"/>
                      <a:pt x="2395" y="1477"/>
                      <a:pt x="2692" y="1037"/>
                    </a:cubicBezTo>
                    <a:cubicBezTo>
                      <a:pt x="2974" y="599"/>
                      <a:pt x="2754" y="287"/>
                      <a:pt x="2400" y="122"/>
                    </a:cubicBezTo>
                    <a:lnTo>
                      <a:pt x="2400" y="122"/>
                    </a:lnTo>
                    <a:cubicBezTo>
                      <a:pt x="2400" y="60"/>
                      <a:pt x="2362" y="1"/>
                      <a:pt x="2286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800" name="Google Shape;800;p24"/>
              <p:cNvSpPr/>
              <p:nvPr/>
            </p:nvSpPr>
            <p:spPr>
              <a:xfrm>
                <a:off x="1059498" y="1218350"/>
                <a:ext cx="440373" cy="417324"/>
              </a:xfrm>
              <a:custGeom>
                <a:avLst/>
                <a:gdLst/>
                <a:ahLst/>
                <a:cxnLst/>
                <a:rect l="l" t="t" r="r" b="b"/>
                <a:pathLst>
                  <a:path w="13794" h="13072" extrusionOk="0">
                    <a:moveTo>
                      <a:pt x="8662" y="0"/>
                    </a:moveTo>
                    <a:cubicBezTo>
                      <a:pt x="7858" y="0"/>
                      <a:pt x="7174" y="66"/>
                      <a:pt x="6865" y="144"/>
                    </a:cubicBezTo>
                    <a:cubicBezTo>
                      <a:pt x="3662" y="930"/>
                      <a:pt x="1340" y="3609"/>
                      <a:pt x="745" y="6799"/>
                    </a:cubicBezTo>
                    <a:cubicBezTo>
                      <a:pt x="483" y="8252"/>
                      <a:pt x="114" y="10193"/>
                      <a:pt x="1055" y="11479"/>
                    </a:cubicBezTo>
                    <a:cubicBezTo>
                      <a:pt x="1776" y="12467"/>
                      <a:pt x="2953" y="13072"/>
                      <a:pt x="4161" y="13072"/>
                    </a:cubicBezTo>
                    <a:cubicBezTo>
                      <a:pt x="4249" y="13072"/>
                      <a:pt x="4336" y="13069"/>
                      <a:pt x="4424" y="13062"/>
                    </a:cubicBezTo>
                    <a:cubicBezTo>
                      <a:pt x="4913" y="13027"/>
                      <a:pt x="4924" y="12275"/>
                      <a:pt x="4457" y="12275"/>
                    </a:cubicBezTo>
                    <a:cubicBezTo>
                      <a:pt x="4446" y="12275"/>
                      <a:pt x="4435" y="12275"/>
                      <a:pt x="4424" y="12276"/>
                    </a:cubicBezTo>
                    <a:cubicBezTo>
                      <a:pt x="4305" y="12285"/>
                      <a:pt x="4189" y="12290"/>
                      <a:pt x="4078" y="12290"/>
                    </a:cubicBezTo>
                    <a:cubicBezTo>
                      <a:pt x="0" y="12290"/>
                      <a:pt x="1190" y="6274"/>
                      <a:pt x="2650" y="4037"/>
                    </a:cubicBezTo>
                    <a:cubicBezTo>
                      <a:pt x="3472" y="2775"/>
                      <a:pt x="4662" y="1811"/>
                      <a:pt x="6043" y="1251"/>
                    </a:cubicBezTo>
                    <a:cubicBezTo>
                      <a:pt x="6712" y="981"/>
                      <a:pt x="8140" y="583"/>
                      <a:pt x="9323" y="583"/>
                    </a:cubicBezTo>
                    <a:cubicBezTo>
                      <a:pt x="9911" y="583"/>
                      <a:pt x="10438" y="681"/>
                      <a:pt x="10782" y="942"/>
                    </a:cubicBezTo>
                    <a:cubicBezTo>
                      <a:pt x="13378" y="2918"/>
                      <a:pt x="9175" y="2537"/>
                      <a:pt x="8389" y="2620"/>
                    </a:cubicBezTo>
                    <a:cubicBezTo>
                      <a:pt x="7591" y="2716"/>
                      <a:pt x="6877" y="2894"/>
                      <a:pt x="6258" y="3430"/>
                    </a:cubicBezTo>
                    <a:cubicBezTo>
                      <a:pt x="4955" y="4550"/>
                      <a:pt x="4869" y="6351"/>
                      <a:pt x="4944" y="7962"/>
                    </a:cubicBezTo>
                    <a:lnTo>
                      <a:pt x="4944" y="7962"/>
                    </a:lnTo>
                    <a:cubicBezTo>
                      <a:pt x="4815" y="7944"/>
                      <a:pt x="4685" y="7935"/>
                      <a:pt x="4557" y="7935"/>
                    </a:cubicBezTo>
                    <a:cubicBezTo>
                      <a:pt x="3533" y="7935"/>
                      <a:pt x="2580" y="8517"/>
                      <a:pt x="2424" y="9705"/>
                    </a:cubicBezTo>
                    <a:cubicBezTo>
                      <a:pt x="2376" y="10062"/>
                      <a:pt x="2424" y="10407"/>
                      <a:pt x="2614" y="10717"/>
                    </a:cubicBezTo>
                    <a:cubicBezTo>
                      <a:pt x="2759" y="10949"/>
                      <a:pt x="3932" y="11596"/>
                      <a:pt x="4388" y="11596"/>
                    </a:cubicBezTo>
                    <a:cubicBezTo>
                      <a:pt x="4492" y="11596"/>
                      <a:pt x="4558" y="11562"/>
                      <a:pt x="4567" y="11482"/>
                    </a:cubicBezTo>
                    <a:lnTo>
                      <a:pt x="4567" y="11482"/>
                    </a:lnTo>
                    <a:cubicBezTo>
                      <a:pt x="4545" y="11730"/>
                      <a:pt x="4731" y="11854"/>
                      <a:pt x="4929" y="11854"/>
                    </a:cubicBezTo>
                    <a:cubicBezTo>
                      <a:pt x="5126" y="11854"/>
                      <a:pt x="5335" y="11729"/>
                      <a:pt x="5353" y="11479"/>
                    </a:cubicBezTo>
                    <a:cubicBezTo>
                      <a:pt x="5365" y="11419"/>
                      <a:pt x="5365" y="11359"/>
                      <a:pt x="5377" y="11312"/>
                    </a:cubicBezTo>
                    <a:cubicBezTo>
                      <a:pt x="5388" y="11169"/>
                      <a:pt x="5281" y="11038"/>
                      <a:pt x="5174" y="10967"/>
                    </a:cubicBezTo>
                    <a:cubicBezTo>
                      <a:pt x="5007" y="10871"/>
                      <a:pt x="4793" y="10859"/>
                      <a:pt x="4650" y="10764"/>
                    </a:cubicBezTo>
                    <a:cubicBezTo>
                      <a:pt x="4507" y="10752"/>
                      <a:pt x="4364" y="10728"/>
                      <a:pt x="4222" y="10705"/>
                    </a:cubicBezTo>
                    <a:cubicBezTo>
                      <a:pt x="3305" y="10633"/>
                      <a:pt x="3650" y="10014"/>
                      <a:pt x="5257" y="8847"/>
                    </a:cubicBezTo>
                    <a:cubicBezTo>
                      <a:pt x="5289" y="8857"/>
                      <a:pt x="5321" y="8862"/>
                      <a:pt x="5354" y="8862"/>
                    </a:cubicBezTo>
                    <a:cubicBezTo>
                      <a:pt x="5557" y="8862"/>
                      <a:pt x="5768" y="8682"/>
                      <a:pt x="5758" y="8466"/>
                    </a:cubicBezTo>
                    <a:cubicBezTo>
                      <a:pt x="5686" y="7299"/>
                      <a:pt x="5579" y="6049"/>
                      <a:pt x="6115" y="4978"/>
                    </a:cubicBezTo>
                    <a:cubicBezTo>
                      <a:pt x="6936" y="3311"/>
                      <a:pt x="8401" y="3430"/>
                      <a:pt x="9984" y="3370"/>
                    </a:cubicBezTo>
                    <a:cubicBezTo>
                      <a:pt x="10853" y="3347"/>
                      <a:pt x="12377" y="3311"/>
                      <a:pt x="12842" y="2394"/>
                    </a:cubicBezTo>
                    <a:cubicBezTo>
                      <a:pt x="13794" y="464"/>
                      <a:pt x="10802" y="0"/>
                      <a:pt x="8662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801" name="Google Shape;801;p24"/>
              <p:cNvSpPr/>
              <p:nvPr/>
            </p:nvSpPr>
            <p:spPr>
              <a:xfrm>
                <a:off x="1183619" y="1282071"/>
                <a:ext cx="264179" cy="203362"/>
              </a:xfrm>
              <a:custGeom>
                <a:avLst/>
                <a:gdLst/>
                <a:ahLst/>
                <a:cxnLst/>
                <a:rect l="l" t="t" r="r" b="b"/>
                <a:pathLst>
                  <a:path w="8275" h="6370" extrusionOk="0">
                    <a:moveTo>
                      <a:pt x="5006" y="0"/>
                    </a:moveTo>
                    <a:cubicBezTo>
                      <a:pt x="3743" y="0"/>
                      <a:pt x="2488" y="176"/>
                      <a:pt x="1608" y="803"/>
                    </a:cubicBezTo>
                    <a:cubicBezTo>
                      <a:pt x="0" y="1934"/>
                      <a:pt x="322" y="4577"/>
                      <a:pt x="476" y="6244"/>
                    </a:cubicBezTo>
                    <a:cubicBezTo>
                      <a:pt x="482" y="6327"/>
                      <a:pt x="551" y="6369"/>
                      <a:pt x="616" y="6369"/>
                    </a:cubicBezTo>
                    <a:cubicBezTo>
                      <a:pt x="682" y="6369"/>
                      <a:pt x="744" y="6327"/>
                      <a:pt x="738" y="6244"/>
                    </a:cubicBezTo>
                    <a:cubicBezTo>
                      <a:pt x="548" y="4256"/>
                      <a:pt x="262" y="1279"/>
                      <a:pt x="2703" y="612"/>
                    </a:cubicBezTo>
                    <a:cubicBezTo>
                      <a:pt x="3532" y="391"/>
                      <a:pt x="4433" y="315"/>
                      <a:pt x="5339" y="315"/>
                    </a:cubicBezTo>
                    <a:cubicBezTo>
                      <a:pt x="6281" y="315"/>
                      <a:pt x="7229" y="397"/>
                      <a:pt x="8108" y="481"/>
                    </a:cubicBezTo>
                    <a:cubicBezTo>
                      <a:pt x="8116" y="482"/>
                      <a:pt x="8123" y="483"/>
                      <a:pt x="8129" y="483"/>
                    </a:cubicBezTo>
                    <a:cubicBezTo>
                      <a:pt x="8275" y="483"/>
                      <a:pt x="8268" y="242"/>
                      <a:pt x="8108" y="220"/>
                    </a:cubicBezTo>
                    <a:cubicBezTo>
                      <a:pt x="7234" y="136"/>
                      <a:pt x="6117" y="0"/>
                      <a:pt x="5006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802" name="Google Shape;802;p24"/>
              <p:cNvSpPr/>
              <p:nvPr/>
            </p:nvSpPr>
            <p:spPr>
              <a:xfrm>
                <a:off x="1161560" y="1255286"/>
                <a:ext cx="277556" cy="237362"/>
              </a:xfrm>
              <a:custGeom>
                <a:avLst/>
                <a:gdLst/>
                <a:ahLst/>
                <a:cxnLst/>
                <a:rect l="l" t="t" r="r" b="b"/>
                <a:pathLst>
                  <a:path w="8694" h="7435" extrusionOk="0">
                    <a:moveTo>
                      <a:pt x="5688" y="1"/>
                    </a:moveTo>
                    <a:cubicBezTo>
                      <a:pt x="4225" y="1"/>
                      <a:pt x="2749" y="286"/>
                      <a:pt x="1691" y="1118"/>
                    </a:cubicBezTo>
                    <a:cubicBezTo>
                      <a:pt x="1" y="2428"/>
                      <a:pt x="548" y="5488"/>
                      <a:pt x="656" y="7309"/>
                    </a:cubicBezTo>
                    <a:cubicBezTo>
                      <a:pt x="661" y="7393"/>
                      <a:pt x="730" y="7434"/>
                      <a:pt x="795" y="7434"/>
                    </a:cubicBezTo>
                    <a:cubicBezTo>
                      <a:pt x="861" y="7434"/>
                      <a:pt x="923" y="7393"/>
                      <a:pt x="917" y="7309"/>
                    </a:cubicBezTo>
                    <a:cubicBezTo>
                      <a:pt x="798" y="5321"/>
                      <a:pt x="298" y="2106"/>
                      <a:pt x="2406" y="1011"/>
                    </a:cubicBezTo>
                    <a:cubicBezTo>
                      <a:pt x="3427" y="476"/>
                      <a:pt x="4625" y="273"/>
                      <a:pt x="5824" y="273"/>
                    </a:cubicBezTo>
                    <a:cubicBezTo>
                      <a:pt x="6734" y="273"/>
                      <a:pt x="7645" y="390"/>
                      <a:pt x="8478" y="570"/>
                    </a:cubicBezTo>
                    <a:cubicBezTo>
                      <a:pt x="8488" y="573"/>
                      <a:pt x="8498" y="574"/>
                      <a:pt x="8508" y="574"/>
                    </a:cubicBezTo>
                    <a:cubicBezTo>
                      <a:pt x="8641" y="574"/>
                      <a:pt x="8694" y="354"/>
                      <a:pt x="8549" y="320"/>
                    </a:cubicBezTo>
                    <a:cubicBezTo>
                      <a:pt x="7695" y="136"/>
                      <a:pt x="6694" y="1"/>
                      <a:pt x="5688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803" name="Google Shape;803;p24"/>
              <p:cNvSpPr/>
              <p:nvPr/>
            </p:nvSpPr>
            <p:spPr>
              <a:xfrm>
                <a:off x="1149397" y="1289605"/>
                <a:ext cx="24295" cy="205310"/>
              </a:xfrm>
              <a:custGeom>
                <a:avLst/>
                <a:gdLst/>
                <a:ahLst/>
                <a:cxnLst/>
                <a:rect l="l" t="t" r="r" b="b"/>
                <a:pathLst>
                  <a:path w="761" h="6431" extrusionOk="0">
                    <a:moveTo>
                      <a:pt x="603" y="1"/>
                    </a:moveTo>
                    <a:cubicBezTo>
                      <a:pt x="552" y="1"/>
                      <a:pt x="503" y="29"/>
                      <a:pt x="489" y="91"/>
                    </a:cubicBezTo>
                    <a:cubicBezTo>
                      <a:pt x="1" y="2150"/>
                      <a:pt x="132" y="4222"/>
                      <a:pt x="358" y="6306"/>
                    </a:cubicBezTo>
                    <a:cubicBezTo>
                      <a:pt x="370" y="6389"/>
                      <a:pt x="441" y="6431"/>
                      <a:pt x="507" y="6431"/>
                    </a:cubicBezTo>
                    <a:cubicBezTo>
                      <a:pt x="572" y="6431"/>
                      <a:pt x="632" y="6389"/>
                      <a:pt x="620" y="6306"/>
                    </a:cubicBezTo>
                    <a:cubicBezTo>
                      <a:pt x="394" y="4246"/>
                      <a:pt x="263" y="2210"/>
                      <a:pt x="739" y="162"/>
                    </a:cubicBezTo>
                    <a:cubicBezTo>
                      <a:pt x="760" y="62"/>
                      <a:pt x="679" y="1"/>
                      <a:pt x="603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804" name="Google Shape;804;p24"/>
              <p:cNvSpPr/>
              <p:nvPr/>
            </p:nvSpPr>
            <p:spPr>
              <a:xfrm>
                <a:off x="1128486" y="1337523"/>
                <a:ext cx="30393" cy="184558"/>
              </a:xfrm>
              <a:custGeom>
                <a:avLst/>
                <a:gdLst/>
                <a:ahLst/>
                <a:cxnLst/>
                <a:rect l="l" t="t" r="r" b="b"/>
                <a:pathLst>
                  <a:path w="952" h="5781" extrusionOk="0">
                    <a:moveTo>
                      <a:pt x="126" y="1"/>
                    </a:moveTo>
                    <a:cubicBezTo>
                      <a:pt x="60" y="1"/>
                      <a:pt x="1" y="42"/>
                      <a:pt x="13" y="126"/>
                    </a:cubicBezTo>
                    <a:cubicBezTo>
                      <a:pt x="156" y="1995"/>
                      <a:pt x="370" y="3840"/>
                      <a:pt x="679" y="5686"/>
                    </a:cubicBezTo>
                    <a:cubicBezTo>
                      <a:pt x="689" y="5752"/>
                      <a:pt x="736" y="5781"/>
                      <a:pt x="787" y="5781"/>
                    </a:cubicBezTo>
                    <a:cubicBezTo>
                      <a:pt x="864" y="5781"/>
                      <a:pt x="951" y="5715"/>
                      <a:pt x="930" y="5614"/>
                    </a:cubicBezTo>
                    <a:cubicBezTo>
                      <a:pt x="632" y="3793"/>
                      <a:pt x="406" y="1971"/>
                      <a:pt x="275" y="126"/>
                    </a:cubicBezTo>
                    <a:cubicBezTo>
                      <a:pt x="263" y="42"/>
                      <a:pt x="191" y="1"/>
                      <a:pt x="126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805" name="Google Shape;805;p24"/>
              <p:cNvSpPr/>
              <p:nvPr/>
            </p:nvSpPr>
            <p:spPr>
              <a:xfrm>
                <a:off x="1107225" y="1391890"/>
                <a:ext cx="58391" cy="220346"/>
              </a:xfrm>
              <a:custGeom>
                <a:avLst/>
                <a:gdLst/>
                <a:ahLst/>
                <a:cxnLst/>
                <a:rect l="l" t="t" r="r" b="b"/>
                <a:pathLst>
                  <a:path w="1829" h="6902" extrusionOk="0">
                    <a:moveTo>
                      <a:pt x="131" y="0"/>
                    </a:moveTo>
                    <a:cubicBezTo>
                      <a:pt x="66" y="0"/>
                      <a:pt x="0" y="42"/>
                      <a:pt x="0" y="125"/>
                    </a:cubicBezTo>
                    <a:cubicBezTo>
                      <a:pt x="12" y="2483"/>
                      <a:pt x="107" y="4852"/>
                      <a:pt x="1536" y="6840"/>
                    </a:cubicBezTo>
                    <a:cubicBezTo>
                      <a:pt x="1565" y="6884"/>
                      <a:pt x="1606" y="6902"/>
                      <a:pt x="1647" y="6902"/>
                    </a:cubicBezTo>
                    <a:cubicBezTo>
                      <a:pt x="1739" y="6902"/>
                      <a:pt x="1828" y="6809"/>
                      <a:pt x="1762" y="6709"/>
                    </a:cubicBezTo>
                    <a:cubicBezTo>
                      <a:pt x="369" y="4757"/>
                      <a:pt x="274" y="2435"/>
                      <a:pt x="262" y="125"/>
                    </a:cubicBezTo>
                    <a:cubicBezTo>
                      <a:pt x="262" y="42"/>
                      <a:pt x="197" y="0"/>
                      <a:pt x="131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806" name="Google Shape;806;p24"/>
              <p:cNvSpPr/>
              <p:nvPr/>
            </p:nvSpPr>
            <p:spPr>
              <a:xfrm>
                <a:off x="1157186" y="1566451"/>
                <a:ext cx="47121" cy="59253"/>
              </a:xfrm>
              <a:custGeom>
                <a:avLst/>
                <a:gdLst/>
                <a:ahLst/>
                <a:cxnLst/>
                <a:rect l="l" t="t" r="r" b="b"/>
                <a:pathLst>
                  <a:path w="1476" h="1856" extrusionOk="0">
                    <a:moveTo>
                      <a:pt x="181" y="1"/>
                    </a:moveTo>
                    <a:cubicBezTo>
                      <a:pt x="89" y="1"/>
                      <a:pt x="0" y="94"/>
                      <a:pt x="66" y="194"/>
                    </a:cubicBezTo>
                    <a:cubicBezTo>
                      <a:pt x="435" y="729"/>
                      <a:pt x="804" y="1265"/>
                      <a:pt x="1174" y="1801"/>
                    </a:cubicBezTo>
                    <a:cubicBezTo>
                      <a:pt x="1201" y="1839"/>
                      <a:pt x="1242" y="1855"/>
                      <a:pt x="1282" y="1855"/>
                    </a:cubicBezTo>
                    <a:cubicBezTo>
                      <a:pt x="1379" y="1855"/>
                      <a:pt x="1476" y="1763"/>
                      <a:pt x="1400" y="1670"/>
                    </a:cubicBezTo>
                    <a:cubicBezTo>
                      <a:pt x="1031" y="1134"/>
                      <a:pt x="662" y="598"/>
                      <a:pt x="292" y="63"/>
                    </a:cubicBezTo>
                    <a:cubicBezTo>
                      <a:pt x="263" y="19"/>
                      <a:pt x="222" y="1"/>
                      <a:pt x="181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807" name="Google Shape;807;p24"/>
              <p:cNvSpPr/>
              <p:nvPr/>
            </p:nvSpPr>
            <p:spPr>
              <a:xfrm>
                <a:off x="1600102" y="1463815"/>
                <a:ext cx="576374" cy="394593"/>
              </a:xfrm>
              <a:custGeom>
                <a:avLst/>
                <a:gdLst/>
                <a:ahLst/>
                <a:cxnLst/>
                <a:rect l="l" t="t" r="r" b="b"/>
                <a:pathLst>
                  <a:path w="18054" h="12360" extrusionOk="0">
                    <a:moveTo>
                      <a:pt x="11218" y="815"/>
                    </a:moveTo>
                    <a:cubicBezTo>
                      <a:pt x="14509" y="815"/>
                      <a:pt x="17421" y="3869"/>
                      <a:pt x="16577" y="7433"/>
                    </a:cubicBezTo>
                    <a:cubicBezTo>
                      <a:pt x="15944" y="10115"/>
                      <a:pt x="13238" y="11696"/>
                      <a:pt x="10578" y="11696"/>
                    </a:cubicBezTo>
                    <a:cubicBezTo>
                      <a:pt x="9034" y="11696"/>
                      <a:pt x="7507" y="11163"/>
                      <a:pt x="6409" y="10005"/>
                    </a:cubicBezTo>
                    <a:cubicBezTo>
                      <a:pt x="5314" y="8850"/>
                      <a:pt x="5635" y="7278"/>
                      <a:pt x="4754" y="6159"/>
                    </a:cubicBezTo>
                    <a:cubicBezTo>
                      <a:pt x="4024" y="5218"/>
                      <a:pt x="2744" y="4486"/>
                      <a:pt x="1620" y="3850"/>
                    </a:cubicBezTo>
                    <a:lnTo>
                      <a:pt x="1620" y="3850"/>
                    </a:lnTo>
                    <a:cubicBezTo>
                      <a:pt x="2210" y="3895"/>
                      <a:pt x="2798" y="3941"/>
                      <a:pt x="3385" y="3992"/>
                    </a:cubicBezTo>
                    <a:cubicBezTo>
                      <a:pt x="3835" y="4025"/>
                      <a:pt x="4464" y="4153"/>
                      <a:pt x="5014" y="4153"/>
                    </a:cubicBezTo>
                    <a:cubicBezTo>
                      <a:pt x="5266" y="4153"/>
                      <a:pt x="5501" y="4126"/>
                      <a:pt x="5695" y="4051"/>
                    </a:cubicBezTo>
                    <a:cubicBezTo>
                      <a:pt x="6099" y="3885"/>
                      <a:pt x="6397" y="3456"/>
                      <a:pt x="6695" y="3147"/>
                    </a:cubicBezTo>
                    <a:cubicBezTo>
                      <a:pt x="7421" y="2385"/>
                      <a:pt x="8112" y="1670"/>
                      <a:pt x="9100" y="1254"/>
                    </a:cubicBezTo>
                    <a:cubicBezTo>
                      <a:pt x="9801" y="953"/>
                      <a:pt x="10518" y="815"/>
                      <a:pt x="11218" y="815"/>
                    </a:cubicBezTo>
                    <a:close/>
                    <a:moveTo>
                      <a:pt x="11339" y="0"/>
                    </a:moveTo>
                    <a:cubicBezTo>
                      <a:pt x="9943" y="0"/>
                      <a:pt x="8557" y="449"/>
                      <a:pt x="7445" y="1301"/>
                    </a:cubicBezTo>
                    <a:cubicBezTo>
                      <a:pt x="6635" y="1932"/>
                      <a:pt x="6064" y="3123"/>
                      <a:pt x="5004" y="3325"/>
                    </a:cubicBezTo>
                    <a:cubicBezTo>
                      <a:pt x="4745" y="3372"/>
                      <a:pt x="4465" y="3391"/>
                      <a:pt x="4172" y="3391"/>
                    </a:cubicBezTo>
                    <a:cubicBezTo>
                      <a:pt x="2968" y="3391"/>
                      <a:pt x="1543" y="3066"/>
                      <a:pt x="480" y="2980"/>
                    </a:cubicBezTo>
                    <a:cubicBezTo>
                      <a:pt x="469" y="2979"/>
                      <a:pt x="458" y="2979"/>
                      <a:pt x="447" y="2979"/>
                    </a:cubicBezTo>
                    <a:cubicBezTo>
                      <a:pt x="57" y="2979"/>
                      <a:pt x="0" y="3504"/>
                      <a:pt x="277" y="3697"/>
                    </a:cubicBezTo>
                    <a:lnTo>
                      <a:pt x="277" y="3697"/>
                    </a:lnTo>
                    <a:cubicBezTo>
                      <a:pt x="252" y="3838"/>
                      <a:pt x="298" y="3991"/>
                      <a:pt x="456" y="4087"/>
                    </a:cubicBezTo>
                    <a:cubicBezTo>
                      <a:pt x="1456" y="4671"/>
                      <a:pt x="3480" y="5635"/>
                      <a:pt x="4099" y="6588"/>
                    </a:cubicBezTo>
                    <a:cubicBezTo>
                      <a:pt x="4599" y="7338"/>
                      <a:pt x="4516" y="8350"/>
                      <a:pt x="4909" y="9183"/>
                    </a:cubicBezTo>
                    <a:cubicBezTo>
                      <a:pt x="5766" y="10981"/>
                      <a:pt x="7397" y="11838"/>
                      <a:pt x="9290" y="12207"/>
                    </a:cubicBezTo>
                    <a:cubicBezTo>
                      <a:pt x="9813" y="12309"/>
                      <a:pt x="10341" y="12360"/>
                      <a:pt x="10864" y="12360"/>
                    </a:cubicBezTo>
                    <a:cubicBezTo>
                      <a:pt x="13889" y="12360"/>
                      <a:pt x="16739" y="10668"/>
                      <a:pt x="17399" y="7409"/>
                    </a:cubicBezTo>
                    <a:cubicBezTo>
                      <a:pt x="18053" y="4135"/>
                      <a:pt x="15803" y="730"/>
                      <a:pt x="12529" y="111"/>
                    </a:cubicBezTo>
                    <a:cubicBezTo>
                      <a:pt x="12135" y="37"/>
                      <a:pt x="11737" y="0"/>
                      <a:pt x="11339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808" name="Google Shape;808;p24"/>
              <p:cNvSpPr/>
              <p:nvPr/>
            </p:nvSpPr>
            <p:spPr>
              <a:xfrm>
                <a:off x="1877682" y="1546722"/>
                <a:ext cx="124699" cy="129328"/>
              </a:xfrm>
              <a:custGeom>
                <a:avLst/>
                <a:gdLst/>
                <a:ahLst/>
                <a:cxnLst/>
                <a:rect l="l" t="t" r="r" b="b"/>
                <a:pathLst>
                  <a:path w="3906" h="4051" extrusionOk="0">
                    <a:moveTo>
                      <a:pt x="2637" y="544"/>
                    </a:moveTo>
                    <a:cubicBezTo>
                      <a:pt x="3142" y="846"/>
                      <a:pt x="3496" y="1348"/>
                      <a:pt x="3536" y="1990"/>
                    </a:cubicBezTo>
                    <a:cubicBezTo>
                      <a:pt x="3583" y="2947"/>
                      <a:pt x="2944" y="3789"/>
                      <a:pt x="1966" y="3789"/>
                    </a:cubicBezTo>
                    <a:cubicBezTo>
                      <a:pt x="1946" y="3789"/>
                      <a:pt x="1925" y="3789"/>
                      <a:pt x="1905" y="3788"/>
                    </a:cubicBezTo>
                    <a:cubicBezTo>
                      <a:pt x="810" y="3764"/>
                      <a:pt x="298" y="3050"/>
                      <a:pt x="333" y="2014"/>
                    </a:cubicBezTo>
                    <a:cubicBezTo>
                      <a:pt x="376" y="908"/>
                      <a:pt x="1239" y="557"/>
                      <a:pt x="2179" y="557"/>
                    </a:cubicBezTo>
                    <a:cubicBezTo>
                      <a:pt x="2301" y="557"/>
                      <a:pt x="2425" y="562"/>
                      <a:pt x="2548" y="573"/>
                    </a:cubicBezTo>
                    <a:cubicBezTo>
                      <a:pt x="2552" y="574"/>
                      <a:pt x="2555" y="574"/>
                      <a:pt x="2559" y="574"/>
                    </a:cubicBezTo>
                    <a:cubicBezTo>
                      <a:pt x="2592" y="574"/>
                      <a:pt x="2619" y="562"/>
                      <a:pt x="2637" y="544"/>
                    </a:cubicBezTo>
                    <a:close/>
                    <a:moveTo>
                      <a:pt x="1871" y="0"/>
                    </a:moveTo>
                    <a:cubicBezTo>
                      <a:pt x="1720" y="0"/>
                      <a:pt x="1663" y="229"/>
                      <a:pt x="1822" y="252"/>
                    </a:cubicBezTo>
                    <a:cubicBezTo>
                      <a:pt x="1897" y="264"/>
                      <a:pt x="1970" y="279"/>
                      <a:pt x="2043" y="298"/>
                    </a:cubicBezTo>
                    <a:lnTo>
                      <a:pt x="2043" y="298"/>
                    </a:lnTo>
                    <a:cubicBezTo>
                      <a:pt x="1073" y="329"/>
                      <a:pt x="154" y="716"/>
                      <a:pt x="83" y="1812"/>
                    </a:cubicBezTo>
                    <a:cubicBezTo>
                      <a:pt x="0" y="2978"/>
                      <a:pt x="417" y="3895"/>
                      <a:pt x="1691" y="4038"/>
                    </a:cubicBezTo>
                    <a:cubicBezTo>
                      <a:pt x="1770" y="4047"/>
                      <a:pt x="1849" y="4051"/>
                      <a:pt x="1925" y="4051"/>
                    </a:cubicBezTo>
                    <a:cubicBezTo>
                      <a:pt x="2919" y="4051"/>
                      <a:pt x="3676" y="3351"/>
                      <a:pt x="3786" y="2312"/>
                    </a:cubicBezTo>
                    <a:cubicBezTo>
                      <a:pt x="3905" y="1133"/>
                      <a:pt x="3036" y="169"/>
                      <a:pt x="1893" y="2"/>
                    </a:cubicBezTo>
                    <a:cubicBezTo>
                      <a:pt x="1886" y="1"/>
                      <a:pt x="1878" y="0"/>
                      <a:pt x="1871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809" name="Google Shape;809;p24"/>
              <p:cNvSpPr/>
              <p:nvPr/>
            </p:nvSpPr>
            <p:spPr>
              <a:xfrm>
                <a:off x="1848855" y="1704172"/>
                <a:ext cx="173289" cy="135011"/>
              </a:xfrm>
              <a:custGeom>
                <a:avLst/>
                <a:gdLst/>
                <a:ahLst/>
                <a:cxnLst/>
                <a:rect l="l" t="t" r="r" b="b"/>
                <a:pathLst>
                  <a:path w="5428" h="4229" extrusionOk="0">
                    <a:moveTo>
                      <a:pt x="2901" y="0"/>
                    </a:moveTo>
                    <a:cubicBezTo>
                      <a:pt x="1235" y="0"/>
                      <a:pt x="286" y="2502"/>
                      <a:pt x="22" y="3821"/>
                    </a:cubicBezTo>
                    <a:cubicBezTo>
                      <a:pt x="1" y="3913"/>
                      <a:pt x="86" y="3976"/>
                      <a:pt x="162" y="3976"/>
                    </a:cubicBezTo>
                    <a:cubicBezTo>
                      <a:pt x="214" y="3976"/>
                      <a:pt x="262" y="3948"/>
                      <a:pt x="272" y="3881"/>
                    </a:cubicBezTo>
                    <a:cubicBezTo>
                      <a:pt x="510" y="2726"/>
                      <a:pt x="1236" y="654"/>
                      <a:pt x="2558" y="309"/>
                    </a:cubicBezTo>
                    <a:cubicBezTo>
                      <a:pt x="2711" y="268"/>
                      <a:pt x="2856" y="248"/>
                      <a:pt x="2993" y="248"/>
                    </a:cubicBezTo>
                    <a:cubicBezTo>
                      <a:pt x="4607" y="248"/>
                      <a:pt x="5153" y="2910"/>
                      <a:pt x="5142" y="4095"/>
                    </a:cubicBezTo>
                    <a:cubicBezTo>
                      <a:pt x="5142" y="4184"/>
                      <a:pt x="5207" y="4229"/>
                      <a:pt x="5273" y="4229"/>
                    </a:cubicBezTo>
                    <a:cubicBezTo>
                      <a:pt x="5338" y="4229"/>
                      <a:pt x="5404" y="4184"/>
                      <a:pt x="5404" y="4095"/>
                    </a:cubicBezTo>
                    <a:cubicBezTo>
                      <a:pt x="5427" y="2654"/>
                      <a:pt x="4892" y="202"/>
                      <a:pt x="3094" y="11"/>
                    </a:cubicBezTo>
                    <a:cubicBezTo>
                      <a:pt x="3029" y="4"/>
                      <a:pt x="2964" y="0"/>
                      <a:pt x="2901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810" name="Google Shape;810;p24"/>
              <p:cNvSpPr/>
              <p:nvPr/>
            </p:nvSpPr>
            <p:spPr>
              <a:xfrm>
                <a:off x="1906701" y="1708290"/>
                <a:ext cx="75439" cy="67011"/>
              </a:xfrm>
              <a:custGeom>
                <a:avLst/>
                <a:gdLst/>
                <a:ahLst/>
                <a:cxnLst/>
                <a:rect l="l" t="t" r="r" b="b"/>
                <a:pathLst>
                  <a:path w="2363" h="2099" extrusionOk="0">
                    <a:moveTo>
                      <a:pt x="2201" y="1"/>
                    </a:moveTo>
                    <a:cubicBezTo>
                      <a:pt x="2149" y="1"/>
                      <a:pt x="2101" y="29"/>
                      <a:pt x="2091" y="96"/>
                    </a:cubicBezTo>
                    <a:cubicBezTo>
                      <a:pt x="1948" y="737"/>
                      <a:pt x="1650" y="1307"/>
                      <a:pt x="1189" y="1766"/>
                    </a:cubicBezTo>
                    <a:lnTo>
                      <a:pt x="1189" y="1766"/>
                    </a:lnTo>
                    <a:cubicBezTo>
                      <a:pt x="888" y="1311"/>
                      <a:pt x="596" y="847"/>
                      <a:pt x="294" y="394"/>
                    </a:cubicBezTo>
                    <a:cubicBezTo>
                      <a:pt x="266" y="356"/>
                      <a:pt x="227" y="340"/>
                      <a:pt x="188" y="340"/>
                    </a:cubicBezTo>
                    <a:cubicBezTo>
                      <a:pt x="93" y="340"/>
                      <a:pt x="0" y="432"/>
                      <a:pt x="67" y="525"/>
                    </a:cubicBezTo>
                    <a:cubicBezTo>
                      <a:pt x="401" y="1037"/>
                      <a:pt x="722" y="1537"/>
                      <a:pt x="1056" y="2037"/>
                    </a:cubicBezTo>
                    <a:cubicBezTo>
                      <a:pt x="1083" y="2078"/>
                      <a:pt x="1125" y="2099"/>
                      <a:pt x="1168" y="2099"/>
                    </a:cubicBezTo>
                    <a:cubicBezTo>
                      <a:pt x="1200" y="2099"/>
                      <a:pt x="1232" y="2087"/>
                      <a:pt x="1258" y="2061"/>
                    </a:cubicBezTo>
                    <a:cubicBezTo>
                      <a:pt x="1818" y="1549"/>
                      <a:pt x="2187" y="894"/>
                      <a:pt x="2341" y="156"/>
                    </a:cubicBezTo>
                    <a:cubicBezTo>
                      <a:pt x="2363" y="63"/>
                      <a:pt x="2278" y="1"/>
                      <a:pt x="2201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811" name="Google Shape;811;p24"/>
              <p:cNvSpPr/>
              <p:nvPr/>
            </p:nvSpPr>
            <p:spPr>
              <a:xfrm>
                <a:off x="1890420" y="1730254"/>
                <a:ext cx="106087" cy="86325"/>
              </a:xfrm>
              <a:custGeom>
                <a:avLst/>
                <a:gdLst/>
                <a:ahLst/>
                <a:cxnLst/>
                <a:rect l="l" t="t" r="r" b="b"/>
                <a:pathLst>
                  <a:path w="3323" h="2704" extrusionOk="0">
                    <a:moveTo>
                      <a:pt x="164" y="1"/>
                    </a:moveTo>
                    <a:cubicBezTo>
                      <a:pt x="82" y="1"/>
                      <a:pt x="1" y="64"/>
                      <a:pt x="30" y="158"/>
                    </a:cubicBezTo>
                    <a:cubicBezTo>
                      <a:pt x="339" y="1147"/>
                      <a:pt x="875" y="1992"/>
                      <a:pt x="1661" y="2671"/>
                    </a:cubicBezTo>
                    <a:cubicBezTo>
                      <a:pt x="1688" y="2692"/>
                      <a:pt x="1724" y="2704"/>
                      <a:pt x="1759" y="2704"/>
                    </a:cubicBezTo>
                    <a:cubicBezTo>
                      <a:pt x="1802" y="2704"/>
                      <a:pt x="1844" y="2686"/>
                      <a:pt x="1863" y="2647"/>
                    </a:cubicBezTo>
                    <a:cubicBezTo>
                      <a:pt x="2268" y="1837"/>
                      <a:pt x="2732" y="1075"/>
                      <a:pt x="3256" y="349"/>
                    </a:cubicBezTo>
                    <a:cubicBezTo>
                      <a:pt x="3322" y="250"/>
                      <a:pt x="3234" y="156"/>
                      <a:pt x="3141" y="156"/>
                    </a:cubicBezTo>
                    <a:cubicBezTo>
                      <a:pt x="3100" y="156"/>
                      <a:pt x="3059" y="174"/>
                      <a:pt x="3030" y="218"/>
                    </a:cubicBezTo>
                    <a:cubicBezTo>
                      <a:pt x="2539" y="899"/>
                      <a:pt x="2099" y="1612"/>
                      <a:pt x="1713" y="2366"/>
                    </a:cubicBezTo>
                    <a:lnTo>
                      <a:pt x="1713" y="2366"/>
                    </a:lnTo>
                    <a:cubicBezTo>
                      <a:pt x="1041" y="1744"/>
                      <a:pt x="561" y="984"/>
                      <a:pt x="292" y="87"/>
                    </a:cubicBezTo>
                    <a:cubicBezTo>
                      <a:pt x="268" y="27"/>
                      <a:pt x="216" y="1"/>
                      <a:pt x="164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sp>
          <p:nvSpPr>
            <p:cNvPr id="812" name="Google Shape;812;p24"/>
            <p:cNvSpPr/>
            <p:nvPr/>
          </p:nvSpPr>
          <p:spPr>
            <a:xfrm>
              <a:off x="1223434" y="2945825"/>
              <a:ext cx="628339" cy="353057"/>
            </a:xfrm>
            <a:custGeom>
              <a:avLst/>
              <a:gdLst/>
              <a:ahLst/>
              <a:cxnLst/>
              <a:rect l="l" t="t" r="r" b="b"/>
              <a:pathLst>
                <a:path w="19289" h="9368" extrusionOk="0">
                  <a:moveTo>
                    <a:pt x="6686" y="0"/>
                  </a:moveTo>
                  <a:cubicBezTo>
                    <a:pt x="5883" y="0"/>
                    <a:pt x="5079" y="5"/>
                    <a:pt x="4275" y="15"/>
                  </a:cubicBezTo>
                  <a:cubicBezTo>
                    <a:pt x="3704" y="27"/>
                    <a:pt x="3144" y="38"/>
                    <a:pt x="2572" y="50"/>
                  </a:cubicBezTo>
                  <a:cubicBezTo>
                    <a:pt x="465" y="98"/>
                    <a:pt x="1" y="2682"/>
                    <a:pt x="1203" y="3765"/>
                  </a:cubicBezTo>
                  <a:cubicBezTo>
                    <a:pt x="489" y="4968"/>
                    <a:pt x="1287" y="7051"/>
                    <a:pt x="3001" y="7075"/>
                  </a:cubicBezTo>
                  <a:cubicBezTo>
                    <a:pt x="3834" y="7087"/>
                    <a:pt x="4680" y="7099"/>
                    <a:pt x="5513" y="7111"/>
                  </a:cubicBezTo>
                  <a:cubicBezTo>
                    <a:pt x="5561" y="7266"/>
                    <a:pt x="5632" y="7408"/>
                    <a:pt x="5728" y="7539"/>
                  </a:cubicBezTo>
                  <a:cubicBezTo>
                    <a:pt x="5942" y="7837"/>
                    <a:pt x="6156" y="8147"/>
                    <a:pt x="6371" y="8444"/>
                  </a:cubicBezTo>
                  <a:cubicBezTo>
                    <a:pt x="6835" y="9097"/>
                    <a:pt x="7486" y="9367"/>
                    <a:pt x="8129" y="9367"/>
                  </a:cubicBezTo>
                  <a:cubicBezTo>
                    <a:pt x="9035" y="9367"/>
                    <a:pt x="9925" y="8829"/>
                    <a:pt x="10252" y="8063"/>
                  </a:cubicBezTo>
                  <a:cubicBezTo>
                    <a:pt x="11538" y="7825"/>
                    <a:pt x="12836" y="7623"/>
                    <a:pt x="14133" y="7480"/>
                  </a:cubicBezTo>
                  <a:cubicBezTo>
                    <a:pt x="15515" y="7325"/>
                    <a:pt x="16348" y="6015"/>
                    <a:pt x="16181" y="4884"/>
                  </a:cubicBezTo>
                  <a:cubicBezTo>
                    <a:pt x="16967" y="4599"/>
                    <a:pt x="17681" y="4146"/>
                    <a:pt x="18253" y="3396"/>
                  </a:cubicBezTo>
                  <a:cubicBezTo>
                    <a:pt x="19289" y="2039"/>
                    <a:pt x="17860" y="312"/>
                    <a:pt x="16443" y="241"/>
                  </a:cubicBezTo>
                  <a:cubicBezTo>
                    <a:pt x="13187" y="79"/>
                    <a:pt x="9939" y="0"/>
                    <a:pt x="668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13" name="Google Shape;813;p24"/>
            <p:cNvSpPr/>
            <p:nvPr/>
          </p:nvSpPr>
          <p:spPr>
            <a:xfrm>
              <a:off x="1466698" y="2634601"/>
              <a:ext cx="141811" cy="141811"/>
            </a:xfrm>
            <a:custGeom>
              <a:avLst/>
              <a:gdLst/>
              <a:ahLst/>
              <a:cxnLst/>
              <a:rect l="l" t="t" r="r" b="b"/>
              <a:pathLst>
                <a:path w="4442" h="4442" extrusionOk="0">
                  <a:moveTo>
                    <a:pt x="2227" y="1"/>
                  </a:moveTo>
                  <a:cubicBezTo>
                    <a:pt x="1000" y="1"/>
                    <a:pt x="0" y="1001"/>
                    <a:pt x="0" y="2227"/>
                  </a:cubicBezTo>
                  <a:cubicBezTo>
                    <a:pt x="0" y="3453"/>
                    <a:pt x="1000" y="4442"/>
                    <a:pt x="2227" y="4442"/>
                  </a:cubicBezTo>
                  <a:cubicBezTo>
                    <a:pt x="3453" y="4442"/>
                    <a:pt x="4441" y="3453"/>
                    <a:pt x="4441" y="2227"/>
                  </a:cubicBezTo>
                  <a:cubicBezTo>
                    <a:pt x="4441" y="1001"/>
                    <a:pt x="3453" y="1"/>
                    <a:pt x="2227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14" name="Google Shape;814;p24"/>
            <p:cNvSpPr txBox="1"/>
            <p:nvPr/>
          </p:nvSpPr>
          <p:spPr>
            <a:xfrm>
              <a:off x="1228904" y="2956325"/>
              <a:ext cx="617400" cy="257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2000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2009</a:t>
              </a:r>
              <a:endParaRPr sz="2000" dirty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815" name="Google Shape;815;p24"/>
          <p:cNvGrpSpPr/>
          <p:nvPr/>
        </p:nvGrpSpPr>
        <p:grpSpPr>
          <a:xfrm>
            <a:off x="3160502" y="1964438"/>
            <a:ext cx="1449012" cy="3269855"/>
            <a:chOff x="2370376" y="1473328"/>
            <a:chExt cx="1086759" cy="2452391"/>
          </a:xfrm>
        </p:grpSpPr>
        <p:sp>
          <p:nvSpPr>
            <p:cNvPr id="816" name="Google Shape;816;p24"/>
            <p:cNvSpPr/>
            <p:nvPr/>
          </p:nvSpPr>
          <p:spPr>
            <a:xfrm>
              <a:off x="2565693" y="2906174"/>
              <a:ext cx="696125" cy="353039"/>
            </a:xfrm>
            <a:custGeom>
              <a:avLst/>
              <a:gdLst/>
              <a:ahLst/>
              <a:cxnLst/>
              <a:rect l="l" t="t" r="r" b="b"/>
              <a:pathLst>
                <a:path w="21805" h="9296" extrusionOk="0">
                  <a:moveTo>
                    <a:pt x="16364" y="0"/>
                  </a:moveTo>
                  <a:cubicBezTo>
                    <a:pt x="16308" y="0"/>
                    <a:pt x="16251" y="2"/>
                    <a:pt x="16193" y="6"/>
                  </a:cubicBezTo>
                  <a:cubicBezTo>
                    <a:pt x="11644" y="328"/>
                    <a:pt x="7108" y="780"/>
                    <a:pt x="2596" y="1364"/>
                  </a:cubicBezTo>
                  <a:cubicBezTo>
                    <a:pt x="464" y="1650"/>
                    <a:pt x="0" y="3983"/>
                    <a:pt x="1298" y="5055"/>
                  </a:cubicBezTo>
                  <a:cubicBezTo>
                    <a:pt x="203" y="6222"/>
                    <a:pt x="655" y="8472"/>
                    <a:pt x="2739" y="8567"/>
                  </a:cubicBezTo>
                  <a:cubicBezTo>
                    <a:pt x="8215" y="8805"/>
                    <a:pt x="13680" y="9043"/>
                    <a:pt x="19157" y="9293"/>
                  </a:cubicBezTo>
                  <a:cubicBezTo>
                    <a:pt x="19194" y="9295"/>
                    <a:pt x="19230" y="9296"/>
                    <a:pt x="19265" y="9296"/>
                  </a:cubicBezTo>
                  <a:cubicBezTo>
                    <a:pt x="21662" y="9296"/>
                    <a:pt x="21805" y="5784"/>
                    <a:pt x="19693" y="5186"/>
                  </a:cubicBezTo>
                  <a:cubicBezTo>
                    <a:pt x="19764" y="4209"/>
                    <a:pt x="19062" y="3138"/>
                    <a:pt x="18050" y="2816"/>
                  </a:cubicBezTo>
                  <a:cubicBezTo>
                    <a:pt x="18510" y="1597"/>
                    <a:pt x="17948" y="0"/>
                    <a:pt x="163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17" name="Google Shape;817;p24"/>
            <p:cNvSpPr/>
            <p:nvPr/>
          </p:nvSpPr>
          <p:spPr>
            <a:xfrm>
              <a:off x="2842850" y="2634601"/>
              <a:ext cx="141811" cy="141811"/>
            </a:xfrm>
            <a:custGeom>
              <a:avLst/>
              <a:gdLst/>
              <a:ahLst/>
              <a:cxnLst/>
              <a:rect l="l" t="t" r="r" b="b"/>
              <a:pathLst>
                <a:path w="4442" h="4442" extrusionOk="0">
                  <a:moveTo>
                    <a:pt x="2227" y="1"/>
                  </a:moveTo>
                  <a:cubicBezTo>
                    <a:pt x="1000" y="1"/>
                    <a:pt x="0" y="1001"/>
                    <a:pt x="0" y="2227"/>
                  </a:cubicBezTo>
                  <a:cubicBezTo>
                    <a:pt x="0" y="3453"/>
                    <a:pt x="1000" y="4442"/>
                    <a:pt x="2227" y="4442"/>
                  </a:cubicBezTo>
                  <a:cubicBezTo>
                    <a:pt x="3453" y="4442"/>
                    <a:pt x="4441" y="3453"/>
                    <a:pt x="4441" y="2227"/>
                  </a:cubicBezTo>
                  <a:cubicBezTo>
                    <a:pt x="4441" y="1001"/>
                    <a:pt x="3453" y="1"/>
                    <a:pt x="2227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grpSp>
          <p:nvGrpSpPr>
            <p:cNvPr id="818" name="Google Shape;818;p24"/>
            <p:cNvGrpSpPr/>
            <p:nvPr/>
          </p:nvGrpSpPr>
          <p:grpSpPr>
            <a:xfrm>
              <a:off x="2599581" y="3440203"/>
              <a:ext cx="628348" cy="485515"/>
              <a:chOff x="2640510" y="3364003"/>
              <a:chExt cx="628348" cy="485515"/>
            </a:xfrm>
          </p:grpSpPr>
          <p:sp>
            <p:nvSpPr>
              <p:cNvPr id="819" name="Google Shape;819;p24"/>
              <p:cNvSpPr/>
              <p:nvPr/>
            </p:nvSpPr>
            <p:spPr>
              <a:xfrm>
                <a:off x="2702474" y="3396279"/>
                <a:ext cx="489602" cy="75343"/>
              </a:xfrm>
              <a:custGeom>
                <a:avLst/>
                <a:gdLst/>
                <a:ahLst/>
                <a:cxnLst/>
                <a:rect l="l" t="t" r="r" b="b"/>
                <a:pathLst>
                  <a:path w="15336" h="2360" extrusionOk="0">
                    <a:moveTo>
                      <a:pt x="1301" y="1"/>
                    </a:moveTo>
                    <a:cubicBezTo>
                      <a:pt x="1" y="1"/>
                      <a:pt x="16" y="2062"/>
                      <a:pt x="1346" y="2097"/>
                    </a:cubicBezTo>
                    <a:cubicBezTo>
                      <a:pt x="5561" y="2216"/>
                      <a:pt x="9764" y="2311"/>
                      <a:pt x="13979" y="2359"/>
                    </a:cubicBezTo>
                    <a:cubicBezTo>
                      <a:pt x="13982" y="2359"/>
                      <a:pt x="13986" y="2359"/>
                      <a:pt x="13990" y="2359"/>
                    </a:cubicBezTo>
                    <a:cubicBezTo>
                      <a:pt x="15336" y="2359"/>
                      <a:pt x="15332" y="275"/>
                      <a:pt x="13979" y="252"/>
                    </a:cubicBezTo>
                    <a:cubicBezTo>
                      <a:pt x="9764" y="204"/>
                      <a:pt x="5561" y="121"/>
                      <a:pt x="1346" y="2"/>
                    </a:cubicBezTo>
                    <a:cubicBezTo>
                      <a:pt x="1331" y="1"/>
                      <a:pt x="1316" y="1"/>
                      <a:pt x="1301" y="1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820" name="Google Shape;820;p24"/>
              <p:cNvSpPr/>
              <p:nvPr/>
            </p:nvSpPr>
            <p:spPr>
              <a:xfrm>
                <a:off x="2857562" y="3656524"/>
                <a:ext cx="243237" cy="98936"/>
              </a:xfrm>
              <a:custGeom>
                <a:avLst/>
                <a:gdLst/>
                <a:ahLst/>
                <a:cxnLst/>
                <a:rect l="l" t="t" r="r" b="b"/>
                <a:pathLst>
                  <a:path w="7619" h="3099" extrusionOk="0">
                    <a:moveTo>
                      <a:pt x="5133" y="0"/>
                    </a:moveTo>
                    <a:cubicBezTo>
                      <a:pt x="5098" y="0"/>
                      <a:pt x="5062" y="2"/>
                      <a:pt x="5025" y="5"/>
                    </a:cubicBezTo>
                    <a:cubicBezTo>
                      <a:pt x="4120" y="77"/>
                      <a:pt x="3215" y="148"/>
                      <a:pt x="2322" y="232"/>
                    </a:cubicBezTo>
                    <a:cubicBezTo>
                      <a:pt x="1643" y="279"/>
                      <a:pt x="1048" y="303"/>
                      <a:pt x="536" y="791"/>
                    </a:cubicBezTo>
                    <a:cubicBezTo>
                      <a:pt x="0" y="1303"/>
                      <a:pt x="238" y="2041"/>
                      <a:pt x="750" y="2434"/>
                    </a:cubicBezTo>
                    <a:cubicBezTo>
                      <a:pt x="1414" y="2944"/>
                      <a:pt x="2246" y="3099"/>
                      <a:pt x="3115" y="3099"/>
                    </a:cubicBezTo>
                    <a:cubicBezTo>
                      <a:pt x="4195" y="3099"/>
                      <a:pt x="5332" y="2860"/>
                      <a:pt x="6275" y="2768"/>
                    </a:cubicBezTo>
                    <a:cubicBezTo>
                      <a:pt x="7568" y="2641"/>
                      <a:pt x="7618" y="666"/>
                      <a:pt x="6393" y="666"/>
                    </a:cubicBezTo>
                    <a:cubicBezTo>
                      <a:pt x="6355" y="666"/>
                      <a:pt x="6316" y="668"/>
                      <a:pt x="6275" y="672"/>
                    </a:cubicBezTo>
                    <a:cubicBezTo>
                      <a:pt x="6183" y="681"/>
                      <a:pt x="6092" y="690"/>
                      <a:pt x="6001" y="699"/>
                    </a:cubicBezTo>
                    <a:lnTo>
                      <a:pt x="6001" y="699"/>
                    </a:lnTo>
                    <a:cubicBezTo>
                      <a:pt x="5913" y="314"/>
                      <a:pt x="5624" y="0"/>
                      <a:pt x="5133" y="0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821" name="Google Shape;821;p24"/>
              <p:cNvSpPr/>
              <p:nvPr/>
            </p:nvSpPr>
            <p:spPr>
              <a:xfrm>
                <a:off x="2640893" y="3364003"/>
                <a:ext cx="627965" cy="485515"/>
              </a:xfrm>
              <a:custGeom>
                <a:avLst/>
                <a:gdLst/>
                <a:ahLst/>
                <a:cxnLst/>
                <a:rect l="l" t="t" r="r" b="b"/>
                <a:pathLst>
                  <a:path w="19670" h="15208" extrusionOk="0">
                    <a:moveTo>
                      <a:pt x="13401" y="842"/>
                    </a:moveTo>
                    <a:cubicBezTo>
                      <a:pt x="14368" y="842"/>
                      <a:pt x="15323" y="895"/>
                      <a:pt x="16217" y="1084"/>
                    </a:cubicBezTo>
                    <a:cubicBezTo>
                      <a:pt x="19301" y="1727"/>
                      <a:pt x="18706" y="5287"/>
                      <a:pt x="18717" y="7692"/>
                    </a:cubicBezTo>
                    <a:cubicBezTo>
                      <a:pt x="18717" y="9514"/>
                      <a:pt x="19587" y="14205"/>
                      <a:pt x="16991" y="14348"/>
                    </a:cubicBezTo>
                    <a:cubicBezTo>
                      <a:pt x="15131" y="14447"/>
                      <a:pt x="13257" y="14484"/>
                      <a:pt x="11380" y="14484"/>
                    </a:cubicBezTo>
                    <a:cubicBezTo>
                      <a:pt x="8764" y="14484"/>
                      <a:pt x="6142" y="14412"/>
                      <a:pt x="3549" y="14336"/>
                    </a:cubicBezTo>
                    <a:cubicBezTo>
                      <a:pt x="2573" y="14312"/>
                      <a:pt x="1406" y="13478"/>
                      <a:pt x="1037" y="12526"/>
                    </a:cubicBezTo>
                    <a:cubicBezTo>
                      <a:pt x="894" y="12121"/>
                      <a:pt x="989" y="11323"/>
                      <a:pt x="977" y="10871"/>
                    </a:cubicBezTo>
                    <a:cubicBezTo>
                      <a:pt x="953" y="9776"/>
                      <a:pt x="929" y="8680"/>
                      <a:pt x="929" y="7585"/>
                    </a:cubicBezTo>
                    <a:cubicBezTo>
                      <a:pt x="929" y="6489"/>
                      <a:pt x="941" y="5382"/>
                      <a:pt x="977" y="4287"/>
                    </a:cubicBezTo>
                    <a:cubicBezTo>
                      <a:pt x="1018" y="2760"/>
                      <a:pt x="1377" y="1339"/>
                      <a:pt x="2797" y="912"/>
                    </a:cubicBezTo>
                    <a:lnTo>
                      <a:pt x="2797" y="912"/>
                    </a:lnTo>
                    <a:cubicBezTo>
                      <a:pt x="2816" y="915"/>
                      <a:pt x="2837" y="917"/>
                      <a:pt x="2858" y="917"/>
                    </a:cubicBezTo>
                    <a:cubicBezTo>
                      <a:pt x="5109" y="917"/>
                      <a:pt x="7359" y="929"/>
                      <a:pt x="9597" y="929"/>
                    </a:cubicBezTo>
                    <a:cubicBezTo>
                      <a:pt x="9639" y="930"/>
                      <a:pt x="9682" y="930"/>
                      <a:pt x="9724" y="930"/>
                    </a:cubicBezTo>
                    <a:cubicBezTo>
                      <a:pt x="10898" y="930"/>
                      <a:pt x="12159" y="842"/>
                      <a:pt x="13401" y="842"/>
                    </a:cubicBezTo>
                    <a:close/>
                    <a:moveTo>
                      <a:pt x="3595" y="0"/>
                    </a:moveTo>
                    <a:cubicBezTo>
                      <a:pt x="3588" y="0"/>
                      <a:pt x="3580" y="0"/>
                      <a:pt x="3573" y="1"/>
                    </a:cubicBezTo>
                    <a:cubicBezTo>
                      <a:pt x="1203" y="108"/>
                      <a:pt x="334" y="941"/>
                      <a:pt x="227" y="3299"/>
                    </a:cubicBezTo>
                    <a:cubicBezTo>
                      <a:pt x="144" y="5061"/>
                      <a:pt x="132" y="6811"/>
                      <a:pt x="156" y="8573"/>
                    </a:cubicBezTo>
                    <a:cubicBezTo>
                      <a:pt x="167" y="10026"/>
                      <a:pt x="1" y="11704"/>
                      <a:pt x="310" y="13133"/>
                    </a:cubicBezTo>
                    <a:cubicBezTo>
                      <a:pt x="688" y="14952"/>
                      <a:pt x="2327" y="15207"/>
                      <a:pt x="3976" y="15207"/>
                    </a:cubicBezTo>
                    <a:cubicBezTo>
                      <a:pt x="4618" y="15207"/>
                      <a:pt x="5263" y="15168"/>
                      <a:pt x="5833" y="15168"/>
                    </a:cubicBezTo>
                    <a:cubicBezTo>
                      <a:pt x="5878" y="15168"/>
                      <a:pt x="5922" y="15169"/>
                      <a:pt x="5966" y="15169"/>
                    </a:cubicBezTo>
                    <a:cubicBezTo>
                      <a:pt x="7594" y="15191"/>
                      <a:pt x="9223" y="15205"/>
                      <a:pt x="10851" y="15205"/>
                    </a:cubicBezTo>
                    <a:cubicBezTo>
                      <a:pt x="12783" y="15205"/>
                      <a:pt x="14714" y="15185"/>
                      <a:pt x="16646" y="15133"/>
                    </a:cubicBezTo>
                    <a:cubicBezTo>
                      <a:pt x="19027" y="15074"/>
                      <a:pt x="19503" y="14074"/>
                      <a:pt x="19503" y="11800"/>
                    </a:cubicBezTo>
                    <a:cubicBezTo>
                      <a:pt x="19515" y="9978"/>
                      <a:pt x="19503" y="8144"/>
                      <a:pt x="19491" y="6323"/>
                    </a:cubicBezTo>
                    <a:cubicBezTo>
                      <a:pt x="19491" y="4977"/>
                      <a:pt x="19670" y="3418"/>
                      <a:pt x="19051" y="2156"/>
                    </a:cubicBezTo>
                    <a:cubicBezTo>
                      <a:pt x="18051" y="132"/>
                      <a:pt x="15598" y="167"/>
                      <a:pt x="13645" y="155"/>
                    </a:cubicBezTo>
                    <a:cubicBezTo>
                      <a:pt x="10390" y="145"/>
                      <a:pt x="7134" y="144"/>
                      <a:pt x="3879" y="135"/>
                    </a:cubicBezTo>
                    <a:lnTo>
                      <a:pt x="3879" y="135"/>
                    </a:lnTo>
                    <a:cubicBezTo>
                      <a:pt x="3820" y="54"/>
                      <a:pt x="3726" y="0"/>
                      <a:pt x="3595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822" name="Google Shape;822;p24"/>
              <p:cNvSpPr/>
              <p:nvPr/>
            </p:nvSpPr>
            <p:spPr>
              <a:xfrm>
                <a:off x="2640510" y="3461691"/>
                <a:ext cx="617334" cy="26242"/>
              </a:xfrm>
              <a:custGeom>
                <a:avLst/>
                <a:gdLst/>
                <a:ahLst/>
                <a:cxnLst/>
                <a:rect l="l" t="t" r="r" b="b"/>
                <a:pathLst>
                  <a:path w="19337" h="822" extrusionOk="0">
                    <a:moveTo>
                      <a:pt x="513" y="0"/>
                    </a:moveTo>
                    <a:cubicBezTo>
                      <a:pt x="1" y="0"/>
                      <a:pt x="1" y="786"/>
                      <a:pt x="513" y="786"/>
                    </a:cubicBezTo>
                    <a:cubicBezTo>
                      <a:pt x="6621" y="798"/>
                      <a:pt x="12717" y="810"/>
                      <a:pt x="18825" y="822"/>
                    </a:cubicBezTo>
                    <a:cubicBezTo>
                      <a:pt x="19337" y="822"/>
                      <a:pt x="19337" y="36"/>
                      <a:pt x="18825" y="36"/>
                    </a:cubicBezTo>
                    <a:cubicBezTo>
                      <a:pt x="12717" y="24"/>
                      <a:pt x="6621" y="12"/>
                      <a:pt x="513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823" name="Google Shape;823;p24"/>
              <p:cNvSpPr/>
              <p:nvPr/>
            </p:nvSpPr>
            <p:spPr>
              <a:xfrm>
                <a:off x="2724151" y="3414188"/>
                <a:ext cx="32723" cy="27966"/>
              </a:xfrm>
              <a:custGeom>
                <a:avLst/>
                <a:gdLst/>
                <a:ahLst/>
                <a:cxnLst/>
                <a:rect l="l" t="t" r="r" b="b"/>
                <a:pathLst>
                  <a:path w="1025" h="876" extrusionOk="0">
                    <a:moveTo>
                      <a:pt x="519" y="264"/>
                    </a:moveTo>
                    <a:cubicBezTo>
                      <a:pt x="540" y="264"/>
                      <a:pt x="561" y="267"/>
                      <a:pt x="584" y="274"/>
                    </a:cubicBezTo>
                    <a:cubicBezTo>
                      <a:pt x="598" y="278"/>
                      <a:pt x="612" y="280"/>
                      <a:pt x="624" y="280"/>
                    </a:cubicBezTo>
                    <a:cubicBezTo>
                      <a:pt x="645" y="280"/>
                      <a:pt x="663" y="275"/>
                      <a:pt x="679" y="267"/>
                    </a:cubicBezTo>
                    <a:lnTo>
                      <a:pt x="679" y="267"/>
                    </a:lnTo>
                    <a:cubicBezTo>
                      <a:pt x="748" y="415"/>
                      <a:pt x="672" y="619"/>
                      <a:pt x="510" y="619"/>
                    </a:cubicBezTo>
                    <a:cubicBezTo>
                      <a:pt x="488" y="619"/>
                      <a:pt x="465" y="615"/>
                      <a:pt x="441" y="607"/>
                    </a:cubicBezTo>
                    <a:cubicBezTo>
                      <a:pt x="226" y="532"/>
                      <a:pt x="331" y="264"/>
                      <a:pt x="519" y="264"/>
                    </a:cubicBezTo>
                    <a:close/>
                    <a:moveTo>
                      <a:pt x="510" y="1"/>
                    </a:moveTo>
                    <a:cubicBezTo>
                      <a:pt x="338" y="1"/>
                      <a:pt x="170" y="95"/>
                      <a:pt x="96" y="262"/>
                    </a:cubicBezTo>
                    <a:cubicBezTo>
                      <a:pt x="0" y="465"/>
                      <a:pt x="96" y="726"/>
                      <a:pt x="298" y="834"/>
                    </a:cubicBezTo>
                    <a:cubicBezTo>
                      <a:pt x="355" y="862"/>
                      <a:pt x="421" y="876"/>
                      <a:pt x="487" y="876"/>
                    </a:cubicBezTo>
                    <a:cubicBezTo>
                      <a:pt x="641" y="876"/>
                      <a:pt x="802" y="804"/>
                      <a:pt x="893" y="679"/>
                    </a:cubicBezTo>
                    <a:cubicBezTo>
                      <a:pt x="1024" y="476"/>
                      <a:pt x="977" y="226"/>
                      <a:pt x="834" y="48"/>
                    </a:cubicBezTo>
                    <a:cubicBezTo>
                      <a:pt x="810" y="16"/>
                      <a:pt x="781" y="2"/>
                      <a:pt x="752" y="2"/>
                    </a:cubicBezTo>
                    <a:cubicBezTo>
                      <a:pt x="725" y="2"/>
                      <a:pt x="698" y="14"/>
                      <a:pt x="676" y="32"/>
                    </a:cubicBezTo>
                    <a:lnTo>
                      <a:pt x="676" y="32"/>
                    </a:lnTo>
                    <a:cubicBezTo>
                      <a:pt x="669" y="29"/>
                      <a:pt x="663" y="26"/>
                      <a:pt x="655" y="24"/>
                    </a:cubicBezTo>
                    <a:cubicBezTo>
                      <a:pt x="608" y="8"/>
                      <a:pt x="559" y="1"/>
                      <a:pt x="510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824" name="Google Shape;824;p24"/>
              <p:cNvSpPr/>
              <p:nvPr/>
            </p:nvSpPr>
            <p:spPr>
              <a:xfrm>
                <a:off x="2787233" y="3415338"/>
                <a:ext cx="30776" cy="28828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03" extrusionOk="0">
                    <a:moveTo>
                      <a:pt x="619" y="315"/>
                    </a:moveTo>
                    <a:cubicBezTo>
                      <a:pt x="663" y="377"/>
                      <a:pt x="677" y="456"/>
                      <a:pt x="644" y="524"/>
                    </a:cubicBezTo>
                    <a:cubicBezTo>
                      <a:pt x="615" y="595"/>
                      <a:pt x="545" y="640"/>
                      <a:pt x="477" y="640"/>
                    </a:cubicBezTo>
                    <a:cubicBezTo>
                      <a:pt x="431" y="640"/>
                      <a:pt x="387" y="619"/>
                      <a:pt x="358" y="571"/>
                    </a:cubicBezTo>
                    <a:cubicBezTo>
                      <a:pt x="233" y="398"/>
                      <a:pt x="459" y="334"/>
                      <a:pt x="619" y="315"/>
                    </a:cubicBezTo>
                    <a:close/>
                    <a:moveTo>
                      <a:pt x="615" y="1"/>
                    </a:moveTo>
                    <a:cubicBezTo>
                      <a:pt x="577" y="1"/>
                      <a:pt x="543" y="24"/>
                      <a:pt x="521" y="57"/>
                    </a:cubicBezTo>
                    <a:lnTo>
                      <a:pt x="521" y="57"/>
                    </a:lnTo>
                    <a:cubicBezTo>
                      <a:pt x="361" y="82"/>
                      <a:pt x="204" y="154"/>
                      <a:pt x="120" y="298"/>
                    </a:cubicBezTo>
                    <a:cubicBezTo>
                      <a:pt x="1" y="500"/>
                      <a:pt x="108" y="774"/>
                      <a:pt x="322" y="869"/>
                    </a:cubicBezTo>
                    <a:cubicBezTo>
                      <a:pt x="371" y="892"/>
                      <a:pt x="422" y="902"/>
                      <a:pt x="473" y="902"/>
                    </a:cubicBezTo>
                    <a:cubicBezTo>
                      <a:pt x="636" y="902"/>
                      <a:pt x="800" y="797"/>
                      <a:pt x="882" y="643"/>
                    </a:cubicBezTo>
                    <a:cubicBezTo>
                      <a:pt x="964" y="487"/>
                      <a:pt x="933" y="321"/>
                      <a:pt x="840" y="185"/>
                    </a:cubicBezTo>
                    <a:lnTo>
                      <a:pt x="840" y="185"/>
                    </a:lnTo>
                    <a:cubicBezTo>
                      <a:pt x="843" y="117"/>
                      <a:pt x="801" y="48"/>
                      <a:pt x="715" y="48"/>
                    </a:cubicBezTo>
                    <a:cubicBezTo>
                      <a:pt x="714" y="47"/>
                      <a:pt x="712" y="47"/>
                      <a:pt x="711" y="47"/>
                    </a:cubicBezTo>
                    <a:lnTo>
                      <a:pt x="711" y="47"/>
                    </a:lnTo>
                    <a:cubicBezTo>
                      <a:pt x="701" y="39"/>
                      <a:pt x="690" y="31"/>
                      <a:pt x="679" y="24"/>
                    </a:cubicBezTo>
                    <a:cubicBezTo>
                      <a:pt x="657" y="8"/>
                      <a:pt x="635" y="1"/>
                      <a:pt x="615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825" name="Google Shape;825;p24"/>
              <p:cNvSpPr/>
              <p:nvPr/>
            </p:nvSpPr>
            <p:spPr>
              <a:xfrm>
                <a:off x="2849964" y="3415401"/>
                <a:ext cx="31255" cy="28828"/>
              </a:xfrm>
              <a:custGeom>
                <a:avLst/>
                <a:gdLst/>
                <a:ahLst/>
                <a:cxnLst/>
                <a:rect l="l" t="t" r="r" b="b"/>
                <a:pathLst>
                  <a:path w="979" h="903" extrusionOk="0">
                    <a:moveTo>
                      <a:pt x="649" y="284"/>
                    </a:moveTo>
                    <a:cubicBezTo>
                      <a:pt x="705" y="367"/>
                      <a:pt x="718" y="476"/>
                      <a:pt x="643" y="569"/>
                    </a:cubicBezTo>
                    <a:cubicBezTo>
                      <a:pt x="606" y="617"/>
                      <a:pt x="549" y="641"/>
                      <a:pt x="493" y="641"/>
                    </a:cubicBezTo>
                    <a:cubicBezTo>
                      <a:pt x="422" y="641"/>
                      <a:pt x="354" y="602"/>
                      <a:pt x="334" y="522"/>
                    </a:cubicBezTo>
                    <a:cubicBezTo>
                      <a:pt x="282" y="333"/>
                      <a:pt x="477" y="287"/>
                      <a:pt x="649" y="284"/>
                    </a:cubicBezTo>
                    <a:close/>
                    <a:moveTo>
                      <a:pt x="691" y="1"/>
                    </a:moveTo>
                    <a:cubicBezTo>
                      <a:pt x="667" y="1"/>
                      <a:pt x="643" y="8"/>
                      <a:pt x="623" y="20"/>
                    </a:cubicBezTo>
                    <a:lnTo>
                      <a:pt x="623" y="20"/>
                    </a:lnTo>
                    <a:cubicBezTo>
                      <a:pt x="443" y="23"/>
                      <a:pt x="268" y="74"/>
                      <a:pt x="155" y="212"/>
                    </a:cubicBezTo>
                    <a:cubicBezTo>
                      <a:pt x="0" y="403"/>
                      <a:pt x="48" y="677"/>
                      <a:pt x="238" y="819"/>
                    </a:cubicBezTo>
                    <a:cubicBezTo>
                      <a:pt x="314" y="876"/>
                      <a:pt x="402" y="903"/>
                      <a:pt x="490" y="903"/>
                    </a:cubicBezTo>
                    <a:cubicBezTo>
                      <a:pt x="626" y="903"/>
                      <a:pt x="764" y="840"/>
                      <a:pt x="857" y="724"/>
                    </a:cubicBezTo>
                    <a:cubicBezTo>
                      <a:pt x="966" y="593"/>
                      <a:pt x="979" y="417"/>
                      <a:pt x="922" y="260"/>
                    </a:cubicBezTo>
                    <a:lnTo>
                      <a:pt x="922" y="260"/>
                    </a:lnTo>
                    <a:cubicBezTo>
                      <a:pt x="975" y="192"/>
                      <a:pt x="942" y="51"/>
                      <a:pt x="822" y="34"/>
                    </a:cubicBezTo>
                    <a:cubicBezTo>
                      <a:pt x="803" y="31"/>
                      <a:pt x="784" y="28"/>
                      <a:pt x="765" y="26"/>
                    </a:cubicBezTo>
                    <a:lnTo>
                      <a:pt x="765" y="26"/>
                    </a:lnTo>
                    <a:cubicBezTo>
                      <a:pt x="742" y="8"/>
                      <a:pt x="716" y="1"/>
                      <a:pt x="691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826" name="Google Shape;826;p24"/>
              <p:cNvSpPr/>
              <p:nvPr/>
            </p:nvSpPr>
            <p:spPr>
              <a:xfrm>
                <a:off x="2815741" y="3552516"/>
                <a:ext cx="281323" cy="15643"/>
              </a:xfrm>
              <a:custGeom>
                <a:avLst/>
                <a:gdLst/>
                <a:ahLst/>
                <a:cxnLst/>
                <a:rect l="l" t="t" r="r" b="b"/>
                <a:pathLst>
                  <a:path w="8812" h="490" extrusionOk="0">
                    <a:moveTo>
                      <a:pt x="8655" y="1"/>
                    </a:moveTo>
                    <a:cubicBezTo>
                      <a:pt x="8652" y="1"/>
                      <a:pt x="8648" y="1"/>
                      <a:pt x="8645" y="1"/>
                    </a:cubicBezTo>
                    <a:cubicBezTo>
                      <a:pt x="5823" y="156"/>
                      <a:pt x="2989" y="227"/>
                      <a:pt x="167" y="227"/>
                    </a:cubicBezTo>
                    <a:cubicBezTo>
                      <a:pt x="1" y="227"/>
                      <a:pt x="1" y="489"/>
                      <a:pt x="167" y="489"/>
                    </a:cubicBezTo>
                    <a:cubicBezTo>
                      <a:pt x="2989" y="489"/>
                      <a:pt x="5823" y="418"/>
                      <a:pt x="8645" y="263"/>
                    </a:cubicBezTo>
                    <a:cubicBezTo>
                      <a:pt x="8808" y="251"/>
                      <a:pt x="8811" y="1"/>
                      <a:pt x="8655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827" name="Google Shape;827;p24"/>
              <p:cNvSpPr/>
              <p:nvPr/>
            </p:nvSpPr>
            <p:spPr>
              <a:xfrm>
                <a:off x="2821073" y="3597369"/>
                <a:ext cx="277109" cy="11078"/>
              </a:xfrm>
              <a:custGeom>
                <a:avLst/>
                <a:gdLst/>
                <a:ahLst/>
                <a:cxnLst/>
                <a:rect l="l" t="t" r="r" b="b"/>
                <a:pathLst>
                  <a:path w="8680" h="347" extrusionOk="0">
                    <a:moveTo>
                      <a:pt x="156" y="1"/>
                    </a:moveTo>
                    <a:cubicBezTo>
                      <a:pt x="0" y="1"/>
                      <a:pt x="4" y="251"/>
                      <a:pt x="167" y="263"/>
                    </a:cubicBezTo>
                    <a:cubicBezTo>
                      <a:pt x="1830" y="320"/>
                      <a:pt x="3489" y="347"/>
                      <a:pt x="5146" y="347"/>
                    </a:cubicBezTo>
                    <a:cubicBezTo>
                      <a:pt x="6265" y="347"/>
                      <a:pt x="7383" y="335"/>
                      <a:pt x="8501" y="311"/>
                    </a:cubicBezTo>
                    <a:cubicBezTo>
                      <a:pt x="8680" y="311"/>
                      <a:pt x="8680" y="49"/>
                      <a:pt x="8501" y="49"/>
                    </a:cubicBezTo>
                    <a:cubicBezTo>
                      <a:pt x="7383" y="73"/>
                      <a:pt x="6265" y="85"/>
                      <a:pt x="5146" y="85"/>
                    </a:cubicBezTo>
                    <a:cubicBezTo>
                      <a:pt x="3489" y="85"/>
                      <a:pt x="1830" y="58"/>
                      <a:pt x="167" y="1"/>
                    </a:cubicBezTo>
                    <a:cubicBezTo>
                      <a:pt x="163" y="1"/>
                      <a:pt x="160" y="1"/>
                      <a:pt x="156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828" name="Google Shape;828;p24"/>
              <p:cNvSpPr/>
              <p:nvPr/>
            </p:nvSpPr>
            <p:spPr>
              <a:xfrm>
                <a:off x="2866309" y="3662239"/>
                <a:ext cx="196913" cy="88975"/>
              </a:xfrm>
              <a:custGeom>
                <a:avLst/>
                <a:gdLst/>
                <a:ahLst/>
                <a:cxnLst/>
                <a:rect l="l" t="t" r="r" b="b"/>
                <a:pathLst>
                  <a:path w="6168" h="2787" extrusionOk="0">
                    <a:moveTo>
                      <a:pt x="1965" y="225"/>
                    </a:moveTo>
                    <a:cubicBezTo>
                      <a:pt x="2158" y="225"/>
                      <a:pt x="2353" y="235"/>
                      <a:pt x="2542" y="248"/>
                    </a:cubicBezTo>
                    <a:lnTo>
                      <a:pt x="2542" y="248"/>
                    </a:lnTo>
                    <a:cubicBezTo>
                      <a:pt x="2544" y="311"/>
                      <a:pt x="2586" y="374"/>
                      <a:pt x="2667" y="374"/>
                    </a:cubicBezTo>
                    <a:cubicBezTo>
                      <a:pt x="3007" y="361"/>
                      <a:pt x="3741" y="253"/>
                      <a:pt x="4407" y="253"/>
                    </a:cubicBezTo>
                    <a:cubicBezTo>
                      <a:pt x="5001" y="253"/>
                      <a:pt x="5540" y="340"/>
                      <a:pt x="5691" y="660"/>
                    </a:cubicBezTo>
                    <a:cubicBezTo>
                      <a:pt x="5751" y="803"/>
                      <a:pt x="5775" y="2041"/>
                      <a:pt x="5691" y="2160"/>
                    </a:cubicBezTo>
                    <a:cubicBezTo>
                      <a:pt x="5519" y="2373"/>
                      <a:pt x="5085" y="2416"/>
                      <a:pt x="4668" y="2416"/>
                    </a:cubicBezTo>
                    <a:cubicBezTo>
                      <a:pt x="4394" y="2416"/>
                      <a:pt x="4129" y="2397"/>
                      <a:pt x="3950" y="2397"/>
                    </a:cubicBezTo>
                    <a:cubicBezTo>
                      <a:pt x="3930" y="2397"/>
                      <a:pt x="3911" y="2398"/>
                      <a:pt x="3894" y="2398"/>
                    </a:cubicBezTo>
                    <a:cubicBezTo>
                      <a:pt x="3517" y="2411"/>
                      <a:pt x="2941" y="2479"/>
                      <a:pt x="2365" y="2479"/>
                    </a:cubicBezTo>
                    <a:cubicBezTo>
                      <a:pt x="1394" y="2479"/>
                      <a:pt x="424" y="2286"/>
                      <a:pt x="417" y="1315"/>
                    </a:cubicBezTo>
                    <a:cubicBezTo>
                      <a:pt x="417" y="399"/>
                      <a:pt x="1163" y="225"/>
                      <a:pt x="1965" y="225"/>
                    </a:cubicBezTo>
                    <a:close/>
                    <a:moveTo>
                      <a:pt x="972" y="0"/>
                    </a:moveTo>
                    <a:cubicBezTo>
                      <a:pt x="833" y="0"/>
                      <a:pt x="700" y="15"/>
                      <a:pt x="596" y="65"/>
                    </a:cubicBezTo>
                    <a:cubicBezTo>
                      <a:pt x="107" y="291"/>
                      <a:pt x="179" y="838"/>
                      <a:pt x="155" y="1315"/>
                    </a:cubicBezTo>
                    <a:cubicBezTo>
                      <a:pt x="131" y="1874"/>
                      <a:pt x="0" y="2327"/>
                      <a:pt x="536" y="2577"/>
                    </a:cubicBezTo>
                    <a:cubicBezTo>
                      <a:pt x="878" y="2738"/>
                      <a:pt x="1323" y="2787"/>
                      <a:pt x="1789" y="2787"/>
                    </a:cubicBezTo>
                    <a:cubicBezTo>
                      <a:pt x="2458" y="2787"/>
                      <a:pt x="3172" y="2686"/>
                      <a:pt x="3691" y="2672"/>
                    </a:cubicBezTo>
                    <a:cubicBezTo>
                      <a:pt x="3704" y="2672"/>
                      <a:pt x="3718" y="2671"/>
                      <a:pt x="3732" y="2671"/>
                    </a:cubicBezTo>
                    <a:cubicBezTo>
                      <a:pt x="3999" y="2671"/>
                      <a:pt x="4464" y="2725"/>
                      <a:pt x="4900" y="2725"/>
                    </a:cubicBezTo>
                    <a:cubicBezTo>
                      <a:pt x="5291" y="2725"/>
                      <a:pt x="5659" y="2682"/>
                      <a:pt x="5834" y="2517"/>
                    </a:cubicBezTo>
                    <a:cubicBezTo>
                      <a:pt x="6168" y="2208"/>
                      <a:pt x="5965" y="1231"/>
                      <a:pt x="5953" y="850"/>
                    </a:cubicBezTo>
                    <a:cubicBezTo>
                      <a:pt x="5941" y="469"/>
                      <a:pt x="5953" y="255"/>
                      <a:pt x="5596" y="88"/>
                    </a:cubicBezTo>
                    <a:cubicBezTo>
                      <a:pt x="5500" y="43"/>
                      <a:pt x="5370" y="28"/>
                      <a:pt x="5232" y="28"/>
                    </a:cubicBezTo>
                    <a:cubicBezTo>
                      <a:pt x="5011" y="28"/>
                      <a:pt x="4769" y="65"/>
                      <a:pt x="4608" y="65"/>
                    </a:cubicBezTo>
                    <a:cubicBezTo>
                      <a:pt x="4222" y="72"/>
                      <a:pt x="3840" y="79"/>
                      <a:pt x="3460" y="88"/>
                    </a:cubicBezTo>
                    <a:lnTo>
                      <a:pt x="3460" y="88"/>
                    </a:lnTo>
                    <a:cubicBezTo>
                      <a:pt x="3439" y="54"/>
                      <a:pt x="3401" y="29"/>
                      <a:pt x="3346" y="29"/>
                    </a:cubicBezTo>
                    <a:lnTo>
                      <a:pt x="1524" y="29"/>
                    </a:lnTo>
                    <a:cubicBezTo>
                      <a:pt x="1371" y="29"/>
                      <a:pt x="1166" y="0"/>
                      <a:pt x="972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829" name="Google Shape;829;p24"/>
              <p:cNvSpPr/>
              <p:nvPr/>
            </p:nvSpPr>
            <p:spPr>
              <a:xfrm>
                <a:off x="2910779" y="3704187"/>
                <a:ext cx="108353" cy="9194"/>
              </a:xfrm>
              <a:custGeom>
                <a:avLst/>
                <a:gdLst/>
                <a:ahLst/>
                <a:cxnLst/>
                <a:rect l="l" t="t" r="r" b="b"/>
                <a:pathLst>
                  <a:path w="3394" h="288" extrusionOk="0">
                    <a:moveTo>
                      <a:pt x="3238" y="0"/>
                    </a:moveTo>
                    <a:cubicBezTo>
                      <a:pt x="3234" y="0"/>
                      <a:pt x="3231" y="0"/>
                      <a:pt x="3227" y="1"/>
                    </a:cubicBezTo>
                    <a:cubicBezTo>
                      <a:pt x="2601" y="15"/>
                      <a:pt x="1971" y="26"/>
                      <a:pt x="1342" y="26"/>
                    </a:cubicBezTo>
                    <a:cubicBezTo>
                      <a:pt x="954" y="26"/>
                      <a:pt x="565" y="22"/>
                      <a:pt x="179" y="13"/>
                    </a:cubicBezTo>
                    <a:cubicBezTo>
                      <a:pt x="0" y="13"/>
                      <a:pt x="0" y="275"/>
                      <a:pt x="179" y="275"/>
                    </a:cubicBezTo>
                    <a:cubicBezTo>
                      <a:pt x="565" y="284"/>
                      <a:pt x="954" y="287"/>
                      <a:pt x="1342" y="287"/>
                    </a:cubicBezTo>
                    <a:cubicBezTo>
                      <a:pt x="1971" y="287"/>
                      <a:pt x="2601" y="277"/>
                      <a:pt x="3227" y="263"/>
                    </a:cubicBezTo>
                    <a:cubicBezTo>
                      <a:pt x="3390" y="251"/>
                      <a:pt x="3393" y="0"/>
                      <a:pt x="3238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sp>
          <p:nvSpPr>
            <p:cNvPr id="830" name="Google Shape;830;p24"/>
            <p:cNvSpPr/>
            <p:nvPr/>
          </p:nvSpPr>
          <p:spPr>
            <a:xfrm>
              <a:off x="2370376" y="1473328"/>
              <a:ext cx="1086759" cy="974383"/>
            </a:xfrm>
            <a:custGeom>
              <a:avLst/>
              <a:gdLst/>
              <a:ahLst/>
              <a:cxnLst/>
              <a:rect l="l" t="t" r="r" b="b"/>
              <a:pathLst>
                <a:path w="34041" h="30521" extrusionOk="0">
                  <a:moveTo>
                    <a:pt x="13566" y="1040"/>
                  </a:moveTo>
                  <a:cubicBezTo>
                    <a:pt x="13620" y="1074"/>
                    <a:pt x="13686" y="1095"/>
                    <a:pt x="13764" y="1098"/>
                  </a:cubicBezTo>
                  <a:cubicBezTo>
                    <a:pt x="17169" y="1206"/>
                    <a:pt x="20563" y="1301"/>
                    <a:pt x="23968" y="1420"/>
                  </a:cubicBezTo>
                  <a:cubicBezTo>
                    <a:pt x="25742" y="1479"/>
                    <a:pt x="27897" y="1444"/>
                    <a:pt x="29302" y="2706"/>
                  </a:cubicBezTo>
                  <a:cubicBezTo>
                    <a:pt x="30611" y="3884"/>
                    <a:pt x="31100" y="5825"/>
                    <a:pt x="31576" y="7456"/>
                  </a:cubicBezTo>
                  <a:cubicBezTo>
                    <a:pt x="32588" y="10933"/>
                    <a:pt x="33076" y="14564"/>
                    <a:pt x="33040" y="18184"/>
                  </a:cubicBezTo>
                  <a:cubicBezTo>
                    <a:pt x="33016" y="19863"/>
                    <a:pt x="32874" y="21553"/>
                    <a:pt x="32624" y="23208"/>
                  </a:cubicBezTo>
                  <a:cubicBezTo>
                    <a:pt x="32338" y="25054"/>
                    <a:pt x="32147" y="27518"/>
                    <a:pt x="30421" y="28566"/>
                  </a:cubicBezTo>
                  <a:cubicBezTo>
                    <a:pt x="28897" y="29507"/>
                    <a:pt x="26706" y="29340"/>
                    <a:pt x="24956" y="29447"/>
                  </a:cubicBezTo>
                  <a:cubicBezTo>
                    <a:pt x="23110" y="29554"/>
                    <a:pt x="21265" y="29638"/>
                    <a:pt x="19420" y="29685"/>
                  </a:cubicBezTo>
                  <a:cubicBezTo>
                    <a:pt x="18059" y="29717"/>
                    <a:pt x="16697" y="29733"/>
                    <a:pt x="15335" y="29733"/>
                  </a:cubicBezTo>
                  <a:cubicBezTo>
                    <a:pt x="13120" y="29733"/>
                    <a:pt x="10904" y="29690"/>
                    <a:pt x="8692" y="29602"/>
                  </a:cubicBezTo>
                  <a:cubicBezTo>
                    <a:pt x="7037" y="29530"/>
                    <a:pt x="5227" y="29614"/>
                    <a:pt x="3608" y="29245"/>
                  </a:cubicBezTo>
                  <a:cubicBezTo>
                    <a:pt x="1251" y="28721"/>
                    <a:pt x="1620" y="26054"/>
                    <a:pt x="1596" y="24161"/>
                  </a:cubicBezTo>
                  <a:cubicBezTo>
                    <a:pt x="1536" y="20637"/>
                    <a:pt x="1524" y="17100"/>
                    <a:pt x="1584" y="13576"/>
                  </a:cubicBezTo>
                  <a:cubicBezTo>
                    <a:pt x="1608" y="11528"/>
                    <a:pt x="1655" y="9480"/>
                    <a:pt x="1739" y="7433"/>
                  </a:cubicBezTo>
                  <a:cubicBezTo>
                    <a:pt x="1810" y="5575"/>
                    <a:pt x="1929" y="3408"/>
                    <a:pt x="3787" y="2408"/>
                  </a:cubicBezTo>
                  <a:cubicBezTo>
                    <a:pt x="5608" y="1432"/>
                    <a:pt x="8204" y="1575"/>
                    <a:pt x="10228" y="1372"/>
                  </a:cubicBezTo>
                  <a:cubicBezTo>
                    <a:pt x="11338" y="1264"/>
                    <a:pt x="12451" y="1152"/>
                    <a:pt x="13566" y="1040"/>
                  </a:cubicBezTo>
                  <a:close/>
                  <a:moveTo>
                    <a:pt x="16153" y="1"/>
                  </a:moveTo>
                  <a:cubicBezTo>
                    <a:pt x="16139" y="1"/>
                    <a:pt x="16125" y="2"/>
                    <a:pt x="16110" y="3"/>
                  </a:cubicBezTo>
                  <a:cubicBezTo>
                    <a:pt x="13931" y="217"/>
                    <a:pt x="11752" y="432"/>
                    <a:pt x="9573" y="646"/>
                  </a:cubicBezTo>
                  <a:cubicBezTo>
                    <a:pt x="7739" y="836"/>
                    <a:pt x="5668" y="801"/>
                    <a:pt x="3941" y="1491"/>
                  </a:cubicBezTo>
                  <a:cubicBezTo>
                    <a:pt x="786" y="2753"/>
                    <a:pt x="977" y="6290"/>
                    <a:pt x="893" y="9135"/>
                  </a:cubicBezTo>
                  <a:cubicBezTo>
                    <a:pt x="762" y="13695"/>
                    <a:pt x="727" y="18243"/>
                    <a:pt x="786" y="22792"/>
                  </a:cubicBezTo>
                  <a:cubicBezTo>
                    <a:pt x="822" y="25518"/>
                    <a:pt x="0" y="29257"/>
                    <a:pt x="3406" y="30007"/>
                  </a:cubicBezTo>
                  <a:cubicBezTo>
                    <a:pt x="5215" y="30400"/>
                    <a:pt x="7192" y="30328"/>
                    <a:pt x="9037" y="30400"/>
                  </a:cubicBezTo>
                  <a:cubicBezTo>
                    <a:pt x="11157" y="30483"/>
                    <a:pt x="13285" y="30521"/>
                    <a:pt x="15407" y="30521"/>
                  </a:cubicBezTo>
                  <a:cubicBezTo>
                    <a:pt x="15705" y="30521"/>
                    <a:pt x="16003" y="30520"/>
                    <a:pt x="16300" y="30519"/>
                  </a:cubicBezTo>
                  <a:cubicBezTo>
                    <a:pt x="18503" y="30507"/>
                    <a:pt x="20693" y="30447"/>
                    <a:pt x="22884" y="30340"/>
                  </a:cubicBezTo>
                  <a:cubicBezTo>
                    <a:pt x="25039" y="30245"/>
                    <a:pt x="27397" y="30316"/>
                    <a:pt x="29504" y="29816"/>
                  </a:cubicBezTo>
                  <a:cubicBezTo>
                    <a:pt x="32790" y="29030"/>
                    <a:pt x="33100" y="25530"/>
                    <a:pt x="33493" y="22672"/>
                  </a:cubicBezTo>
                  <a:cubicBezTo>
                    <a:pt x="34040" y="18589"/>
                    <a:pt x="33898" y="14433"/>
                    <a:pt x="33100" y="10397"/>
                  </a:cubicBezTo>
                  <a:cubicBezTo>
                    <a:pt x="32433" y="7040"/>
                    <a:pt x="31600" y="2170"/>
                    <a:pt x="27790" y="1051"/>
                  </a:cubicBezTo>
                  <a:cubicBezTo>
                    <a:pt x="25837" y="479"/>
                    <a:pt x="23670" y="622"/>
                    <a:pt x="21670" y="563"/>
                  </a:cubicBezTo>
                  <a:cubicBezTo>
                    <a:pt x="19938" y="508"/>
                    <a:pt x="18212" y="453"/>
                    <a:pt x="16487" y="395"/>
                  </a:cubicBezTo>
                  <a:lnTo>
                    <a:pt x="16487" y="395"/>
                  </a:lnTo>
                  <a:cubicBezTo>
                    <a:pt x="16504" y="198"/>
                    <a:pt x="16394" y="1"/>
                    <a:pt x="16153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>
                <a:buClr>
                  <a:schemeClr val="dk1"/>
                </a:buClr>
                <a:buSzPts val="1100"/>
              </a:pPr>
              <a:r>
                <a:rPr lang="en" sz="16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Culmino la Universidad</a:t>
              </a:r>
              <a:endParaRPr sz="16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31" name="Google Shape;831;p24"/>
            <p:cNvSpPr txBox="1"/>
            <p:nvPr/>
          </p:nvSpPr>
          <p:spPr>
            <a:xfrm>
              <a:off x="2605055" y="2956325"/>
              <a:ext cx="617400" cy="257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2000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2014</a:t>
              </a:r>
              <a:endParaRPr sz="2000" dirty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832" name="Google Shape;832;p24"/>
          <p:cNvGrpSpPr/>
          <p:nvPr/>
        </p:nvGrpSpPr>
        <p:grpSpPr>
          <a:xfrm>
            <a:off x="4714825" y="1990318"/>
            <a:ext cx="1342084" cy="3281932"/>
            <a:chOff x="3536118" y="1492738"/>
            <a:chExt cx="1006563" cy="2461449"/>
          </a:xfrm>
        </p:grpSpPr>
        <p:sp>
          <p:nvSpPr>
            <p:cNvPr id="833" name="Google Shape;833;p24"/>
            <p:cNvSpPr/>
            <p:nvPr/>
          </p:nvSpPr>
          <p:spPr>
            <a:xfrm>
              <a:off x="3600123" y="2891850"/>
              <a:ext cx="878552" cy="353050"/>
            </a:xfrm>
            <a:custGeom>
              <a:avLst/>
              <a:gdLst/>
              <a:ahLst/>
              <a:cxnLst/>
              <a:rect l="l" t="t" r="r" b="b"/>
              <a:pathLst>
                <a:path w="26647" h="9824" extrusionOk="0">
                  <a:moveTo>
                    <a:pt x="17641" y="1"/>
                  </a:moveTo>
                  <a:cubicBezTo>
                    <a:pt x="17558" y="1"/>
                    <a:pt x="17472" y="5"/>
                    <a:pt x="17383" y="15"/>
                  </a:cubicBezTo>
                  <a:cubicBezTo>
                    <a:pt x="12609" y="539"/>
                    <a:pt x="7822" y="1063"/>
                    <a:pt x="3036" y="1598"/>
                  </a:cubicBezTo>
                  <a:cubicBezTo>
                    <a:pt x="857" y="1837"/>
                    <a:pt x="0" y="5111"/>
                    <a:pt x="2488" y="5718"/>
                  </a:cubicBezTo>
                  <a:cubicBezTo>
                    <a:pt x="4001" y="6087"/>
                    <a:pt x="5536" y="6385"/>
                    <a:pt x="7072" y="6635"/>
                  </a:cubicBezTo>
                  <a:cubicBezTo>
                    <a:pt x="6317" y="7882"/>
                    <a:pt x="6794" y="9823"/>
                    <a:pt x="8525" y="9823"/>
                  </a:cubicBezTo>
                  <a:cubicBezTo>
                    <a:pt x="8594" y="9823"/>
                    <a:pt x="8666" y="9820"/>
                    <a:pt x="8739" y="9814"/>
                  </a:cubicBezTo>
                  <a:cubicBezTo>
                    <a:pt x="13918" y="9349"/>
                    <a:pt x="19086" y="8707"/>
                    <a:pt x="24229" y="7909"/>
                  </a:cubicBezTo>
                  <a:cubicBezTo>
                    <a:pt x="26646" y="7528"/>
                    <a:pt x="25932" y="3873"/>
                    <a:pt x="23670" y="3789"/>
                  </a:cubicBezTo>
                  <a:cubicBezTo>
                    <a:pt x="22015" y="3730"/>
                    <a:pt x="20360" y="3670"/>
                    <a:pt x="18705" y="3587"/>
                  </a:cubicBezTo>
                  <a:cubicBezTo>
                    <a:pt x="19880" y="2400"/>
                    <a:pt x="19536" y="1"/>
                    <a:pt x="1764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34" name="Google Shape;834;p24"/>
            <p:cNvSpPr/>
            <p:nvPr/>
          </p:nvSpPr>
          <p:spPr>
            <a:xfrm>
              <a:off x="3968494" y="2634601"/>
              <a:ext cx="141811" cy="141811"/>
            </a:xfrm>
            <a:custGeom>
              <a:avLst/>
              <a:gdLst/>
              <a:ahLst/>
              <a:cxnLst/>
              <a:rect l="l" t="t" r="r" b="b"/>
              <a:pathLst>
                <a:path w="4442" h="4442" extrusionOk="0">
                  <a:moveTo>
                    <a:pt x="2227" y="1"/>
                  </a:moveTo>
                  <a:cubicBezTo>
                    <a:pt x="1000" y="1"/>
                    <a:pt x="0" y="1001"/>
                    <a:pt x="0" y="2227"/>
                  </a:cubicBezTo>
                  <a:cubicBezTo>
                    <a:pt x="0" y="3453"/>
                    <a:pt x="1000" y="4442"/>
                    <a:pt x="2227" y="4442"/>
                  </a:cubicBezTo>
                  <a:cubicBezTo>
                    <a:pt x="3453" y="4442"/>
                    <a:pt x="4441" y="3453"/>
                    <a:pt x="4441" y="2227"/>
                  </a:cubicBezTo>
                  <a:cubicBezTo>
                    <a:pt x="4441" y="1001"/>
                    <a:pt x="3453" y="1"/>
                    <a:pt x="2227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grpSp>
          <p:nvGrpSpPr>
            <p:cNvPr id="835" name="Google Shape;835;p24"/>
            <p:cNvGrpSpPr/>
            <p:nvPr/>
          </p:nvGrpSpPr>
          <p:grpSpPr>
            <a:xfrm>
              <a:off x="3706365" y="3336003"/>
              <a:ext cx="666068" cy="618184"/>
              <a:chOff x="3737870" y="3259803"/>
              <a:chExt cx="666068" cy="618184"/>
            </a:xfrm>
          </p:grpSpPr>
          <p:sp>
            <p:nvSpPr>
              <p:cNvPr id="836" name="Google Shape;836;p24"/>
              <p:cNvSpPr/>
              <p:nvPr/>
            </p:nvSpPr>
            <p:spPr>
              <a:xfrm>
                <a:off x="3846125" y="3499043"/>
                <a:ext cx="142960" cy="210577"/>
              </a:xfrm>
              <a:custGeom>
                <a:avLst/>
                <a:gdLst/>
                <a:ahLst/>
                <a:cxnLst/>
                <a:rect l="l" t="t" r="r" b="b"/>
                <a:pathLst>
                  <a:path w="4478" h="6596" extrusionOk="0">
                    <a:moveTo>
                      <a:pt x="1403" y="0"/>
                    </a:moveTo>
                    <a:cubicBezTo>
                      <a:pt x="734" y="0"/>
                      <a:pt x="0" y="763"/>
                      <a:pt x="360" y="1605"/>
                    </a:cubicBezTo>
                    <a:cubicBezTo>
                      <a:pt x="1003" y="3081"/>
                      <a:pt x="1657" y="4569"/>
                      <a:pt x="2300" y="6046"/>
                    </a:cubicBezTo>
                    <a:cubicBezTo>
                      <a:pt x="2469" y="6435"/>
                      <a:pt x="2763" y="6596"/>
                      <a:pt x="3070" y="6596"/>
                    </a:cubicBezTo>
                    <a:cubicBezTo>
                      <a:pt x="3742" y="6596"/>
                      <a:pt x="4478" y="5827"/>
                      <a:pt x="4110" y="4986"/>
                    </a:cubicBezTo>
                    <a:cubicBezTo>
                      <a:pt x="3467" y="3510"/>
                      <a:pt x="2824" y="2033"/>
                      <a:pt x="2169" y="545"/>
                    </a:cubicBezTo>
                    <a:cubicBezTo>
                      <a:pt x="2001" y="160"/>
                      <a:pt x="1709" y="0"/>
                      <a:pt x="140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837" name="Google Shape;837;p24"/>
              <p:cNvSpPr/>
              <p:nvPr/>
            </p:nvSpPr>
            <p:spPr>
              <a:xfrm>
                <a:off x="4073489" y="3468236"/>
                <a:ext cx="82143" cy="88624"/>
              </a:xfrm>
              <a:custGeom>
                <a:avLst/>
                <a:gdLst/>
                <a:ahLst/>
                <a:cxnLst/>
                <a:rect l="l" t="t" r="r" b="b"/>
                <a:pathLst>
                  <a:path w="2573" h="2776" extrusionOk="0">
                    <a:moveTo>
                      <a:pt x="2120" y="1296"/>
                    </a:moveTo>
                    <a:lnTo>
                      <a:pt x="2127" y="1348"/>
                    </a:lnTo>
                    <a:lnTo>
                      <a:pt x="2127" y="1348"/>
                    </a:lnTo>
                    <a:cubicBezTo>
                      <a:pt x="2122" y="1330"/>
                      <a:pt x="2120" y="1313"/>
                      <a:pt x="2120" y="1296"/>
                    </a:cubicBezTo>
                    <a:close/>
                    <a:moveTo>
                      <a:pt x="1719" y="2070"/>
                    </a:moveTo>
                    <a:cubicBezTo>
                      <a:pt x="1709" y="2074"/>
                      <a:pt x="1700" y="2078"/>
                      <a:pt x="1691" y="2081"/>
                    </a:cubicBezTo>
                    <a:cubicBezTo>
                      <a:pt x="1700" y="2072"/>
                      <a:pt x="1709" y="2070"/>
                      <a:pt x="1719" y="2070"/>
                    </a:cubicBezTo>
                    <a:close/>
                    <a:moveTo>
                      <a:pt x="1451" y="1"/>
                    </a:moveTo>
                    <a:cubicBezTo>
                      <a:pt x="1358" y="1"/>
                      <a:pt x="1263" y="15"/>
                      <a:pt x="1167" y="46"/>
                    </a:cubicBezTo>
                    <a:cubicBezTo>
                      <a:pt x="715" y="188"/>
                      <a:pt x="370" y="486"/>
                      <a:pt x="191" y="927"/>
                    </a:cubicBezTo>
                    <a:cubicBezTo>
                      <a:pt x="0" y="1379"/>
                      <a:pt x="36" y="1820"/>
                      <a:pt x="250" y="2260"/>
                    </a:cubicBezTo>
                    <a:cubicBezTo>
                      <a:pt x="358" y="2486"/>
                      <a:pt x="643" y="2677"/>
                      <a:pt x="870" y="2736"/>
                    </a:cubicBezTo>
                    <a:cubicBezTo>
                      <a:pt x="959" y="2762"/>
                      <a:pt x="1060" y="2775"/>
                      <a:pt x="1162" y="2775"/>
                    </a:cubicBezTo>
                    <a:cubicBezTo>
                      <a:pt x="1345" y="2775"/>
                      <a:pt x="1534" y="2733"/>
                      <a:pt x="1679" y="2641"/>
                    </a:cubicBezTo>
                    <a:cubicBezTo>
                      <a:pt x="2005" y="2429"/>
                      <a:pt x="2172" y="2120"/>
                      <a:pt x="2185" y="1786"/>
                    </a:cubicBezTo>
                    <a:lnTo>
                      <a:pt x="2185" y="1786"/>
                    </a:lnTo>
                    <a:cubicBezTo>
                      <a:pt x="2442" y="1525"/>
                      <a:pt x="2573" y="1146"/>
                      <a:pt x="2453" y="772"/>
                    </a:cubicBezTo>
                    <a:cubicBezTo>
                      <a:pt x="2315" y="337"/>
                      <a:pt x="1906" y="1"/>
                      <a:pt x="145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838" name="Google Shape;838;p24"/>
              <p:cNvSpPr/>
              <p:nvPr/>
            </p:nvSpPr>
            <p:spPr>
              <a:xfrm>
                <a:off x="4043863" y="3353149"/>
                <a:ext cx="224273" cy="285856"/>
              </a:xfrm>
              <a:custGeom>
                <a:avLst/>
                <a:gdLst/>
                <a:ahLst/>
                <a:cxnLst/>
                <a:rect l="l" t="t" r="r" b="b"/>
                <a:pathLst>
                  <a:path w="7025" h="8954" extrusionOk="0">
                    <a:moveTo>
                      <a:pt x="1588" y="1"/>
                    </a:moveTo>
                    <a:cubicBezTo>
                      <a:pt x="1508" y="1"/>
                      <a:pt x="1427" y="3"/>
                      <a:pt x="1345" y="7"/>
                    </a:cubicBezTo>
                    <a:cubicBezTo>
                      <a:pt x="34" y="77"/>
                      <a:pt x="1" y="2104"/>
                      <a:pt x="1279" y="2104"/>
                    </a:cubicBezTo>
                    <a:cubicBezTo>
                      <a:pt x="1300" y="2104"/>
                      <a:pt x="1323" y="2104"/>
                      <a:pt x="1345" y="2103"/>
                    </a:cubicBezTo>
                    <a:cubicBezTo>
                      <a:pt x="1389" y="2100"/>
                      <a:pt x="1432" y="2099"/>
                      <a:pt x="1475" y="2099"/>
                    </a:cubicBezTo>
                    <a:cubicBezTo>
                      <a:pt x="3946" y="2099"/>
                      <a:pt x="4768" y="5767"/>
                      <a:pt x="4417" y="7639"/>
                    </a:cubicBezTo>
                    <a:cubicBezTo>
                      <a:pt x="4267" y="8434"/>
                      <a:pt x="4939" y="8953"/>
                      <a:pt x="5553" y="8953"/>
                    </a:cubicBezTo>
                    <a:cubicBezTo>
                      <a:pt x="5960" y="8953"/>
                      <a:pt x="6341" y="8725"/>
                      <a:pt x="6441" y="8199"/>
                    </a:cubicBezTo>
                    <a:cubicBezTo>
                      <a:pt x="7024" y="5037"/>
                      <a:pt x="5470" y="1"/>
                      <a:pt x="158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839" name="Google Shape;839;p24"/>
              <p:cNvSpPr/>
              <p:nvPr/>
            </p:nvSpPr>
            <p:spPr>
              <a:xfrm>
                <a:off x="3935896" y="3732695"/>
                <a:ext cx="72246" cy="66947"/>
              </a:xfrm>
              <a:custGeom>
                <a:avLst/>
                <a:gdLst/>
                <a:ahLst/>
                <a:cxnLst/>
                <a:rect l="l" t="t" r="r" b="b"/>
                <a:pathLst>
                  <a:path w="2263" h="2097" extrusionOk="0">
                    <a:moveTo>
                      <a:pt x="1084" y="1"/>
                    </a:moveTo>
                    <a:cubicBezTo>
                      <a:pt x="536" y="1"/>
                      <a:pt x="0" y="477"/>
                      <a:pt x="36" y="1048"/>
                    </a:cubicBezTo>
                    <a:cubicBezTo>
                      <a:pt x="60" y="1608"/>
                      <a:pt x="489" y="2096"/>
                      <a:pt x="1084" y="2096"/>
                    </a:cubicBezTo>
                    <a:lnTo>
                      <a:pt x="1191" y="2096"/>
                    </a:lnTo>
                    <a:cubicBezTo>
                      <a:pt x="1739" y="2096"/>
                      <a:pt x="2263" y="1608"/>
                      <a:pt x="2239" y="1048"/>
                    </a:cubicBezTo>
                    <a:cubicBezTo>
                      <a:pt x="2215" y="477"/>
                      <a:pt x="1786" y="1"/>
                      <a:pt x="119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840" name="Google Shape;840;p24"/>
              <p:cNvSpPr/>
              <p:nvPr/>
            </p:nvSpPr>
            <p:spPr>
              <a:xfrm>
                <a:off x="3737870" y="3511270"/>
                <a:ext cx="180568" cy="203394"/>
              </a:xfrm>
              <a:custGeom>
                <a:avLst/>
                <a:gdLst/>
                <a:ahLst/>
                <a:cxnLst/>
                <a:rect l="l" t="t" r="r" b="b"/>
                <a:pathLst>
                  <a:path w="5656" h="6371" extrusionOk="0">
                    <a:moveTo>
                      <a:pt x="3814" y="1"/>
                    </a:moveTo>
                    <a:cubicBezTo>
                      <a:pt x="3769" y="1"/>
                      <a:pt x="3720" y="10"/>
                      <a:pt x="3667" y="31"/>
                    </a:cubicBezTo>
                    <a:cubicBezTo>
                      <a:pt x="1870" y="722"/>
                      <a:pt x="0" y="2281"/>
                      <a:pt x="262" y="4460"/>
                    </a:cubicBezTo>
                    <a:cubicBezTo>
                      <a:pt x="458" y="6024"/>
                      <a:pt x="1767" y="6371"/>
                      <a:pt x="3129" y="6371"/>
                    </a:cubicBezTo>
                    <a:cubicBezTo>
                      <a:pt x="3841" y="6371"/>
                      <a:pt x="4567" y="6276"/>
                      <a:pt x="5156" y="6210"/>
                    </a:cubicBezTo>
                    <a:cubicBezTo>
                      <a:pt x="5638" y="6164"/>
                      <a:pt x="5655" y="5421"/>
                      <a:pt x="5208" y="5421"/>
                    </a:cubicBezTo>
                    <a:cubicBezTo>
                      <a:pt x="5191" y="5421"/>
                      <a:pt x="5174" y="5422"/>
                      <a:pt x="5156" y="5425"/>
                    </a:cubicBezTo>
                    <a:cubicBezTo>
                      <a:pt x="4674" y="5476"/>
                      <a:pt x="3925" y="5591"/>
                      <a:pt x="3196" y="5591"/>
                    </a:cubicBezTo>
                    <a:cubicBezTo>
                      <a:pt x="2230" y="5591"/>
                      <a:pt x="1301" y="5389"/>
                      <a:pt x="1084" y="4567"/>
                    </a:cubicBezTo>
                    <a:cubicBezTo>
                      <a:pt x="596" y="2758"/>
                      <a:pt x="2477" y="1329"/>
                      <a:pt x="3882" y="781"/>
                    </a:cubicBezTo>
                    <a:cubicBezTo>
                      <a:pt x="4295" y="622"/>
                      <a:pt x="4180" y="1"/>
                      <a:pt x="3814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841" name="Google Shape;841;p24"/>
              <p:cNvSpPr/>
              <p:nvPr/>
            </p:nvSpPr>
            <p:spPr>
              <a:xfrm>
                <a:off x="3849221" y="3477590"/>
                <a:ext cx="153974" cy="224273"/>
              </a:xfrm>
              <a:custGeom>
                <a:avLst/>
                <a:gdLst/>
                <a:ahLst/>
                <a:cxnLst/>
                <a:rect l="l" t="t" r="r" b="b"/>
                <a:pathLst>
                  <a:path w="4823" h="7025" extrusionOk="0">
                    <a:moveTo>
                      <a:pt x="1722" y="511"/>
                    </a:moveTo>
                    <a:lnTo>
                      <a:pt x="1722" y="511"/>
                    </a:lnTo>
                    <a:cubicBezTo>
                      <a:pt x="2162" y="1302"/>
                      <a:pt x="2369" y="2281"/>
                      <a:pt x="2787" y="3086"/>
                    </a:cubicBezTo>
                    <a:cubicBezTo>
                      <a:pt x="3263" y="4027"/>
                      <a:pt x="4823" y="5777"/>
                      <a:pt x="3394" y="6634"/>
                    </a:cubicBezTo>
                    <a:cubicBezTo>
                      <a:pt x="3203" y="6748"/>
                      <a:pt x="3030" y="6798"/>
                      <a:pt x="2873" y="6798"/>
                    </a:cubicBezTo>
                    <a:cubicBezTo>
                      <a:pt x="1947" y="6798"/>
                      <a:pt x="1585" y="5046"/>
                      <a:pt x="1310" y="4313"/>
                    </a:cubicBezTo>
                    <a:cubicBezTo>
                      <a:pt x="1072" y="3705"/>
                      <a:pt x="715" y="3027"/>
                      <a:pt x="596" y="2396"/>
                    </a:cubicBezTo>
                    <a:cubicBezTo>
                      <a:pt x="395" y="1248"/>
                      <a:pt x="770" y="958"/>
                      <a:pt x="1722" y="511"/>
                    </a:cubicBezTo>
                    <a:close/>
                    <a:moveTo>
                      <a:pt x="1640" y="0"/>
                    </a:moveTo>
                    <a:cubicBezTo>
                      <a:pt x="1548" y="0"/>
                      <a:pt x="1459" y="94"/>
                      <a:pt x="1525" y="193"/>
                    </a:cubicBezTo>
                    <a:cubicBezTo>
                      <a:pt x="1546" y="224"/>
                      <a:pt x="1567" y="254"/>
                      <a:pt x="1587" y="286"/>
                    </a:cubicBezTo>
                    <a:lnTo>
                      <a:pt x="1587" y="286"/>
                    </a:lnTo>
                    <a:cubicBezTo>
                      <a:pt x="914" y="589"/>
                      <a:pt x="166" y="725"/>
                      <a:pt x="72" y="1527"/>
                    </a:cubicBezTo>
                    <a:cubicBezTo>
                      <a:pt x="1" y="2205"/>
                      <a:pt x="644" y="3277"/>
                      <a:pt x="870" y="3908"/>
                    </a:cubicBezTo>
                    <a:cubicBezTo>
                      <a:pt x="1179" y="4717"/>
                      <a:pt x="1441" y="6099"/>
                      <a:pt x="2001" y="6789"/>
                    </a:cubicBezTo>
                    <a:cubicBezTo>
                      <a:pt x="2148" y="6970"/>
                      <a:pt x="2300" y="7025"/>
                      <a:pt x="2473" y="7025"/>
                    </a:cubicBezTo>
                    <a:cubicBezTo>
                      <a:pt x="2665" y="7025"/>
                      <a:pt x="2881" y="6958"/>
                      <a:pt x="3144" y="6920"/>
                    </a:cubicBezTo>
                    <a:cubicBezTo>
                      <a:pt x="4097" y="6813"/>
                      <a:pt x="4799" y="6777"/>
                      <a:pt x="4442" y="5694"/>
                    </a:cubicBezTo>
                    <a:cubicBezTo>
                      <a:pt x="4132" y="4729"/>
                      <a:pt x="3465" y="3848"/>
                      <a:pt x="3013" y="2955"/>
                    </a:cubicBezTo>
                    <a:cubicBezTo>
                      <a:pt x="2549" y="2027"/>
                      <a:pt x="2346" y="919"/>
                      <a:pt x="1751" y="62"/>
                    </a:cubicBezTo>
                    <a:cubicBezTo>
                      <a:pt x="1722" y="18"/>
                      <a:pt x="1681" y="0"/>
                      <a:pt x="1640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842" name="Google Shape;842;p24"/>
              <p:cNvSpPr/>
              <p:nvPr/>
            </p:nvSpPr>
            <p:spPr>
              <a:xfrm>
                <a:off x="3895160" y="3369303"/>
                <a:ext cx="302266" cy="307629"/>
              </a:xfrm>
              <a:custGeom>
                <a:avLst/>
                <a:gdLst/>
                <a:ahLst/>
                <a:cxnLst/>
                <a:rect l="l" t="t" r="r" b="b"/>
                <a:pathLst>
                  <a:path w="9468" h="9636" extrusionOk="0">
                    <a:moveTo>
                      <a:pt x="4706" y="0"/>
                    </a:moveTo>
                    <a:cubicBezTo>
                      <a:pt x="4668" y="0"/>
                      <a:pt x="4628" y="8"/>
                      <a:pt x="4586" y="25"/>
                    </a:cubicBezTo>
                    <a:cubicBezTo>
                      <a:pt x="2693" y="811"/>
                      <a:pt x="1241" y="2037"/>
                      <a:pt x="181" y="3787"/>
                    </a:cubicBezTo>
                    <a:cubicBezTo>
                      <a:pt x="0" y="4092"/>
                      <a:pt x="268" y="4373"/>
                      <a:pt x="537" y="4373"/>
                    </a:cubicBezTo>
                    <a:cubicBezTo>
                      <a:pt x="658" y="4373"/>
                      <a:pt x="779" y="4317"/>
                      <a:pt x="860" y="4180"/>
                    </a:cubicBezTo>
                    <a:cubicBezTo>
                      <a:pt x="1720" y="2754"/>
                      <a:pt x="2878" y="1687"/>
                      <a:pt x="4362" y="977"/>
                    </a:cubicBezTo>
                    <a:lnTo>
                      <a:pt x="4362" y="977"/>
                    </a:lnTo>
                    <a:cubicBezTo>
                      <a:pt x="4744" y="3819"/>
                      <a:pt x="5403" y="6857"/>
                      <a:pt x="7818" y="8498"/>
                    </a:cubicBezTo>
                    <a:lnTo>
                      <a:pt x="7818" y="8498"/>
                    </a:lnTo>
                    <a:cubicBezTo>
                      <a:pt x="6311" y="8738"/>
                      <a:pt x="4800" y="8850"/>
                      <a:pt x="3270" y="8850"/>
                    </a:cubicBezTo>
                    <a:cubicBezTo>
                      <a:pt x="3146" y="8850"/>
                      <a:pt x="3021" y="8849"/>
                      <a:pt x="2896" y="8848"/>
                    </a:cubicBezTo>
                    <a:cubicBezTo>
                      <a:pt x="2396" y="8848"/>
                      <a:pt x="2396" y="9633"/>
                      <a:pt x="2896" y="9633"/>
                    </a:cubicBezTo>
                    <a:cubicBezTo>
                      <a:pt x="3011" y="9635"/>
                      <a:pt x="3127" y="9635"/>
                      <a:pt x="3243" y="9635"/>
                    </a:cubicBezTo>
                    <a:cubicBezTo>
                      <a:pt x="5207" y="9635"/>
                      <a:pt x="7140" y="9444"/>
                      <a:pt x="9063" y="9062"/>
                    </a:cubicBezTo>
                    <a:cubicBezTo>
                      <a:pt x="9385" y="9002"/>
                      <a:pt x="9468" y="8490"/>
                      <a:pt x="9158" y="8348"/>
                    </a:cubicBezTo>
                    <a:cubicBezTo>
                      <a:pt x="6027" y="6943"/>
                      <a:pt x="5455" y="3478"/>
                      <a:pt x="5074" y="406"/>
                    </a:cubicBezTo>
                    <a:cubicBezTo>
                      <a:pt x="5054" y="216"/>
                      <a:pt x="4908" y="0"/>
                      <a:pt x="4706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843" name="Google Shape;843;p24"/>
              <p:cNvSpPr/>
              <p:nvPr/>
            </p:nvSpPr>
            <p:spPr>
              <a:xfrm>
                <a:off x="4030998" y="3343380"/>
                <a:ext cx="242853" cy="318803"/>
              </a:xfrm>
              <a:custGeom>
                <a:avLst/>
                <a:gdLst/>
                <a:ahLst/>
                <a:cxnLst/>
                <a:rect l="l" t="t" r="r" b="b"/>
                <a:pathLst>
                  <a:path w="7607" h="9986" extrusionOk="0">
                    <a:moveTo>
                      <a:pt x="2343" y="0"/>
                    </a:moveTo>
                    <a:cubicBezTo>
                      <a:pt x="1567" y="0"/>
                      <a:pt x="812" y="370"/>
                      <a:pt x="200" y="1290"/>
                    </a:cubicBezTo>
                    <a:cubicBezTo>
                      <a:pt x="1" y="1581"/>
                      <a:pt x="278" y="1860"/>
                      <a:pt x="556" y="1860"/>
                    </a:cubicBezTo>
                    <a:cubicBezTo>
                      <a:pt x="676" y="1860"/>
                      <a:pt x="796" y="1808"/>
                      <a:pt x="879" y="1682"/>
                    </a:cubicBezTo>
                    <a:cubicBezTo>
                      <a:pt x="1369" y="953"/>
                      <a:pt x="1911" y="663"/>
                      <a:pt x="2453" y="663"/>
                    </a:cubicBezTo>
                    <a:cubicBezTo>
                      <a:pt x="4009" y="663"/>
                      <a:pt x="5568" y="3048"/>
                      <a:pt x="5903" y="4302"/>
                    </a:cubicBezTo>
                    <a:cubicBezTo>
                      <a:pt x="6083" y="4979"/>
                      <a:pt x="6789" y="9272"/>
                      <a:pt x="5326" y="9272"/>
                    </a:cubicBezTo>
                    <a:cubicBezTo>
                      <a:pt x="5142" y="9272"/>
                      <a:pt x="4923" y="9204"/>
                      <a:pt x="4665" y="9052"/>
                    </a:cubicBezTo>
                    <a:cubicBezTo>
                      <a:pt x="4596" y="9011"/>
                      <a:pt x="4528" y="8993"/>
                      <a:pt x="4464" y="8993"/>
                    </a:cubicBezTo>
                    <a:cubicBezTo>
                      <a:pt x="4122" y="8993"/>
                      <a:pt x="3901" y="9510"/>
                      <a:pt x="4272" y="9731"/>
                    </a:cubicBezTo>
                    <a:cubicBezTo>
                      <a:pt x="4564" y="9903"/>
                      <a:pt x="4874" y="9985"/>
                      <a:pt x="5177" y="9985"/>
                    </a:cubicBezTo>
                    <a:cubicBezTo>
                      <a:pt x="5776" y="9985"/>
                      <a:pt x="6349" y="9665"/>
                      <a:pt x="6713" y="9088"/>
                    </a:cubicBezTo>
                    <a:cubicBezTo>
                      <a:pt x="7606" y="7695"/>
                      <a:pt x="6987" y="4992"/>
                      <a:pt x="6499" y="3552"/>
                    </a:cubicBezTo>
                    <a:cubicBezTo>
                      <a:pt x="5938" y="1870"/>
                      <a:pt x="4088" y="0"/>
                      <a:pt x="2343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844" name="Google Shape;844;p24"/>
              <p:cNvSpPr/>
              <p:nvPr/>
            </p:nvSpPr>
            <p:spPr>
              <a:xfrm>
                <a:off x="4065124" y="3472641"/>
                <a:ext cx="104554" cy="93508"/>
              </a:xfrm>
              <a:custGeom>
                <a:avLst/>
                <a:gdLst/>
                <a:ahLst/>
                <a:cxnLst/>
                <a:rect l="l" t="t" r="r" b="b"/>
                <a:pathLst>
                  <a:path w="3275" h="2929" extrusionOk="0">
                    <a:moveTo>
                      <a:pt x="2095" y="0"/>
                    </a:moveTo>
                    <a:cubicBezTo>
                      <a:pt x="1389" y="0"/>
                      <a:pt x="502" y="374"/>
                      <a:pt x="120" y="622"/>
                    </a:cubicBezTo>
                    <a:cubicBezTo>
                      <a:pt x="1" y="701"/>
                      <a:pt x="71" y="871"/>
                      <a:pt x="181" y="871"/>
                    </a:cubicBezTo>
                    <a:cubicBezTo>
                      <a:pt x="203" y="871"/>
                      <a:pt x="227" y="864"/>
                      <a:pt x="251" y="848"/>
                    </a:cubicBezTo>
                    <a:cubicBezTo>
                      <a:pt x="561" y="648"/>
                      <a:pt x="1435" y="292"/>
                      <a:pt x="2076" y="292"/>
                    </a:cubicBezTo>
                    <a:cubicBezTo>
                      <a:pt x="2541" y="292"/>
                      <a:pt x="2884" y="480"/>
                      <a:pt x="2798" y="1051"/>
                    </a:cubicBezTo>
                    <a:cubicBezTo>
                      <a:pt x="2679" y="1896"/>
                      <a:pt x="1822" y="2396"/>
                      <a:pt x="1108" y="2670"/>
                    </a:cubicBezTo>
                    <a:cubicBezTo>
                      <a:pt x="969" y="2723"/>
                      <a:pt x="1012" y="2929"/>
                      <a:pt x="1133" y="2929"/>
                    </a:cubicBezTo>
                    <a:cubicBezTo>
                      <a:pt x="1148" y="2929"/>
                      <a:pt x="1163" y="2926"/>
                      <a:pt x="1179" y="2920"/>
                    </a:cubicBezTo>
                    <a:cubicBezTo>
                      <a:pt x="2060" y="2586"/>
                      <a:pt x="3275" y="1801"/>
                      <a:pt x="3072" y="681"/>
                    </a:cubicBezTo>
                    <a:cubicBezTo>
                      <a:pt x="2976" y="174"/>
                      <a:pt x="2578" y="0"/>
                      <a:pt x="2095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845" name="Google Shape;845;p24"/>
              <p:cNvSpPr/>
              <p:nvPr/>
            </p:nvSpPr>
            <p:spPr>
              <a:xfrm>
                <a:off x="4051908" y="3388904"/>
                <a:ext cx="159593" cy="255847"/>
              </a:xfrm>
              <a:custGeom>
                <a:avLst/>
                <a:gdLst/>
                <a:ahLst/>
                <a:cxnLst/>
                <a:rect l="l" t="t" r="r" b="b"/>
                <a:pathLst>
                  <a:path w="4999" h="8014" extrusionOk="0">
                    <a:moveTo>
                      <a:pt x="183" y="0"/>
                    </a:moveTo>
                    <a:cubicBezTo>
                      <a:pt x="47" y="0"/>
                      <a:pt x="0" y="213"/>
                      <a:pt x="153" y="256"/>
                    </a:cubicBezTo>
                    <a:cubicBezTo>
                      <a:pt x="3748" y="1257"/>
                      <a:pt x="4713" y="4519"/>
                      <a:pt x="4308" y="7888"/>
                    </a:cubicBezTo>
                    <a:cubicBezTo>
                      <a:pt x="4296" y="7972"/>
                      <a:pt x="4355" y="8013"/>
                      <a:pt x="4421" y="8013"/>
                    </a:cubicBezTo>
                    <a:cubicBezTo>
                      <a:pt x="4486" y="8013"/>
                      <a:pt x="4558" y="7972"/>
                      <a:pt x="4570" y="7888"/>
                    </a:cubicBezTo>
                    <a:cubicBezTo>
                      <a:pt x="4998" y="4388"/>
                      <a:pt x="3927" y="1030"/>
                      <a:pt x="224" y="6"/>
                    </a:cubicBezTo>
                    <a:cubicBezTo>
                      <a:pt x="210" y="2"/>
                      <a:pt x="196" y="0"/>
                      <a:pt x="183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846" name="Google Shape;846;p24"/>
              <p:cNvSpPr/>
              <p:nvPr/>
            </p:nvSpPr>
            <p:spPr>
              <a:xfrm>
                <a:off x="4206485" y="3259803"/>
                <a:ext cx="60083" cy="94275"/>
              </a:xfrm>
              <a:custGeom>
                <a:avLst/>
                <a:gdLst/>
                <a:ahLst/>
                <a:cxnLst/>
                <a:rect l="l" t="t" r="r" b="b"/>
                <a:pathLst>
                  <a:path w="1882" h="2953" extrusionOk="0">
                    <a:moveTo>
                      <a:pt x="1701" y="0"/>
                    </a:moveTo>
                    <a:cubicBezTo>
                      <a:pt x="1661" y="0"/>
                      <a:pt x="1623" y="18"/>
                      <a:pt x="1597" y="62"/>
                    </a:cubicBezTo>
                    <a:cubicBezTo>
                      <a:pt x="1037" y="931"/>
                      <a:pt x="526" y="1824"/>
                      <a:pt x="49" y="2753"/>
                    </a:cubicBezTo>
                    <a:cubicBezTo>
                      <a:pt x="0" y="2858"/>
                      <a:pt x="91" y="2953"/>
                      <a:pt x="175" y="2953"/>
                    </a:cubicBezTo>
                    <a:cubicBezTo>
                      <a:pt x="215" y="2953"/>
                      <a:pt x="253" y="2933"/>
                      <a:pt x="275" y="2884"/>
                    </a:cubicBezTo>
                    <a:cubicBezTo>
                      <a:pt x="752" y="1967"/>
                      <a:pt x="1264" y="1062"/>
                      <a:pt x="1823" y="193"/>
                    </a:cubicBezTo>
                    <a:cubicBezTo>
                      <a:pt x="1881" y="94"/>
                      <a:pt x="1790" y="0"/>
                      <a:pt x="1701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847" name="Google Shape;847;p24"/>
              <p:cNvSpPr/>
              <p:nvPr/>
            </p:nvSpPr>
            <p:spPr>
              <a:xfrm>
                <a:off x="4264427" y="3390309"/>
                <a:ext cx="99351" cy="44344"/>
              </a:xfrm>
              <a:custGeom>
                <a:avLst/>
                <a:gdLst/>
                <a:ahLst/>
                <a:cxnLst/>
                <a:rect l="l" t="t" r="r" b="b"/>
                <a:pathLst>
                  <a:path w="3112" h="1389" extrusionOk="0">
                    <a:moveTo>
                      <a:pt x="2959" y="1"/>
                    </a:moveTo>
                    <a:cubicBezTo>
                      <a:pt x="2945" y="1"/>
                      <a:pt x="2930" y="4"/>
                      <a:pt x="2913" y="10"/>
                    </a:cubicBezTo>
                    <a:lnTo>
                      <a:pt x="139" y="1117"/>
                    </a:lnTo>
                    <a:cubicBezTo>
                      <a:pt x="1" y="1181"/>
                      <a:pt x="43" y="1388"/>
                      <a:pt x="165" y="1388"/>
                    </a:cubicBezTo>
                    <a:cubicBezTo>
                      <a:pt x="179" y="1388"/>
                      <a:pt x="194" y="1385"/>
                      <a:pt x="211" y="1379"/>
                    </a:cubicBezTo>
                    <a:cubicBezTo>
                      <a:pt x="1139" y="998"/>
                      <a:pt x="2056" y="629"/>
                      <a:pt x="2973" y="260"/>
                    </a:cubicBezTo>
                    <a:cubicBezTo>
                      <a:pt x="3111" y="207"/>
                      <a:pt x="3078" y="1"/>
                      <a:pt x="2959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848" name="Google Shape;848;p24"/>
              <p:cNvSpPr/>
              <p:nvPr/>
            </p:nvSpPr>
            <p:spPr>
              <a:xfrm>
                <a:off x="4297756" y="3507247"/>
                <a:ext cx="91625" cy="13057"/>
              </a:xfrm>
              <a:custGeom>
                <a:avLst/>
                <a:gdLst/>
                <a:ahLst/>
                <a:cxnLst/>
                <a:rect l="l" t="t" r="r" b="b"/>
                <a:pathLst>
                  <a:path w="2870" h="409" extrusionOk="0">
                    <a:moveTo>
                      <a:pt x="420" y="0"/>
                    </a:moveTo>
                    <a:cubicBezTo>
                      <a:pt x="336" y="0"/>
                      <a:pt x="251" y="1"/>
                      <a:pt x="167" y="2"/>
                    </a:cubicBezTo>
                    <a:cubicBezTo>
                      <a:pt x="0" y="2"/>
                      <a:pt x="0" y="264"/>
                      <a:pt x="167" y="264"/>
                    </a:cubicBezTo>
                    <a:cubicBezTo>
                      <a:pt x="251" y="263"/>
                      <a:pt x="336" y="262"/>
                      <a:pt x="420" y="262"/>
                    </a:cubicBezTo>
                    <a:cubicBezTo>
                      <a:pt x="1181" y="262"/>
                      <a:pt x="1942" y="311"/>
                      <a:pt x="2703" y="407"/>
                    </a:cubicBezTo>
                    <a:cubicBezTo>
                      <a:pt x="2710" y="408"/>
                      <a:pt x="2717" y="409"/>
                      <a:pt x="2724" y="409"/>
                    </a:cubicBezTo>
                    <a:cubicBezTo>
                      <a:pt x="2869" y="409"/>
                      <a:pt x="2862" y="168"/>
                      <a:pt x="2703" y="145"/>
                    </a:cubicBezTo>
                    <a:cubicBezTo>
                      <a:pt x="1942" y="49"/>
                      <a:pt x="1181" y="0"/>
                      <a:pt x="420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849" name="Google Shape;849;p24"/>
              <p:cNvSpPr/>
              <p:nvPr/>
            </p:nvSpPr>
            <p:spPr>
              <a:xfrm>
                <a:off x="4301523" y="3588143"/>
                <a:ext cx="102415" cy="38597"/>
              </a:xfrm>
              <a:custGeom>
                <a:avLst/>
                <a:gdLst/>
                <a:ahLst/>
                <a:cxnLst/>
                <a:rect l="l" t="t" r="r" b="b"/>
                <a:pathLst>
                  <a:path w="3208" h="1209" extrusionOk="0">
                    <a:moveTo>
                      <a:pt x="196" y="1"/>
                    </a:moveTo>
                    <a:cubicBezTo>
                      <a:pt x="52" y="1"/>
                      <a:pt x="0" y="221"/>
                      <a:pt x="156" y="254"/>
                    </a:cubicBezTo>
                    <a:cubicBezTo>
                      <a:pt x="1120" y="457"/>
                      <a:pt x="2049" y="766"/>
                      <a:pt x="2942" y="1195"/>
                    </a:cubicBezTo>
                    <a:cubicBezTo>
                      <a:pt x="2963" y="1204"/>
                      <a:pt x="2983" y="1209"/>
                      <a:pt x="3002" y="1209"/>
                    </a:cubicBezTo>
                    <a:cubicBezTo>
                      <a:pt x="3127" y="1209"/>
                      <a:pt x="3207" y="1031"/>
                      <a:pt x="3073" y="969"/>
                    </a:cubicBezTo>
                    <a:cubicBezTo>
                      <a:pt x="2156" y="528"/>
                      <a:pt x="1216" y="207"/>
                      <a:pt x="227" y="4"/>
                    </a:cubicBezTo>
                    <a:cubicBezTo>
                      <a:pt x="216" y="2"/>
                      <a:pt x="206" y="1"/>
                      <a:pt x="196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850" name="Google Shape;850;p24"/>
              <p:cNvSpPr/>
              <p:nvPr/>
            </p:nvSpPr>
            <p:spPr>
              <a:xfrm>
                <a:off x="3867578" y="3696589"/>
                <a:ext cx="200234" cy="181398"/>
              </a:xfrm>
              <a:custGeom>
                <a:avLst/>
                <a:gdLst/>
                <a:ahLst/>
                <a:cxnLst/>
                <a:rect l="l" t="t" r="r" b="b"/>
                <a:pathLst>
                  <a:path w="6272" h="5682" extrusionOk="0">
                    <a:moveTo>
                      <a:pt x="480" y="0"/>
                    </a:moveTo>
                    <a:cubicBezTo>
                      <a:pt x="235" y="0"/>
                      <a:pt x="1" y="188"/>
                      <a:pt x="116" y="477"/>
                    </a:cubicBezTo>
                    <a:cubicBezTo>
                      <a:pt x="676" y="1846"/>
                      <a:pt x="1236" y="3215"/>
                      <a:pt x="1807" y="4596"/>
                    </a:cubicBezTo>
                    <a:cubicBezTo>
                      <a:pt x="2140" y="5404"/>
                      <a:pt x="2632" y="5681"/>
                      <a:pt x="3404" y="5681"/>
                    </a:cubicBezTo>
                    <a:cubicBezTo>
                      <a:pt x="3599" y="5681"/>
                      <a:pt x="3812" y="5663"/>
                      <a:pt x="4045" y="5632"/>
                    </a:cubicBezTo>
                    <a:cubicBezTo>
                      <a:pt x="6272" y="5335"/>
                      <a:pt x="3867" y="1453"/>
                      <a:pt x="3581" y="417"/>
                    </a:cubicBezTo>
                    <a:cubicBezTo>
                      <a:pt x="3524" y="222"/>
                      <a:pt x="3369" y="137"/>
                      <a:pt x="3213" y="137"/>
                    </a:cubicBezTo>
                    <a:cubicBezTo>
                      <a:pt x="2979" y="137"/>
                      <a:pt x="2741" y="327"/>
                      <a:pt x="2819" y="620"/>
                    </a:cubicBezTo>
                    <a:cubicBezTo>
                      <a:pt x="2998" y="1274"/>
                      <a:pt x="3271" y="1882"/>
                      <a:pt x="3557" y="2501"/>
                    </a:cubicBezTo>
                    <a:cubicBezTo>
                      <a:pt x="3736" y="2906"/>
                      <a:pt x="3914" y="3310"/>
                      <a:pt x="4033" y="3739"/>
                    </a:cubicBezTo>
                    <a:cubicBezTo>
                      <a:pt x="4105" y="3953"/>
                      <a:pt x="4141" y="4168"/>
                      <a:pt x="4164" y="4394"/>
                    </a:cubicBezTo>
                    <a:cubicBezTo>
                      <a:pt x="4136" y="4729"/>
                      <a:pt x="3999" y="4897"/>
                      <a:pt x="3764" y="4897"/>
                    </a:cubicBezTo>
                    <a:cubicBezTo>
                      <a:pt x="3698" y="4897"/>
                      <a:pt x="3626" y="4884"/>
                      <a:pt x="3545" y="4858"/>
                    </a:cubicBezTo>
                    <a:cubicBezTo>
                      <a:pt x="3495" y="4866"/>
                      <a:pt x="3446" y="4870"/>
                      <a:pt x="3398" y="4870"/>
                    </a:cubicBezTo>
                    <a:cubicBezTo>
                      <a:pt x="2454" y="4870"/>
                      <a:pt x="2138" y="3348"/>
                      <a:pt x="1855" y="2668"/>
                    </a:cubicBezTo>
                    <a:cubicBezTo>
                      <a:pt x="1533" y="1870"/>
                      <a:pt x="1200" y="1060"/>
                      <a:pt x="878" y="262"/>
                    </a:cubicBezTo>
                    <a:cubicBezTo>
                      <a:pt x="803" y="80"/>
                      <a:pt x="640" y="0"/>
                      <a:pt x="480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851" name="Google Shape;851;p24"/>
              <p:cNvSpPr/>
              <p:nvPr/>
            </p:nvSpPr>
            <p:spPr>
              <a:xfrm>
                <a:off x="3933597" y="3733174"/>
                <a:ext cx="59508" cy="63531"/>
              </a:xfrm>
              <a:custGeom>
                <a:avLst/>
                <a:gdLst/>
                <a:ahLst/>
                <a:cxnLst/>
                <a:rect l="l" t="t" r="r" b="b"/>
                <a:pathLst>
                  <a:path w="1864" h="1990" extrusionOk="0">
                    <a:moveTo>
                      <a:pt x="1368" y="0"/>
                    </a:moveTo>
                    <a:cubicBezTo>
                      <a:pt x="1354" y="0"/>
                      <a:pt x="1339" y="3"/>
                      <a:pt x="1323" y="9"/>
                    </a:cubicBezTo>
                    <a:lnTo>
                      <a:pt x="620" y="283"/>
                    </a:lnTo>
                    <a:cubicBezTo>
                      <a:pt x="501" y="331"/>
                      <a:pt x="346" y="367"/>
                      <a:pt x="251" y="450"/>
                    </a:cubicBezTo>
                    <a:cubicBezTo>
                      <a:pt x="1" y="640"/>
                      <a:pt x="120" y="1069"/>
                      <a:pt x="191" y="1319"/>
                    </a:cubicBezTo>
                    <a:cubicBezTo>
                      <a:pt x="251" y="1545"/>
                      <a:pt x="358" y="1914"/>
                      <a:pt x="608" y="1974"/>
                    </a:cubicBezTo>
                    <a:cubicBezTo>
                      <a:pt x="644" y="1985"/>
                      <a:pt x="678" y="1990"/>
                      <a:pt x="711" y="1990"/>
                    </a:cubicBezTo>
                    <a:cubicBezTo>
                      <a:pt x="823" y="1990"/>
                      <a:pt x="927" y="1937"/>
                      <a:pt x="1037" y="1891"/>
                    </a:cubicBezTo>
                    <a:cubicBezTo>
                      <a:pt x="1263" y="1795"/>
                      <a:pt x="1489" y="1700"/>
                      <a:pt x="1727" y="1605"/>
                    </a:cubicBezTo>
                    <a:cubicBezTo>
                      <a:pt x="1864" y="1552"/>
                      <a:pt x="1824" y="1343"/>
                      <a:pt x="1707" y="1343"/>
                    </a:cubicBezTo>
                    <a:cubicBezTo>
                      <a:pt x="1691" y="1343"/>
                      <a:pt x="1674" y="1346"/>
                      <a:pt x="1656" y="1355"/>
                    </a:cubicBezTo>
                    <a:cubicBezTo>
                      <a:pt x="1430" y="1450"/>
                      <a:pt x="1192" y="1545"/>
                      <a:pt x="965" y="1641"/>
                    </a:cubicBezTo>
                    <a:cubicBezTo>
                      <a:pt x="883" y="1670"/>
                      <a:pt x="839" y="1696"/>
                      <a:pt x="785" y="1696"/>
                    </a:cubicBezTo>
                    <a:cubicBezTo>
                      <a:pt x="752" y="1696"/>
                      <a:pt x="717" y="1687"/>
                      <a:pt x="668" y="1664"/>
                    </a:cubicBezTo>
                    <a:cubicBezTo>
                      <a:pt x="513" y="1581"/>
                      <a:pt x="489" y="1402"/>
                      <a:pt x="441" y="1248"/>
                    </a:cubicBezTo>
                    <a:cubicBezTo>
                      <a:pt x="406" y="1141"/>
                      <a:pt x="370" y="998"/>
                      <a:pt x="370" y="879"/>
                    </a:cubicBezTo>
                    <a:cubicBezTo>
                      <a:pt x="394" y="676"/>
                      <a:pt x="513" y="629"/>
                      <a:pt x="692" y="533"/>
                    </a:cubicBezTo>
                    <a:cubicBezTo>
                      <a:pt x="906" y="426"/>
                      <a:pt x="1156" y="355"/>
                      <a:pt x="1394" y="259"/>
                    </a:cubicBezTo>
                    <a:cubicBezTo>
                      <a:pt x="1532" y="206"/>
                      <a:pt x="1490" y="0"/>
                      <a:pt x="1368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sp>
          <p:nvSpPr>
            <p:cNvPr id="852" name="Google Shape;852;p24"/>
            <p:cNvSpPr/>
            <p:nvPr/>
          </p:nvSpPr>
          <p:spPr>
            <a:xfrm>
              <a:off x="3536118" y="1492738"/>
              <a:ext cx="1006563" cy="943288"/>
            </a:xfrm>
            <a:custGeom>
              <a:avLst/>
              <a:gdLst/>
              <a:ahLst/>
              <a:cxnLst/>
              <a:rect l="l" t="t" r="r" b="b"/>
              <a:pathLst>
                <a:path w="31529" h="29547" extrusionOk="0">
                  <a:moveTo>
                    <a:pt x="14165" y="906"/>
                  </a:moveTo>
                  <a:cubicBezTo>
                    <a:pt x="14961" y="906"/>
                    <a:pt x="15756" y="914"/>
                    <a:pt x="16551" y="931"/>
                  </a:cubicBezTo>
                  <a:cubicBezTo>
                    <a:pt x="19884" y="1014"/>
                    <a:pt x="23397" y="1038"/>
                    <a:pt x="26683" y="1610"/>
                  </a:cubicBezTo>
                  <a:cubicBezTo>
                    <a:pt x="27350" y="1729"/>
                    <a:pt x="28754" y="1991"/>
                    <a:pt x="29207" y="2538"/>
                  </a:cubicBezTo>
                  <a:cubicBezTo>
                    <a:pt x="29313" y="2668"/>
                    <a:pt x="29419" y="3622"/>
                    <a:pt x="29410" y="3622"/>
                  </a:cubicBezTo>
                  <a:cubicBezTo>
                    <a:pt x="29410" y="3622"/>
                    <a:pt x="29409" y="3622"/>
                    <a:pt x="29409" y="3622"/>
                  </a:cubicBezTo>
                  <a:lnTo>
                    <a:pt x="29409" y="3622"/>
                  </a:lnTo>
                  <a:cubicBezTo>
                    <a:pt x="29552" y="4384"/>
                    <a:pt x="29659" y="5158"/>
                    <a:pt x="29778" y="5932"/>
                  </a:cubicBezTo>
                  <a:cubicBezTo>
                    <a:pt x="30052" y="7872"/>
                    <a:pt x="30267" y="9825"/>
                    <a:pt x="30421" y="11777"/>
                  </a:cubicBezTo>
                  <a:cubicBezTo>
                    <a:pt x="30659" y="14956"/>
                    <a:pt x="30814" y="18183"/>
                    <a:pt x="30588" y="21362"/>
                  </a:cubicBezTo>
                  <a:cubicBezTo>
                    <a:pt x="30469" y="22934"/>
                    <a:pt x="30231" y="24505"/>
                    <a:pt x="29790" y="26017"/>
                  </a:cubicBezTo>
                  <a:cubicBezTo>
                    <a:pt x="29481" y="27065"/>
                    <a:pt x="29088" y="28137"/>
                    <a:pt x="27945" y="28565"/>
                  </a:cubicBezTo>
                  <a:cubicBezTo>
                    <a:pt x="27700" y="28663"/>
                    <a:pt x="27349" y="28695"/>
                    <a:pt x="26961" y="28695"/>
                  </a:cubicBezTo>
                  <a:cubicBezTo>
                    <a:pt x="26220" y="28695"/>
                    <a:pt x="25346" y="28577"/>
                    <a:pt x="24837" y="28577"/>
                  </a:cubicBezTo>
                  <a:cubicBezTo>
                    <a:pt x="21385" y="28589"/>
                    <a:pt x="17932" y="28589"/>
                    <a:pt x="14479" y="28601"/>
                  </a:cubicBezTo>
                  <a:cubicBezTo>
                    <a:pt x="11717" y="28601"/>
                    <a:pt x="8954" y="28616"/>
                    <a:pt x="6192" y="28616"/>
                  </a:cubicBezTo>
                  <a:cubicBezTo>
                    <a:pt x="5502" y="28616"/>
                    <a:pt x="4811" y="28615"/>
                    <a:pt x="4120" y="28613"/>
                  </a:cubicBezTo>
                  <a:cubicBezTo>
                    <a:pt x="3870" y="28613"/>
                    <a:pt x="3568" y="28630"/>
                    <a:pt x="3262" y="28630"/>
                  </a:cubicBezTo>
                  <a:cubicBezTo>
                    <a:pt x="2840" y="28630"/>
                    <a:pt x="2408" y="28598"/>
                    <a:pt x="2084" y="28446"/>
                  </a:cubicBezTo>
                  <a:cubicBezTo>
                    <a:pt x="811" y="27851"/>
                    <a:pt x="1061" y="25922"/>
                    <a:pt x="1037" y="24827"/>
                  </a:cubicBezTo>
                  <a:cubicBezTo>
                    <a:pt x="1001" y="23005"/>
                    <a:pt x="965" y="21195"/>
                    <a:pt x="953" y="19386"/>
                  </a:cubicBezTo>
                  <a:cubicBezTo>
                    <a:pt x="930" y="15635"/>
                    <a:pt x="1001" y="11897"/>
                    <a:pt x="1311" y="8170"/>
                  </a:cubicBezTo>
                  <a:cubicBezTo>
                    <a:pt x="1465" y="6182"/>
                    <a:pt x="1299" y="3300"/>
                    <a:pt x="3108" y="2014"/>
                  </a:cubicBezTo>
                  <a:cubicBezTo>
                    <a:pt x="3949" y="1417"/>
                    <a:pt x="5005" y="1139"/>
                    <a:pt x="6068" y="983"/>
                  </a:cubicBezTo>
                  <a:lnTo>
                    <a:pt x="6068" y="983"/>
                  </a:lnTo>
                  <a:cubicBezTo>
                    <a:pt x="6123" y="1085"/>
                    <a:pt x="6225" y="1158"/>
                    <a:pt x="6372" y="1158"/>
                  </a:cubicBezTo>
                  <a:cubicBezTo>
                    <a:pt x="6380" y="1158"/>
                    <a:pt x="6387" y="1158"/>
                    <a:pt x="6395" y="1157"/>
                  </a:cubicBezTo>
                  <a:cubicBezTo>
                    <a:pt x="8981" y="993"/>
                    <a:pt x="11575" y="906"/>
                    <a:pt x="14165" y="906"/>
                  </a:cubicBezTo>
                  <a:close/>
                  <a:moveTo>
                    <a:pt x="8033" y="0"/>
                  </a:moveTo>
                  <a:cubicBezTo>
                    <a:pt x="8019" y="0"/>
                    <a:pt x="8005" y="1"/>
                    <a:pt x="7990" y="2"/>
                  </a:cubicBezTo>
                  <a:cubicBezTo>
                    <a:pt x="5621" y="193"/>
                    <a:pt x="2465" y="490"/>
                    <a:pt x="1322" y="2943"/>
                  </a:cubicBezTo>
                  <a:cubicBezTo>
                    <a:pt x="656" y="4396"/>
                    <a:pt x="680" y="6277"/>
                    <a:pt x="549" y="7825"/>
                  </a:cubicBezTo>
                  <a:cubicBezTo>
                    <a:pt x="358" y="10087"/>
                    <a:pt x="251" y="12349"/>
                    <a:pt x="203" y="14623"/>
                  </a:cubicBezTo>
                  <a:cubicBezTo>
                    <a:pt x="156" y="16885"/>
                    <a:pt x="168" y="19159"/>
                    <a:pt x="191" y="21422"/>
                  </a:cubicBezTo>
                  <a:cubicBezTo>
                    <a:pt x="215" y="23350"/>
                    <a:pt x="1" y="25529"/>
                    <a:pt x="334" y="27422"/>
                  </a:cubicBezTo>
                  <a:cubicBezTo>
                    <a:pt x="652" y="29197"/>
                    <a:pt x="2495" y="29547"/>
                    <a:pt x="4351" y="29547"/>
                  </a:cubicBezTo>
                  <a:cubicBezTo>
                    <a:pt x="5558" y="29547"/>
                    <a:pt x="6771" y="29399"/>
                    <a:pt x="7573" y="29399"/>
                  </a:cubicBezTo>
                  <a:cubicBezTo>
                    <a:pt x="12062" y="29387"/>
                    <a:pt x="16551" y="29375"/>
                    <a:pt x="21039" y="29375"/>
                  </a:cubicBezTo>
                  <a:cubicBezTo>
                    <a:pt x="21391" y="29373"/>
                    <a:pt x="21742" y="29372"/>
                    <a:pt x="22093" y="29372"/>
                  </a:cubicBezTo>
                  <a:cubicBezTo>
                    <a:pt x="22984" y="29372"/>
                    <a:pt x="23874" y="29377"/>
                    <a:pt x="24763" y="29377"/>
                  </a:cubicBezTo>
                  <a:cubicBezTo>
                    <a:pt x="25710" y="29377"/>
                    <a:pt x="26656" y="29372"/>
                    <a:pt x="27600" y="29351"/>
                  </a:cubicBezTo>
                  <a:cubicBezTo>
                    <a:pt x="28885" y="29327"/>
                    <a:pt x="29433" y="29125"/>
                    <a:pt x="29933" y="27958"/>
                  </a:cubicBezTo>
                  <a:cubicBezTo>
                    <a:pt x="31445" y="24458"/>
                    <a:pt x="31529" y="20505"/>
                    <a:pt x="31445" y="16766"/>
                  </a:cubicBezTo>
                  <a:cubicBezTo>
                    <a:pt x="31362" y="12516"/>
                    <a:pt x="30957" y="8265"/>
                    <a:pt x="30278" y="4074"/>
                  </a:cubicBezTo>
                  <a:cubicBezTo>
                    <a:pt x="30005" y="2372"/>
                    <a:pt x="29945" y="1336"/>
                    <a:pt x="28135" y="1002"/>
                  </a:cubicBezTo>
                  <a:cubicBezTo>
                    <a:pt x="26016" y="609"/>
                    <a:pt x="23778" y="526"/>
                    <a:pt x="21635" y="383"/>
                  </a:cubicBezTo>
                  <a:cubicBezTo>
                    <a:pt x="19099" y="211"/>
                    <a:pt x="16557" y="127"/>
                    <a:pt x="14015" y="127"/>
                  </a:cubicBezTo>
                  <a:cubicBezTo>
                    <a:pt x="12127" y="127"/>
                    <a:pt x="10240" y="173"/>
                    <a:pt x="8355" y="263"/>
                  </a:cubicBezTo>
                  <a:lnTo>
                    <a:pt x="8355" y="263"/>
                  </a:lnTo>
                  <a:cubicBezTo>
                    <a:pt x="8322" y="118"/>
                    <a:pt x="8215" y="0"/>
                    <a:pt x="8033" y="0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>
                <a:buClr>
                  <a:schemeClr val="dk1"/>
                </a:buClr>
                <a:buSzPts val="1100"/>
              </a:pPr>
              <a:r>
                <a:rPr lang="en" sz="16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Beca Ingles</a:t>
              </a:r>
              <a:endParaRPr sz="16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53" name="Google Shape;853;p24"/>
            <p:cNvSpPr txBox="1"/>
            <p:nvPr/>
          </p:nvSpPr>
          <p:spPr>
            <a:xfrm>
              <a:off x="3730699" y="2956325"/>
              <a:ext cx="617400" cy="257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2000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2015</a:t>
              </a:r>
              <a:endParaRPr sz="2000" dirty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854" name="Google Shape;854;p24"/>
          <p:cNvGrpSpPr/>
          <p:nvPr/>
        </p:nvGrpSpPr>
        <p:grpSpPr>
          <a:xfrm>
            <a:off x="9262311" y="1626808"/>
            <a:ext cx="1741956" cy="4497171"/>
            <a:chOff x="6946733" y="1220106"/>
            <a:chExt cx="1306467" cy="3372878"/>
          </a:xfrm>
        </p:grpSpPr>
        <p:sp>
          <p:nvSpPr>
            <p:cNvPr id="855" name="Google Shape;855;p24"/>
            <p:cNvSpPr/>
            <p:nvPr/>
          </p:nvSpPr>
          <p:spPr>
            <a:xfrm>
              <a:off x="7063579" y="2902101"/>
              <a:ext cx="1072776" cy="353040"/>
            </a:xfrm>
            <a:custGeom>
              <a:avLst/>
              <a:gdLst/>
              <a:ahLst/>
              <a:cxnLst/>
              <a:rect l="l" t="t" r="r" b="b"/>
              <a:pathLst>
                <a:path w="33603" h="10102" extrusionOk="0">
                  <a:moveTo>
                    <a:pt x="19496" y="1"/>
                  </a:moveTo>
                  <a:cubicBezTo>
                    <a:pt x="14450" y="1"/>
                    <a:pt x="9403" y="88"/>
                    <a:pt x="4361" y="265"/>
                  </a:cubicBezTo>
                  <a:cubicBezTo>
                    <a:pt x="2479" y="337"/>
                    <a:pt x="1908" y="2397"/>
                    <a:pt x="2658" y="3599"/>
                  </a:cubicBezTo>
                  <a:lnTo>
                    <a:pt x="2634" y="3599"/>
                  </a:lnTo>
                  <a:cubicBezTo>
                    <a:pt x="2608" y="3598"/>
                    <a:pt x="2582" y="3598"/>
                    <a:pt x="2557" y="3598"/>
                  </a:cubicBezTo>
                  <a:cubicBezTo>
                    <a:pt x="119" y="3598"/>
                    <a:pt x="1" y="6929"/>
                    <a:pt x="2075" y="7719"/>
                  </a:cubicBezTo>
                  <a:cubicBezTo>
                    <a:pt x="3346" y="8203"/>
                    <a:pt x="4652" y="8353"/>
                    <a:pt x="5971" y="8353"/>
                  </a:cubicBezTo>
                  <a:cubicBezTo>
                    <a:pt x="6986" y="8353"/>
                    <a:pt x="8008" y="8264"/>
                    <a:pt x="9028" y="8171"/>
                  </a:cubicBezTo>
                  <a:cubicBezTo>
                    <a:pt x="9302" y="8147"/>
                    <a:pt x="9576" y="8112"/>
                    <a:pt x="9849" y="8088"/>
                  </a:cubicBezTo>
                  <a:cubicBezTo>
                    <a:pt x="9861" y="9112"/>
                    <a:pt x="10498" y="10102"/>
                    <a:pt x="11783" y="10102"/>
                  </a:cubicBezTo>
                  <a:cubicBezTo>
                    <a:pt x="11813" y="10102"/>
                    <a:pt x="11843" y="10101"/>
                    <a:pt x="11874" y="10100"/>
                  </a:cubicBezTo>
                  <a:cubicBezTo>
                    <a:pt x="17112" y="9898"/>
                    <a:pt x="22339" y="9517"/>
                    <a:pt x="27542" y="8921"/>
                  </a:cubicBezTo>
                  <a:cubicBezTo>
                    <a:pt x="29757" y="8671"/>
                    <a:pt x="30185" y="6028"/>
                    <a:pt x="28661" y="5076"/>
                  </a:cubicBezTo>
                  <a:cubicBezTo>
                    <a:pt x="29566" y="4826"/>
                    <a:pt x="30471" y="4552"/>
                    <a:pt x="31364" y="4266"/>
                  </a:cubicBezTo>
                  <a:cubicBezTo>
                    <a:pt x="33602" y="3540"/>
                    <a:pt x="33221" y="206"/>
                    <a:pt x="30804" y="146"/>
                  </a:cubicBezTo>
                  <a:cubicBezTo>
                    <a:pt x="27036" y="50"/>
                    <a:pt x="23266" y="1"/>
                    <a:pt x="1949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56" name="Google Shape;856;p24"/>
            <p:cNvSpPr/>
            <p:nvPr/>
          </p:nvSpPr>
          <p:spPr>
            <a:xfrm>
              <a:off x="7529061" y="2634601"/>
              <a:ext cx="141811" cy="141811"/>
            </a:xfrm>
            <a:custGeom>
              <a:avLst/>
              <a:gdLst/>
              <a:ahLst/>
              <a:cxnLst/>
              <a:rect l="l" t="t" r="r" b="b"/>
              <a:pathLst>
                <a:path w="4442" h="4442" extrusionOk="0">
                  <a:moveTo>
                    <a:pt x="2227" y="1"/>
                  </a:moveTo>
                  <a:cubicBezTo>
                    <a:pt x="1001" y="1"/>
                    <a:pt x="1" y="1001"/>
                    <a:pt x="1" y="2227"/>
                  </a:cubicBezTo>
                  <a:cubicBezTo>
                    <a:pt x="1" y="3453"/>
                    <a:pt x="1001" y="4442"/>
                    <a:pt x="2227" y="4442"/>
                  </a:cubicBezTo>
                  <a:cubicBezTo>
                    <a:pt x="3453" y="4442"/>
                    <a:pt x="4442" y="3453"/>
                    <a:pt x="4442" y="2227"/>
                  </a:cubicBezTo>
                  <a:cubicBezTo>
                    <a:pt x="4442" y="1001"/>
                    <a:pt x="3453" y="1"/>
                    <a:pt x="2227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57" name="Google Shape;857;p24"/>
            <p:cNvSpPr/>
            <p:nvPr/>
          </p:nvSpPr>
          <p:spPr>
            <a:xfrm>
              <a:off x="6946733" y="3436341"/>
              <a:ext cx="1306467" cy="1156643"/>
            </a:xfrm>
            <a:custGeom>
              <a:avLst/>
              <a:gdLst/>
              <a:ahLst/>
              <a:cxnLst/>
              <a:rect l="l" t="t" r="r" b="b"/>
              <a:pathLst>
                <a:path w="40923" h="36230" extrusionOk="0">
                  <a:moveTo>
                    <a:pt x="33920" y="828"/>
                  </a:moveTo>
                  <a:cubicBezTo>
                    <a:pt x="35450" y="828"/>
                    <a:pt x="37011" y="1001"/>
                    <a:pt x="37958" y="1955"/>
                  </a:cubicBezTo>
                  <a:cubicBezTo>
                    <a:pt x="39518" y="3503"/>
                    <a:pt x="39220" y="6432"/>
                    <a:pt x="39303" y="8456"/>
                  </a:cubicBezTo>
                  <a:cubicBezTo>
                    <a:pt x="39470" y="12742"/>
                    <a:pt x="39494" y="17028"/>
                    <a:pt x="39398" y="21315"/>
                  </a:cubicBezTo>
                  <a:cubicBezTo>
                    <a:pt x="39351" y="23351"/>
                    <a:pt x="39267" y="25375"/>
                    <a:pt x="39160" y="27399"/>
                  </a:cubicBezTo>
                  <a:cubicBezTo>
                    <a:pt x="39041" y="29578"/>
                    <a:pt x="39315" y="32709"/>
                    <a:pt x="37410" y="34185"/>
                  </a:cubicBezTo>
                  <a:cubicBezTo>
                    <a:pt x="36228" y="35107"/>
                    <a:pt x="34595" y="35197"/>
                    <a:pt x="33054" y="35197"/>
                  </a:cubicBezTo>
                  <a:cubicBezTo>
                    <a:pt x="32679" y="35197"/>
                    <a:pt x="32311" y="35191"/>
                    <a:pt x="31955" y="35191"/>
                  </a:cubicBezTo>
                  <a:cubicBezTo>
                    <a:pt x="31769" y="35191"/>
                    <a:pt x="31587" y="35193"/>
                    <a:pt x="31409" y="35197"/>
                  </a:cubicBezTo>
                  <a:cubicBezTo>
                    <a:pt x="29254" y="35245"/>
                    <a:pt x="27111" y="35304"/>
                    <a:pt x="24956" y="35352"/>
                  </a:cubicBezTo>
                  <a:cubicBezTo>
                    <a:pt x="23081" y="35393"/>
                    <a:pt x="21195" y="35455"/>
                    <a:pt x="19309" y="35455"/>
                  </a:cubicBezTo>
                  <a:cubicBezTo>
                    <a:pt x="16848" y="35455"/>
                    <a:pt x="14388" y="35350"/>
                    <a:pt x="11955" y="34959"/>
                  </a:cubicBezTo>
                  <a:cubicBezTo>
                    <a:pt x="9978" y="34638"/>
                    <a:pt x="7954" y="34150"/>
                    <a:pt x="6120" y="33328"/>
                  </a:cubicBezTo>
                  <a:cubicBezTo>
                    <a:pt x="3739" y="32245"/>
                    <a:pt x="3025" y="30578"/>
                    <a:pt x="2882" y="28077"/>
                  </a:cubicBezTo>
                  <a:cubicBezTo>
                    <a:pt x="2644" y="23672"/>
                    <a:pt x="2477" y="19255"/>
                    <a:pt x="2263" y="14838"/>
                  </a:cubicBezTo>
                  <a:cubicBezTo>
                    <a:pt x="2156" y="12397"/>
                    <a:pt x="2037" y="9956"/>
                    <a:pt x="1918" y="7515"/>
                  </a:cubicBezTo>
                  <a:cubicBezTo>
                    <a:pt x="1799" y="4991"/>
                    <a:pt x="1537" y="2122"/>
                    <a:pt x="4775" y="1717"/>
                  </a:cubicBezTo>
                  <a:cubicBezTo>
                    <a:pt x="8715" y="1239"/>
                    <a:pt x="12722" y="1078"/>
                    <a:pt x="16708" y="1078"/>
                  </a:cubicBezTo>
                  <a:cubicBezTo>
                    <a:pt x="17781" y="1078"/>
                    <a:pt x="18852" y="1090"/>
                    <a:pt x="19920" y="1110"/>
                  </a:cubicBezTo>
                  <a:cubicBezTo>
                    <a:pt x="19924" y="1110"/>
                    <a:pt x="19927" y="1110"/>
                    <a:pt x="19931" y="1110"/>
                  </a:cubicBezTo>
                  <a:cubicBezTo>
                    <a:pt x="20079" y="1110"/>
                    <a:pt x="20182" y="1039"/>
                    <a:pt x="20239" y="940"/>
                  </a:cubicBezTo>
                  <a:lnTo>
                    <a:pt x="20239" y="940"/>
                  </a:lnTo>
                  <a:cubicBezTo>
                    <a:pt x="22672" y="889"/>
                    <a:pt x="25104" y="863"/>
                    <a:pt x="27536" y="863"/>
                  </a:cubicBezTo>
                  <a:cubicBezTo>
                    <a:pt x="28792" y="863"/>
                    <a:pt x="30047" y="870"/>
                    <a:pt x="31302" y="884"/>
                  </a:cubicBezTo>
                  <a:cubicBezTo>
                    <a:pt x="31352" y="884"/>
                    <a:pt x="31403" y="884"/>
                    <a:pt x="31454" y="884"/>
                  </a:cubicBezTo>
                  <a:cubicBezTo>
                    <a:pt x="32185" y="884"/>
                    <a:pt x="33047" y="828"/>
                    <a:pt x="33920" y="828"/>
                  </a:cubicBezTo>
                  <a:close/>
                  <a:moveTo>
                    <a:pt x="32470" y="1"/>
                  </a:moveTo>
                  <a:cubicBezTo>
                    <a:pt x="30902" y="1"/>
                    <a:pt x="29319" y="86"/>
                    <a:pt x="27826" y="86"/>
                  </a:cubicBezTo>
                  <a:cubicBezTo>
                    <a:pt x="27496" y="85"/>
                    <a:pt x="27167" y="84"/>
                    <a:pt x="26837" y="84"/>
                  </a:cubicBezTo>
                  <a:cubicBezTo>
                    <a:pt x="23938" y="84"/>
                    <a:pt x="21030" y="130"/>
                    <a:pt x="18122" y="205"/>
                  </a:cubicBezTo>
                  <a:cubicBezTo>
                    <a:pt x="18024" y="207"/>
                    <a:pt x="17945" y="239"/>
                    <a:pt x="17885" y="289"/>
                  </a:cubicBezTo>
                  <a:lnTo>
                    <a:pt x="17885" y="289"/>
                  </a:lnTo>
                  <a:cubicBezTo>
                    <a:pt x="16927" y="274"/>
                    <a:pt x="15962" y="264"/>
                    <a:pt x="14994" y="264"/>
                  </a:cubicBezTo>
                  <a:cubicBezTo>
                    <a:pt x="11377" y="264"/>
                    <a:pt x="7718" y="407"/>
                    <a:pt x="4215" y="1003"/>
                  </a:cubicBezTo>
                  <a:cubicBezTo>
                    <a:pt x="1" y="1705"/>
                    <a:pt x="1108" y="6861"/>
                    <a:pt x="1251" y="9956"/>
                  </a:cubicBezTo>
                  <a:cubicBezTo>
                    <a:pt x="1513" y="15528"/>
                    <a:pt x="1775" y="21112"/>
                    <a:pt x="2037" y="26684"/>
                  </a:cubicBezTo>
                  <a:cubicBezTo>
                    <a:pt x="2108" y="28399"/>
                    <a:pt x="2001" y="30351"/>
                    <a:pt x="2965" y="31852"/>
                  </a:cubicBezTo>
                  <a:cubicBezTo>
                    <a:pt x="3834" y="33221"/>
                    <a:pt x="5382" y="33911"/>
                    <a:pt x="6847" y="34459"/>
                  </a:cubicBezTo>
                  <a:cubicBezTo>
                    <a:pt x="10808" y="35939"/>
                    <a:pt x="15067" y="36229"/>
                    <a:pt x="19270" y="36229"/>
                  </a:cubicBezTo>
                  <a:cubicBezTo>
                    <a:pt x="19969" y="36229"/>
                    <a:pt x="20666" y="36221"/>
                    <a:pt x="21360" y="36209"/>
                  </a:cubicBezTo>
                  <a:cubicBezTo>
                    <a:pt x="23920" y="36174"/>
                    <a:pt x="26468" y="36102"/>
                    <a:pt x="29028" y="36043"/>
                  </a:cubicBezTo>
                  <a:cubicBezTo>
                    <a:pt x="29327" y="36035"/>
                    <a:pt x="29629" y="36032"/>
                    <a:pt x="29934" y="36032"/>
                  </a:cubicBezTo>
                  <a:cubicBezTo>
                    <a:pt x="30599" y="36032"/>
                    <a:pt x="31275" y="36045"/>
                    <a:pt x="31953" y="36045"/>
                  </a:cubicBezTo>
                  <a:cubicBezTo>
                    <a:pt x="33329" y="36045"/>
                    <a:pt x="34709" y="35992"/>
                    <a:pt x="36005" y="35674"/>
                  </a:cubicBezTo>
                  <a:cubicBezTo>
                    <a:pt x="40220" y="34650"/>
                    <a:pt x="39827" y="29851"/>
                    <a:pt x="39994" y="26387"/>
                  </a:cubicBezTo>
                  <a:cubicBezTo>
                    <a:pt x="40256" y="21208"/>
                    <a:pt x="40303" y="16016"/>
                    <a:pt x="40172" y="10825"/>
                  </a:cubicBezTo>
                  <a:cubicBezTo>
                    <a:pt x="40077" y="7396"/>
                    <a:pt x="40922" y="1074"/>
                    <a:pt x="36303" y="276"/>
                  </a:cubicBezTo>
                  <a:cubicBezTo>
                    <a:pt x="35074" y="60"/>
                    <a:pt x="33777" y="1"/>
                    <a:pt x="32470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>
                <a:buClr>
                  <a:schemeClr val="dk1"/>
                </a:buClr>
                <a:buSzPts val="1100"/>
              </a:pPr>
              <a:r>
                <a:rPr lang="en" sz="16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Zegel IPAE</a:t>
              </a:r>
              <a:endParaRPr sz="16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858" name="Google Shape;858;p24"/>
            <p:cNvGrpSpPr/>
            <p:nvPr/>
          </p:nvGrpSpPr>
          <p:grpSpPr>
            <a:xfrm>
              <a:off x="6997874" y="1220106"/>
              <a:ext cx="1204185" cy="1234425"/>
              <a:chOff x="7061046" y="1220106"/>
              <a:chExt cx="1204185" cy="1234425"/>
            </a:xfrm>
          </p:grpSpPr>
          <p:sp>
            <p:nvSpPr>
              <p:cNvPr id="859" name="Google Shape;859;p24"/>
              <p:cNvSpPr/>
              <p:nvPr/>
            </p:nvSpPr>
            <p:spPr>
              <a:xfrm>
                <a:off x="7201288" y="1566674"/>
                <a:ext cx="57050" cy="57497"/>
              </a:xfrm>
              <a:custGeom>
                <a:avLst/>
                <a:gdLst/>
                <a:ahLst/>
                <a:cxnLst/>
                <a:rect l="l" t="t" r="r" b="b"/>
                <a:pathLst>
                  <a:path w="1787" h="1801" extrusionOk="0">
                    <a:moveTo>
                      <a:pt x="602" y="0"/>
                    </a:moveTo>
                    <a:cubicBezTo>
                      <a:pt x="557" y="0"/>
                      <a:pt x="512" y="6"/>
                      <a:pt x="465" y="20"/>
                    </a:cubicBezTo>
                    <a:cubicBezTo>
                      <a:pt x="203" y="91"/>
                      <a:pt x="1" y="401"/>
                      <a:pt x="96" y="663"/>
                    </a:cubicBezTo>
                    <a:cubicBezTo>
                      <a:pt x="263" y="1103"/>
                      <a:pt x="525" y="1461"/>
                      <a:pt x="906" y="1722"/>
                    </a:cubicBezTo>
                    <a:cubicBezTo>
                      <a:pt x="983" y="1776"/>
                      <a:pt x="1070" y="1800"/>
                      <a:pt x="1159" y="1800"/>
                    </a:cubicBezTo>
                    <a:cubicBezTo>
                      <a:pt x="1345" y="1800"/>
                      <a:pt x="1535" y="1693"/>
                      <a:pt x="1632" y="1532"/>
                    </a:cubicBezTo>
                    <a:cubicBezTo>
                      <a:pt x="1787" y="1270"/>
                      <a:pt x="1668" y="984"/>
                      <a:pt x="1442" y="818"/>
                    </a:cubicBezTo>
                    <a:cubicBezTo>
                      <a:pt x="1424" y="805"/>
                      <a:pt x="1412" y="796"/>
                      <a:pt x="1404" y="792"/>
                    </a:cubicBezTo>
                    <a:lnTo>
                      <a:pt x="1404" y="792"/>
                    </a:lnTo>
                    <a:cubicBezTo>
                      <a:pt x="1385" y="773"/>
                      <a:pt x="1366" y="754"/>
                      <a:pt x="1346" y="734"/>
                    </a:cubicBezTo>
                    <a:cubicBezTo>
                      <a:pt x="1325" y="713"/>
                      <a:pt x="1249" y="637"/>
                      <a:pt x="1239" y="627"/>
                    </a:cubicBezTo>
                    <a:lnTo>
                      <a:pt x="1239" y="627"/>
                    </a:lnTo>
                    <a:cubicBezTo>
                      <a:pt x="1240" y="628"/>
                      <a:pt x="1240" y="628"/>
                      <a:pt x="1240" y="628"/>
                    </a:cubicBezTo>
                    <a:cubicBezTo>
                      <a:pt x="1244" y="628"/>
                      <a:pt x="1179" y="531"/>
                      <a:pt x="1168" y="508"/>
                    </a:cubicBezTo>
                    <a:cubicBezTo>
                      <a:pt x="1144" y="472"/>
                      <a:pt x="1132" y="437"/>
                      <a:pt x="1120" y="413"/>
                    </a:cubicBezTo>
                    <a:lnTo>
                      <a:pt x="1120" y="413"/>
                    </a:lnTo>
                    <a:cubicBezTo>
                      <a:pt x="1125" y="428"/>
                      <a:pt x="1128" y="437"/>
                      <a:pt x="1128" y="437"/>
                    </a:cubicBezTo>
                    <a:cubicBezTo>
                      <a:pt x="1128" y="437"/>
                      <a:pt x="1122" y="423"/>
                      <a:pt x="1108" y="389"/>
                    </a:cubicBezTo>
                    <a:cubicBezTo>
                      <a:pt x="1028" y="169"/>
                      <a:pt x="831" y="0"/>
                      <a:pt x="602" y="0"/>
                    </a:cubicBezTo>
                    <a:close/>
                  </a:path>
                </a:pathLst>
              </a:custGeom>
              <a:solidFill>
                <a:srgbClr val="FCBD2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860" name="Google Shape;860;p24"/>
              <p:cNvSpPr/>
              <p:nvPr/>
            </p:nvSpPr>
            <p:spPr>
              <a:xfrm>
                <a:off x="7203204" y="1796113"/>
                <a:ext cx="47377" cy="67968"/>
              </a:xfrm>
              <a:custGeom>
                <a:avLst/>
                <a:gdLst/>
                <a:ahLst/>
                <a:cxnLst/>
                <a:rect l="l" t="t" r="r" b="b"/>
                <a:pathLst>
                  <a:path w="1484" h="2129" extrusionOk="0">
                    <a:moveTo>
                      <a:pt x="1108" y="1140"/>
                    </a:moveTo>
                    <a:lnTo>
                      <a:pt x="1108" y="1140"/>
                    </a:lnTo>
                    <a:cubicBezTo>
                      <a:pt x="1121" y="1152"/>
                      <a:pt x="1129" y="1162"/>
                      <a:pt x="1120" y="1167"/>
                    </a:cubicBezTo>
                    <a:cubicBezTo>
                      <a:pt x="1116" y="1167"/>
                      <a:pt x="1112" y="1156"/>
                      <a:pt x="1108" y="1140"/>
                    </a:cubicBezTo>
                    <a:close/>
                    <a:moveTo>
                      <a:pt x="560" y="0"/>
                    </a:moveTo>
                    <a:cubicBezTo>
                      <a:pt x="298" y="0"/>
                      <a:pt x="1" y="239"/>
                      <a:pt x="36" y="524"/>
                    </a:cubicBezTo>
                    <a:cubicBezTo>
                      <a:pt x="72" y="822"/>
                      <a:pt x="12" y="1143"/>
                      <a:pt x="108" y="1441"/>
                    </a:cubicBezTo>
                    <a:cubicBezTo>
                      <a:pt x="215" y="1763"/>
                      <a:pt x="441" y="2013"/>
                      <a:pt x="774" y="2108"/>
                    </a:cubicBezTo>
                    <a:cubicBezTo>
                      <a:pt x="819" y="2122"/>
                      <a:pt x="864" y="2128"/>
                      <a:pt x="910" y="2128"/>
                    </a:cubicBezTo>
                    <a:cubicBezTo>
                      <a:pt x="1134" y="2128"/>
                      <a:pt x="1358" y="1968"/>
                      <a:pt x="1417" y="1751"/>
                    </a:cubicBezTo>
                    <a:cubicBezTo>
                      <a:pt x="1484" y="1484"/>
                      <a:pt x="1344" y="1228"/>
                      <a:pt x="1102" y="1118"/>
                    </a:cubicBezTo>
                    <a:lnTo>
                      <a:pt x="1102" y="1118"/>
                    </a:lnTo>
                    <a:cubicBezTo>
                      <a:pt x="1096" y="1087"/>
                      <a:pt x="1091" y="1054"/>
                      <a:pt x="1093" y="1054"/>
                    </a:cubicBezTo>
                    <a:lnTo>
                      <a:pt x="1093" y="1054"/>
                    </a:lnTo>
                    <a:cubicBezTo>
                      <a:pt x="1094" y="1054"/>
                      <a:pt x="1095" y="1056"/>
                      <a:pt x="1096" y="1060"/>
                    </a:cubicBezTo>
                    <a:cubicBezTo>
                      <a:pt x="1072" y="881"/>
                      <a:pt x="1108" y="703"/>
                      <a:pt x="1084" y="524"/>
                    </a:cubicBezTo>
                    <a:cubicBezTo>
                      <a:pt x="1060" y="239"/>
                      <a:pt x="870" y="0"/>
                      <a:pt x="560" y="0"/>
                    </a:cubicBezTo>
                    <a:close/>
                  </a:path>
                </a:pathLst>
              </a:custGeom>
              <a:solidFill>
                <a:srgbClr val="FCBD2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861" name="Google Shape;861;p24"/>
              <p:cNvSpPr/>
              <p:nvPr/>
            </p:nvSpPr>
            <p:spPr>
              <a:xfrm>
                <a:off x="7190274" y="1649134"/>
                <a:ext cx="56348" cy="76716"/>
              </a:xfrm>
              <a:custGeom>
                <a:avLst/>
                <a:gdLst/>
                <a:ahLst/>
                <a:cxnLst/>
                <a:rect l="l" t="t" r="r" b="b"/>
                <a:pathLst>
                  <a:path w="1765" h="2403" extrusionOk="0">
                    <a:moveTo>
                      <a:pt x="1040" y="0"/>
                    </a:moveTo>
                    <a:cubicBezTo>
                      <a:pt x="882" y="0"/>
                      <a:pt x="725" y="73"/>
                      <a:pt x="620" y="247"/>
                    </a:cubicBezTo>
                    <a:cubicBezTo>
                      <a:pt x="346" y="711"/>
                      <a:pt x="155" y="1211"/>
                      <a:pt x="48" y="1735"/>
                    </a:cubicBezTo>
                    <a:cubicBezTo>
                      <a:pt x="1" y="2021"/>
                      <a:pt x="132" y="2307"/>
                      <a:pt x="417" y="2390"/>
                    </a:cubicBezTo>
                    <a:cubicBezTo>
                      <a:pt x="455" y="2398"/>
                      <a:pt x="494" y="2403"/>
                      <a:pt x="534" y="2403"/>
                    </a:cubicBezTo>
                    <a:cubicBezTo>
                      <a:pt x="769" y="2403"/>
                      <a:pt x="1020" y="2255"/>
                      <a:pt x="1060" y="2021"/>
                    </a:cubicBezTo>
                    <a:cubicBezTo>
                      <a:pt x="1144" y="1580"/>
                      <a:pt x="1298" y="1175"/>
                      <a:pt x="1525" y="783"/>
                    </a:cubicBezTo>
                    <a:cubicBezTo>
                      <a:pt x="1765" y="377"/>
                      <a:pt x="1401" y="0"/>
                      <a:pt x="1040" y="0"/>
                    </a:cubicBezTo>
                    <a:close/>
                  </a:path>
                </a:pathLst>
              </a:custGeom>
              <a:solidFill>
                <a:srgbClr val="FCBD2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862" name="Google Shape;862;p24"/>
              <p:cNvSpPr/>
              <p:nvPr/>
            </p:nvSpPr>
            <p:spPr>
              <a:xfrm>
                <a:off x="7186859" y="1893929"/>
                <a:ext cx="52485" cy="67809"/>
              </a:xfrm>
              <a:custGeom>
                <a:avLst/>
                <a:gdLst/>
                <a:ahLst/>
                <a:cxnLst/>
                <a:rect l="l" t="t" r="r" b="b"/>
                <a:pathLst>
                  <a:path w="1644" h="2124" extrusionOk="0">
                    <a:moveTo>
                      <a:pt x="1039" y="0"/>
                    </a:moveTo>
                    <a:cubicBezTo>
                      <a:pt x="805" y="0"/>
                      <a:pt x="616" y="170"/>
                      <a:pt x="536" y="389"/>
                    </a:cubicBezTo>
                    <a:cubicBezTo>
                      <a:pt x="393" y="746"/>
                      <a:pt x="251" y="1104"/>
                      <a:pt x="108" y="1461"/>
                    </a:cubicBezTo>
                    <a:cubicBezTo>
                      <a:pt x="1" y="1723"/>
                      <a:pt x="215" y="2032"/>
                      <a:pt x="477" y="2104"/>
                    </a:cubicBezTo>
                    <a:cubicBezTo>
                      <a:pt x="525" y="2117"/>
                      <a:pt x="572" y="2124"/>
                      <a:pt x="616" y="2124"/>
                    </a:cubicBezTo>
                    <a:cubicBezTo>
                      <a:pt x="848" y="2124"/>
                      <a:pt x="1030" y="1954"/>
                      <a:pt x="1120" y="1735"/>
                    </a:cubicBezTo>
                    <a:cubicBezTo>
                      <a:pt x="1263" y="1377"/>
                      <a:pt x="1405" y="1020"/>
                      <a:pt x="1536" y="663"/>
                    </a:cubicBezTo>
                    <a:cubicBezTo>
                      <a:pt x="1644" y="401"/>
                      <a:pt x="1429" y="92"/>
                      <a:pt x="1179" y="20"/>
                    </a:cubicBezTo>
                    <a:cubicBezTo>
                      <a:pt x="1131" y="7"/>
                      <a:pt x="1084" y="0"/>
                      <a:pt x="1039" y="0"/>
                    </a:cubicBezTo>
                    <a:close/>
                  </a:path>
                </a:pathLst>
              </a:custGeom>
              <a:solidFill>
                <a:srgbClr val="FCBD2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863" name="Google Shape;863;p24"/>
              <p:cNvSpPr/>
              <p:nvPr/>
            </p:nvSpPr>
            <p:spPr>
              <a:xfrm>
                <a:off x="7189891" y="2107884"/>
                <a:ext cx="53251" cy="73204"/>
              </a:xfrm>
              <a:custGeom>
                <a:avLst/>
                <a:gdLst/>
                <a:ahLst/>
                <a:cxnLst/>
                <a:rect l="l" t="t" r="r" b="b"/>
                <a:pathLst>
                  <a:path w="1668" h="2293" extrusionOk="0">
                    <a:moveTo>
                      <a:pt x="1058" y="1"/>
                    </a:moveTo>
                    <a:cubicBezTo>
                      <a:pt x="826" y="1"/>
                      <a:pt x="640" y="163"/>
                      <a:pt x="560" y="390"/>
                    </a:cubicBezTo>
                    <a:cubicBezTo>
                      <a:pt x="406" y="807"/>
                      <a:pt x="251" y="1212"/>
                      <a:pt x="96" y="1629"/>
                    </a:cubicBezTo>
                    <a:cubicBezTo>
                      <a:pt x="1" y="1891"/>
                      <a:pt x="215" y="2200"/>
                      <a:pt x="465" y="2272"/>
                    </a:cubicBezTo>
                    <a:cubicBezTo>
                      <a:pt x="515" y="2286"/>
                      <a:pt x="564" y="2292"/>
                      <a:pt x="611" y="2292"/>
                    </a:cubicBezTo>
                    <a:cubicBezTo>
                      <a:pt x="843" y="2292"/>
                      <a:pt x="1029" y="2132"/>
                      <a:pt x="1108" y="1914"/>
                    </a:cubicBezTo>
                    <a:cubicBezTo>
                      <a:pt x="1263" y="1498"/>
                      <a:pt x="1418" y="1081"/>
                      <a:pt x="1572" y="664"/>
                    </a:cubicBezTo>
                    <a:cubicBezTo>
                      <a:pt x="1668" y="402"/>
                      <a:pt x="1453" y="93"/>
                      <a:pt x="1203" y="21"/>
                    </a:cubicBezTo>
                    <a:cubicBezTo>
                      <a:pt x="1153" y="7"/>
                      <a:pt x="1105" y="1"/>
                      <a:pt x="1058" y="1"/>
                    </a:cubicBezTo>
                    <a:close/>
                  </a:path>
                </a:pathLst>
              </a:custGeom>
              <a:solidFill>
                <a:srgbClr val="FCBD2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864" name="Google Shape;864;p24"/>
              <p:cNvSpPr/>
              <p:nvPr/>
            </p:nvSpPr>
            <p:spPr>
              <a:xfrm>
                <a:off x="7211185" y="2034427"/>
                <a:ext cx="42971" cy="58040"/>
              </a:xfrm>
              <a:custGeom>
                <a:avLst/>
                <a:gdLst/>
                <a:ahLst/>
                <a:cxnLst/>
                <a:rect l="l" t="t" r="r" b="b"/>
                <a:pathLst>
                  <a:path w="1346" h="1818" extrusionOk="0">
                    <a:moveTo>
                      <a:pt x="554" y="0"/>
                    </a:moveTo>
                    <a:cubicBezTo>
                      <a:pt x="548" y="0"/>
                      <a:pt x="542" y="0"/>
                      <a:pt x="536" y="1"/>
                    </a:cubicBezTo>
                    <a:cubicBezTo>
                      <a:pt x="239" y="13"/>
                      <a:pt x="12" y="227"/>
                      <a:pt x="12" y="524"/>
                    </a:cubicBezTo>
                    <a:cubicBezTo>
                      <a:pt x="1" y="894"/>
                      <a:pt x="96" y="1251"/>
                      <a:pt x="286" y="1560"/>
                    </a:cubicBezTo>
                    <a:cubicBezTo>
                      <a:pt x="391" y="1722"/>
                      <a:pt x="574" y="1818"/>
                      <a:pt x="758" y="1818"/>
                    </a:cubicBezTo>
                    <a:cubicBezTo>
                      <a:pt x="845" y="1818"/>
                      <a:pt x="932" y="1797"/>
                      <a:pt x="1013" y="1751"/>
                    </a:cubicBezTo>
                    <a:cubicBezTo>
                      <a:pt x="1251" y="1608"/>
                      <a:pt x="1346" y="1275"/>
                      <a:pt x="1191" y="1036"/>
                    </a:cubicBezTo>
                    <a:cubicBezTo>
                      <a:pt x="1167" y="977"/>
                      <a:pt x="1132" y="929"/>
                      <a:pt x="1108" y="882"/>
                    </a:cubicBezTo>
                    <a:lnTo>
                      <a:pt x="1108" y="882"/>
                    </a:lnTo>
                    <a:cubicBezTo>
                      <a:pt x="1111" y="889"/>
                      <a:pt x="1113" y="891"/>
                      <a:pt x="1114" y="891"/>
                    </a:cubicBezTo>
                    <a:cubicBezTo>
                      <a:pt x="1119" y="891"/>
                      <a:pt x="1084" y="786"/>
                      <a:pt x="1084" y="786"/>
                    </a:cubicBezTo>
                    <a:cubicBezTo>
                      <a:pt x="1084" y="777"/>
                      <a:pt x="1062" y="679"/>
                      <a:pt x="1058" y="679"/>
                    </a:cubicBezTo>
                    <a:lnTo>
                      <a:pt x="1058" y="679"/>
                    </a:lnTo>
                    <a:cubicBezTo>
                      <a:pt x="1057" y="679"/>
                      <a:pt x="1058" y="686"/>
                      <a:pt x="1060" y="703"/>
                    </a:cubicBezTo>
                    <a:cubicBezTo>
                      <a:pt x="1048" y="644"/>
                      <a:pt x="1060" y="584"/>
                      <a:pt x="1060" y="524"/>
                    </a:cubicBezTo>
                    <a:cubicBezTo>
                      <a:pt x="1060" y="257"/>
                      <a:pt x="821" y="0"/>
                      <a:pt x="554" y="0"/>
                    </a:cubicBezTo>
                    <a:close/>
                  </a:path>
                </a:pathLst>
              </a:custGeom>
              <a:solidFill>
                <a:srgbClr val="FCBD2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865" name="Google Shape;865;p24"/>
              <p:cNvSpPr/>
              <p:nvPr/>
            </p:nvSpPr>
            <p:spPr>
              <a:xfrm>
                <a:off x="7701891" y="1525141"/>
                <a:ext cx="59317" cy="40768"/>
              </a:xfrm>
              <a:custGeom>
                <a:avLst/>
                <a:gdLst/>
                <a:ahLst/>
                <a:cxnLst/>
                <a:rect l="l" t="t" r="r" b="b"/>
                <a:pathLst>
                  <a:path w="1858" h="1277" extrusionOk="0">
                    <a:moveTo>
                      <a:pt x="1065" y="0"/>
                    </a:moveTo>
                    <a:cubicBezTo>
                      <a:pt x="1024" y="0"/>
                      <a:pt x="983" y="4"/>
                      <a:pt x="941" y="11"/>
                    </a:cubicBezTo>
                    <a:cubicBezTo>
                      <a:pt x="751" y="35"/>
                      <a:pt x="560" y="95"/>
                      <a:pt x="393" y="190"/>
                    </a:cubicBezTo>
                    <a:cubicBezTo>
                      <a:pt x="131" y="345"/>
                      <a:pt x="1" y="702"/>
                      <a:pt x="179" y="976"/>
                    </a:cubicBezTo>
                    <a:cubicBezTo>
                      <a:pt x="326" y="1206"/>
                      <a:pt x="587" y="1277"/>
                      <a:pt x="859" y="1277"/>
                    </a:cubicBezTo>
                    <a:cubicBezTo>
                      <a:pt x="1051" y="1277"/>
                      <a:pt x="1250" y="1241"/>
                      <a:pt x="1417" y="1202"/>
                    </a:cubicBezTo>
                    <a:cubicBezTo>
                      <a:pt x="1691" y="1130"/>
                      <a:pt x="1858" y="821"/>
                      <a:pt x="1786" y="559"/>
                    </a:cubicBezTo>
                    <a:cubicBezTo>
                      <a:pt x="1744" y="412"/>
                      <a:pt x="1647" y="299"/>
                      <a:pt x="1526" y="235"/>
                    </a:cubicBezTo>
                    <a:lnTo>
                      <a:pt x="1526" y="235"/>
                    </a:lnTo>
                    <a:cubicBezTo>
                      <a:pt x="1427" y="75"/>
                      <a:pt x="1251" y="0"/>
                      <a:pt x="1065" y="0"/>
                    </a:cubicBezTo>
                    <a:close/>
                  </a:path>
                </a:pathLst>
              </a:custGeom>
              <a:solidFill>
                <a:srgbClr val="FCBD2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866" name="Google Shape;866;p24"/>
              <p:cNvSpPr/>
              <p:nvPr/>
            </p:nvSpPr>
            <p:spPr>
              <a:xfrm>
                <a:off x="7927658" y="1528206"/>
                <a:ext cx="61136" cy="47472"/>
              </a:xfrm>
              <a:custGeom>
                <a:avLst/>
                <a:gdLst/>
                <a:ahLst/>
                <a:cxnLst/>
                <a:rect l="l" t="t" r="r" b="b"/>
                <a:pathLst>
                  <a:path w="1915" h="1487" extrusionOk="0">
                    <a:moveTo>
                      <a:pt x="980" y="431"/>
                    </a:moveTo>
                    <a:lnTo>
                      <a:pt x="980" y="431"/>
                    </a:lnTo>
                    <a:cubicBezTo>
                      <a:pt x="978" y="433"/>
                      <a:pt x="975" y="434"/>
                      <a:pt x="972" y="436"/>
                    </a:cubicBezTo>
                    <a:lnTo>
                      <a:pt x="972" y="436"/>
                    </a:lnTo>
                    <a:cubicBezTo>
                      <a:pt x="972" y="436"/>
                      <a:pt x="972" y="436"/>
                      <a:pt x="972" y="436"/>
                    </a:cubicBezTo>
                    <a:lnTo>
                      <a:pt x="972" y="436"/>
                    </a:lnTo>
                    <a:cubicBezTo>
                      <a:pt x="976" y="433"/>
                      <a:pt x="979" y="432"/>
                      <a:pt x="980" y="431"/>
                    </a:cubicBezTo>
                    <a:close/>
                    <a:moveTo>
                      <a:pt x="970" y="438"/>
                    </a:moveTo>
                    <a:lnTo>
                      <a:pt x="970" y="438"/>
                    </a:lnTo>
                    <a:cubicBezTo>
                      <a:pt x="968" y="439"/>
                      <a:pt x="967" y="441"/>
                      <a:pt x="965" y="442"/>
                    </a:cubicBezTo>
                    <a:lnTo>
                      <a:pt x="965" y="442"/>
                    </a:lnTo>
                    <a:cubicBezTo>
                      <a:pt x="965" y="442"/>
                      <a:pt x="965" y="442"/>
                      <a:pt x="965" y="442"/>
                    </a:cubicBezTo>
                    <a:lnTo>
                      <a:pt x="965" y="442"/>
                    </a:lnTo>
                    <a:cubicBezTo>
                      <a:pt x="966" y="441"/>
                      <a:pt x="968" y="439"/>
                      <a:pt x="970" y="438"/>
                    </a:cubicBezTo>
                    <a:lnTo>
                      <a:pt x="970" y="438"/>
                    </a:lnTo>
                    <a:cubicBezTo>
                      <a:pt x="970" y="438"/>
                      <a:pt x="970" y="438"/>
                      <a:pt x="970" y="438"/>
                    </a:cubicBezTo>
                    <a:close/>
                    <a:moveTo>
                      <a:pt x="964" y="443"/>
                    </a:moveTo>
                    <a:lnTo>
                      <a:pt x="964" y="443"/>
                    </a:lnTo>
                    <a:cubicBezTo>
                      <a:pt x="963" y="443"/>
                      <a:pt x="963" y="443"/>
                      <a:pt x="963" y="444"/>
                    </a:cubicBezTo>
                    <a:lnTo>
                      <a:pt x="963" y="444"/>
                    </a:lnTo>
                    <a:cubicBezTo>
                      <a:pt x="962" y="444"/>
                      <a:pt x="962" y="444"/>
                      <a:pt x="962" y="444"/>
                    </a:cubicBezTo>
                    <a:lnTo>
                      <a:pt x="962" y="444"/>
                    </a:lnTo>
                    <a:cubicBezTo>
                      <a:pt x="962" y="444"/>
                      <a:pt x="963" y="443"/>
                      <a:pt x="963" y="443"/>
                    </a:cubicBezTo>
                    <a:lnTo>
                      <a:pt x="963" y="443"/>
                    </a:lnTo>
                    <a:cubicBezTo>
                      <a:pt x="964" y="443"/>
                      <a:pt x="964" y="443"/>
                      <a:pt x="964" y="443"/>
                    </a:cubicBezTo>
                    <a:close/>
                    <a:moveTo>
                      <a:pt x="940" y="444"/>
                    </a:moveTo>
                    <a:cubicBezTo>
                      <a:pt x="942" y="445"/>
                      <a:pt x="943" y="445"/>
                      <a:pt x="945" y="446"/>
                    </a:cubicBezTo>
                    <a:lnTo>
                      <a:pt x="945" y="446"/>
                    </a:lnTo>
                    <a:cubicBezTo>
                      <a:pt x="940" y="447"/>
                      <a:pt x="936" y="448"/>
                      <a:pt x="934" y="448"/>
                    </a:cubicBezTo>
                    <a:cubicBezTo>
                      <a:pt x="931" y="448"/>
                      <a:pt x="933" y="447"/>
                      <a:pt x="940" y="444"/>
                    </a:cubicBezTo>
                    <a:close/>
                    <a:moveTo>
                      <a:pt x="954" y="451"/>
                    </a:moveTo>
                    <a:cubicBezTo>
                      <a:pt x="954" y="451"/>
                      <a:pt x="954" y="451"/>
                      <a:pt x="954" y="451"/>
                    </a:cubicBezTo>
                    <a:lnTo>
                      <a:pt x="954" y="451"/>
                    </a:lnTo>
                    <a:cubicBezTo>
                      <a:pt x="953" y="451"/>
                      <a:pt x="953" y="451"/>
                      <a:pt x="953" y="451"/>
                    </a:cubicBezTo>
                    <a:lnTo>
                      <a:pt x="953" y="451"/>
                    </a:lnTo>
                    <a:cubicBezTo>
                      <a:pt x="953" y="451"/>
                      <a:pt x="953" y="451"/>
                      <a:pt x="954" y="451"/>
                    </a:cubicBezTo>
                    <a:close/>
                    <a:moveTo>
                      <a:pt x="950" y="449"/>
                    </a:moveTo>
                    <a:cubicBezTo>
                      <a:pt x="950" y="449"/>
                      <a:pt x="950" y="449"/>
                      <a:pt x="951" y="449"/>
                    </a:cubicBezTo>
                    <a:lnTo>
                      <a:pt x="951" y="449"/>
                    </a:lnTo>
                    <a:cubicBezTo>
                      <a:pt x="947" y="450"/>
                      <a:pt x="944" y="451"/>
                      <a:pt x="941" y="451"/>
                    </a:cubicBezTo>
                    <a:cubicBezTo>
                      <a:pt x="944" y="451"/>
                      <a:pt x="947" y="450"/>
                      <a:pt x="950" y="449"/>
                    </a:cubicBezTo>
                    <a:close/>
                    <a:moveTo>
                      <a:pt x="1350" y="1"/>
                    </a:moveTo>
                    <a:cubicBezTo>
                      <a:pt x="1313" y="1"/>
                      <a:pt x="1276" y="4"/>
                      <a:pt x="1239" y="10"/>
                    </a:cubicBezTo>
                    <a:cubicBezTo>
                      <a:pt x="1001" y="58"/>
                      <a:pt x="775" y="141"/>
                      <a:pt x="560" y="249"/>
                    </a:cubicBezTo>
                    <a:cubicBezTo>
                      <a:pt x="239" y="415"/>
                      <a:pt x="1" y="772"/>
                      <a:pt x="203" y="1118"/>
                    </a:cubicBezTo>
                    <a:cubicBezTo>
                      <a:pt x="358" y="1380"/>
                      <a:pt x="691" y="1487"/>
                      <a:pt x="977" y="1487"/>
                    </a:cubicBezTo>
                    <a:cubicBezTo>
                      <a:pt x="1251" y="1487"/>
                      <a:pt x="1489" y="1368"/>
                      <a:pt x="1703" y="1189"/>
                    </a:cubicBezTo>
                    <a:cubicBezTo>
                      <a:pt x="1831" y="1083"/>
                      <a:pt x="1870" y="909"/>
                      <a:pt x="1843" y="746"/>
                    </a:cubicBezTo>
                    <a:lnTo>
                      <a:pt x="1843" y="746"/>
                    </a:lnTo>
                    <a:cubicBezTo>
                      <a:pt x="1898" y="632"/>
                      <a:pt x="1915" y="499"/>
                      <a:pt x="1882" y="380"/>
                    </a:cubicBezTo>
                    <a:cubicBezTo>
                      <a:pt x="1810" y="132"/>
                      <a:pt x="1586" y="1"/>
                      <a:pt x="1350" y="1"/>
                    </a:cubicBezTo>
                    <a:close/>
                  </a:path>
                </a:pathLst>
              </a:custGeom>
              <a:solidFill>
                <a:srgbClr val="FCBD2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867" name="Google Shape;867;p24"/>
              <p:cNvSpPr/>
              <p:nvPr/>
            </p:nvSpPr>
            <p:spPr>
              <a:xfrm>
                <a:off x="7719960" y="1687348"/>
                <a:ext cx="73364" cy="173449"/>
              </a:xfrm>
              <a:custGeom>
                <a:avLst/>
                <a:gdLst/>
                <a:ahLst/>
                <a:cxnLst/>
                <a:rect l="l" t="t" r="r" b="b"/>
                <a:pathLst>
                  <a:path w="2298" h="5433" extrusionOk="0">
                    <a:moveTo>
                      <a:pt x="1269" y="1"/>
                    </a:moveTo>
                    <a:cubicBezTo>
                      <a:pt x="744" y="1"/>
                      <a:pt x="203" y="340"/>
                      <a:pt x="173" y="1014"/>
                    </a:cubicBezTo>
                    <a:cubicBezTo>
                      <a:pt x="125" y="2145"/>
                      <a:pt x="77" y="3288"/>
                      <a:pt x="30" y="4419"/>
                    </a:cubicBezTo>
                    <a:cubicBezTo>
                      <a:pt x="0" y="5097"/>
                      <a:pt x="507" y="5433"/>
                      <a:pt x="1029" y="5433"/>
                    </a:cubicBezTo>
                    <a:cubicBezTo>
                      <a:pt x="1554" y="5433"/>
                      <a:pt x="2095" y="5094"/>
                      <a:pt x="2125" y="4419"/>
                    </a:cubicBezTo>
                    <a:cubicBezTo>
                      <a:pt x="2173" y="3288"/>
                      <a:pt x="2221" y="2145"/>
                      <a:pt x="2268" y="1014"/>
                    </a:cubicBezTo>
                    <a:cubicBezTo>
                      <a:pt x="2298" y="337"/>
                      <a:pt x="1791" y="1"/>
                      <a:pt x="1269" y="1"/>
                    </a:cubicBezTo>
                    <a:close/>
                  </a:path>
                </a:pathLst>
              </a:custGeom>
              <a:solidFill>
                <a:srgbClr val="FCBD2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868" name="Google Shape;868;p24"/>
              <p:cNvSpPr/>
              <p:nvPr/>
            </p:nvSpPr>
            <p:spPr>
              <a:xfrm>
                <a:off x="7481071" y="1933419"/>
                <a:ext cx="185931" cy="521112"/>
              </a:xfrm>
              <a:custGeom>
                <a:avLst/>
                <a:gdLst/>
                <a:ahLst/>
                <a:cxnLst/>
                <a:rect l="l" t="t" r="r" b="b"/>
                <a:pathLst>
                  <a:path w="5824" h="16323" extrusionOk="0">
                    <a:moveTo>
                      <a:pt x="3567" y="0"/>
                    </a:moveTo>
                    <a:cubicBezTo>
                      <a:pt x="3315" y="0"/>
                      <a:pt x="3046" y="72"/>
                      <a:pt x="2774" y="236"/>
                    </a:cubicBezTo>
                    <a:cubicBezTo>
                      <a:pt x="738" y="1450"/>
                      <a:pt x="750" y="3677"/>
                      <a:pt x="619" y="5808"/>
                    </a:cubicBezTo>
                    <a:cubicBezTo>
                      <a:pt x="429" y="8808"/>
                      <a:pt x="250" y="11809"/>
                      <a:pt x="60" y="14809"/>
                    </a:cubicBezTo>
                    <a:cubicBezTo>
                      <a:pt x="0" y="15819"/>
                      <a:pt x="754" y="16322"/>
                      <a:pt x="1538" y="16322"/>
                    </a:cubicBezTo>
                    <a:cubicBezTo>
                      <a:pt x="2325" y="16322"/>
                      <a:pt x="3143" y="15816"/>
                      <a:pt x="3203" y="14809"/>
                    </a:cubicBezTo>
                    <a:lnTo>
                      <a:pt x="3596" y="8582"/>
                    </a:lnTo>
                    <a:cubicBezTo>
                      <a:pt x="3643" y="7653"/>
                      <a:pt x="3703" y="6736"/>
                      <a:pt x="3762" y="5808"/>
                    </a:cubicBezTo>
                    <a:cubicBezTo>
                      <a:pt x="3810" y="5082"/>
                      <a:pt x="3608" y="3391"/>
                      <a:pt x="4358" y="2950"/>
                    </a:cubicBezTo>
                    <a:cubicBezTo>
                      <a:pt x="5824" y="2077"/>
                      <a:pt x="4927" y="0"/>
                      <a:pt x="3567" y="0"/>
                    </a:cubicBezTo>
                    <a:close/>
                  </a:path>
                </a:pathLst>
              </a:custGeom>
              <a:solidFill>
                <a:srgbClr val="FCBD2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869" name="Google Shape;869;p24"/>
              <p:cNvSpPr/>
              <p:nvPr/>
            </p:nvSpPr>
            <p:spPr>
              <a:xfrm>
                <a:off x="7451031" y="1820344"/>
                <a:ext cx="272161" cy="613024"/>
              </a:xfrm>
              <a:custGeom>
                <a:avLst/>
                <a:gdLst/>
                <a:ahLst/>
                <a:cxnLst/>
                <a:rect l="l" t="t" r="r" b="b"/>
                <a:pathLst>
                  <a:path w="8525" h="19202" extrusionOk="0">
                    <a:moveTo>
                      <a:pt x="8033" y="0"/>
                    </a:moveTo>
                    <a:cubicBezTo>
                      <a:pt x="7990" y="0"/>
                      <a:pt x="7944" y="9"/>
                      <a:pt x="7894" y="27"/>
                    </a:cubicBezTo>
                    <a:cubicBezTo>
                      <a:pt x="5049" y="1123"/>
                      <a:pt x="2739" y="3254"/>
                      <a:pt x="1608" y="6111"/>
                    </a:cubicBezTo>
                    <a:cubicBezTo>
                      <a:pt x="0" y="10148"/>
                      <a:pt x="1441" y="14577"/>
                      <a:pt x="369" y="18708"/>
                    </a:cubicBezTo>
                    <a:cubicBezTo>
                      <a:pt x="291" y="19009"/>
                      <a:pt x="535" y="19202"/>
                      <a:pt x="771" y="19202"/>
                    </a:cubicBezTo>
                    <a:cubicBezTo>
                      <a:pt x="927" y="19202"/>
                      <a:pt x="1079" y="19117"/>
                      <a:pt x="1131" y="18922"/>
                    </a:cubicBezTo>
                    <a:cubicBezTo>
                      <a:pt x="2013" y="15517"/>
                      <a:pt x="1227" y="12053"/>
                      <a:pt x="1763" y="8624"/>
                    </a:cubicBezTo>
                    <a:cubicBezTo>
                      <a:pt x="2310" y="5028"/>
                      <a:pt x="4715" y="2087"/>
                      <a:pt x="8109" y="789"/>
                    </a:cubicBezTo>
                    <a:cubicBezTo>
                      <a:pt x="8525" y="629"/>
                      <a:pt x="8405" y="0"/>
                      <a:pt x="8033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870" name="Google Shape;870;p24"/>
              <p:cNvSpPr/>
              <p:nvPr/>
            </p:nvSpPr>
            <p:spPr>
              <a:xfrm>
                <a:off x="8015354" y="1827367"/>
                <a:ext cx="249877" cy="624261"/>
              </a:xfrm>
              <a:custGeom>
                <a:avLst/>
                <a:gdLst/>
                <a:ahLst/>
                <a:cxnLst/>
                <a:rect l="l" t="t" r="r" b="b"/>
                <a:pathLst>
                  <a:path w="7827" h="19554" extrusionOk="0">
                    <a:moveTo>
                      <a:pt x="538" y="0"/>
                    </a:moveTo>
                    <a:cubicBezTo>
                      <a:pt x="216" y="0"/>
                      <a:pt x="1" y="510"/>
                      <a:pt x="338" y="748"/>
                    </a:cubicBezTo>
                    <a:cubicBezTo>
                      <a:pt x="6279" y="4927"/>
                      <a:pt x="7041" y="12499"/>
                      <a:pt x="6922" y="19179"/>
                    </a:cubicBezTo>
                    <a:cubicBezTo>
                      <a:pt x="6922" y="19429"/>
                      <a:pt x="7118" y="19554"/>
                      <a:pt x="7315" y="19554"/>
                    </a:cubicBezTo>
                    <a:cubicBezTo>
                      <a:pt x="7511" y="19554"/>
                      <a:pt x="7708" y="19429"/>
                      <a:pt x="7708" y="19179"/>
                    </a:cubicBezTo>
                    <a:cubicBezTo>
                      <a:pt x="7827" y="12190"/>
                      <a:pt x="6910" y="4415"/>
                      <a:pt x="742" y="69"/>
                    </a:cubicBezTo>
                    <a:cubicBezTo>
                      <a:pt x="672" y="21"/>
                      <a:pt x="603" y="0"/>
                      <a:pt x="538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871" name="Google Shape;871;p24"/>
              <p:cNvSpPr/>
              <p:nvPr/>
            </p:nvSpPr>
            <p:spPr>
              <a:xfrm>
                <a:off x="7627444" y="1866889"/>
                <a:ext cx="278258" cy="561752"/>
              </a:xfrm>
              <a:custGeom>
                <a:avLst/>
                <a:gdLst/>
                <a:ahLst/>
                <a:cxnLst/>
                <a:rect l="l" t="t" r="r" b="b"/>
                <a:pathLst>
                  <a:path w="8716" h="17596" extrusionOk="0">
                    <a:moveTo>
                      <a:pt x="479" y="0"/>
                    </a:moveTo>
                    <a:cubicBezTo>
                      <a:pt x="240" y="0"/>
                      <a:pt x="1" y="188"/>
                      <a:pt x="94" y="474"/>
                    </a:cubicBezTo>
                    <a:cubicBezTo>
                      <a:pt x="1975" y="6415"/>
                      <a:pt x="5666" y="11523"/>
                      <a:pt x="7845" y="17333"/>
                    </a:cubicBezTo>
                    <a:cubicBezTo>
                      <a:pt x="7915" y="17516"/>
                      <a:pt x="8076" y="17596"/>
                      <a:pt x="8235" y="17596"/>
                    </a:cubicBezTo>
                    <a:cubicBezTo>
                      <a:pt x="8478" y="17596"/>
                      <a:pt x="8715" y="17408"/>
                      <a:pt x="8607" y="17119"/>
                    </a:cubicBezTo>
                    <a:cubicBezTo>
                      <a:pt x="6428" y="11321"/>
                      <a:pt x="2737" y="6201"/>
                      <a:pt x="856" y="272"/>
                    </a:cubicBezTo>
                    <a:cubicBezTo>
                      <a:pt x="795" y="82"/>
                      <a:pt x="637" y="0"/>
                      <a:pt x="479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872" name="Google Shape;872;p24"/>
              <p:cNvSpPr/>
              <p:nvPr/>
            </p:nvSpPr>
            <p:spPr>
              <a:xfrm>
                <a:off x="7861288" y="1845436"/>
                <a:ext cx="203809" cy="521686"/>
              </a:xfrm>
              <a:custGeom>
                <a:avLst/>
                <a:gdLst/>
                <a:ahLst/>
                <a:cxnLst/>
                <a:rect l="l" t="t" r="r" b="b"/>
                <a:pathLst>
                  <a:path w="6384" h="16341" extrusionOk="0">
                    <a:moveTo>
                      <a:pt x="5994" y="0"/>
                    </a:moveTo>
                    <a:cubicBezTo>
                      <a:pt x="5798" y="0"/>
                      <a:pt x="5598" y="128"/>
                      <a:pt x="5592" y="384"/>
                    </a:cubicBezTo>
                    <a:cubicBezTo>
                      <a:pt x="5509" y="3551"/>
                      <a:pt x="4330" y="5921"/>
                      <a:pt x="2806" y="8623"/>
                    </a:cubicBezTo>
                    <a:cubicBezTo>
                      <a:pt x="1532" y="10897"/>
                      <a:pt x="794" y="13362"/>
                      <a:pt x="80" y="15850"/>
                    </a:cubicBezTo>
                    <a:cubicBezTo>
                      <a:pt x="0" y="16146"/>
                      <a:pt x="244" y="16341"/>
                      <a:pt x="480" y="16341"/>
                    </a:cubicBezTo>
                    <a:cubicBezTo>
                      <a:pt x="634" y="16341"/>
                      <a:pt x="785" y="16258"/>
                      <a:pt x="842" y="16065"/>
                    </a:cubicBezTo>
                    <a:cubicBezTo>
                      <a:pt x="1711" y="13017"/>
                      <a:pt x="2794" y="10302"/>
                      <a:pt x="4354" y="7552"/>
                    </a:cubicBezTo>
                    <a:cubicBezTo>
                      <a:pt x="5628" y="5313"/>
                      <a:pt x="6318" y="2968"/>
                      <a:pt x="6378" y="384"/>
                    </a:cubicBezTo>
                    <a:cubicBezTo>
                      <a:pt x="6384" y="128"/>
                      <a:pt x="6190" y="0"/>
                      <a:pt x="5994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873" name="Google Shape;873;p24"/>
              <p:cNvSpPr/>
              <p:nvPr/>
            </p:nvSpPr>
            <p:spPr>
              <a:xfrm>
                <a:off x="7543387" y="1879244"/>
                <a:ext cx="311205" cy="531072"/>
              </a:xfrm>
              <a:custGeom>
                <a:avLst/>
                <a:gdLst/>
                <a:ahLst/>
                <a:cxnLst/>
                <a:rect l="l" t="t" r="r" b="b"/>
                <a:pathLst>
                  <a:path w="9748" h="16635" extrusionOk="0">
                    <a:moveTo>
                      <a:pt x="2628" y="1"/>
                    </a:moveTo>
                    <a:cubicBezTo>
                      <a:pt x="2576" y="1"/>
                      <a:pt x="2524" y="27"/>
                      <a:pt x="2501" y="87"/>
                    </a:cubicBezTo>
                    <a:cubicBezTo>
                      <a:pt x="1679" y="2171"/>
                      <a:pt x="846" y="4242"/>
                      <a:pt x="24" y="6326"/>
                    </a:cubicBezTo>
                    <a:cubicBezTo>
                      <a:pt x="1" y="6386"/>
                      <a:pt x="60" y="6481"/>
                      <a:pt x="120" y="6493"/>
                    </a:cubicBezTo>
                    <a:cubicBezTo>
                      <a:pt x="941" y="6659"/>
                      <a:pt x="1941" y="6695"/>
                      <a:pt x="2715" y="6993"/>
                    </a:cubicBezTo>
                    <a:cubicBezTo>
                      <a:pt x="3870" y="7421"/>
                      <a:pt x="3703" y="7564"/>
                      <a:pt x="3227" y="8672"/>
                    </a:cubicBezTo>
                    <a:cubicBezTo>
                      <a:pt x="2989" y="9219"/>
                      <a:pt x="2465" y="9981"/>
                      <a:pt x="2620" y="10636"/>
                    </a:cubicBezTo>
                    <a:cubicBezTo>
                      <a:pt x="2715" y="10981"/>
                      <a:pt x="3299" y="11351"/>
                      <a:pt x="3513" y="11529"/>
                    </a:cubicBezTo>
                    <a:cubicBezTo>
                      <a:pt x="4168" y="12101"/>
                      <a:pt x="4835" y="12660"/>
                      <a:pt x="5489" y="13220"/>
                    </a:cubicBezTo>
                    <a:cubicBezTo>
                      <a:pt x="6811" y="14351"/>
                      <a:pt x="8144" y="15482"/>
                      <a:pt x="9466" y="16601"/>
                    </a:cubicBezTo>
                    <a:cubicBezTo>
                      <a:pt x="9492" y="16624"/>
                      <a:pt x="9521" y="16634"/>
                      <a:pt x="9550" y="16634"/>
                    </a:cubicBezTo>
                    <a:cubicBezTo>
                      <a:pt x="9653" y="16634"/>
                      <a:pt x="9747" y="16506"/>
                      <a:pt x="9645" y="16423"/>
                    </a:cubicBezTo>
                    <a:cubicBezTo>
                      <a:pt x="8156" y="15149"/>
                      <a:pt x="6668" y="13887"/>
                      <a:pt x="5180" y="12613"/>
                    </a:cubicBezTo>
                    <a:cubicBezTo>
                      <a:pt x="4704" y="12208"/>
                      <a:pt x="3430" y="11493"/>
                      <a:pt x="3191" y="10922"/>
                    </a:cubicBezTo>
                    <a:cubicBezTo>
                      <a:pt x="2727" y="9791"/>
                      <a:pt x="3715" y="8195"/>
                      <a:pt x="4168" y="7160"/>
                    </a:cubicBezTo>
                    <a:cubicBezTo>
                      <a:pt x="4192" y="7088"/>
                      <a:pt x="4180" y="6981"/>
                      <a:pt x="4084" y="6969"/>
                    </a:cubicBezTo>
                    <a:cubicBezTo>
                      <a:pt x="3287" y="6826"/>
                      <a:pt x="2227" y="6814"/>
                      <a:pt x="1489" y="6493"/>
                    </a:cubicBezTo>
                    <a:cubicBezTo>
                      <a:pt x="1426" y="6501"/>
                      <a:pt x="1366" y="6505"/>
                      <a:pt x="1308" y="6505"/>
                    </a:cubicBezTo>
                    <a:cubicBezTo>
                      <a:pt x="870" y="6505"/>
                      <a:pt x="609" y="6263"/>
                      <a:pt x="524" y="5778"/>
                    </a:cubicBezTo>
                    <a:cubicBezTo>
                      <a:pt x="655" y="5457"/>
                      <a:pt x="775" y="5147"/>
                      <a:pt x="894" y="4838"/>
                    </a:cubicBezTo>
                    <a:lnTo>
                      <a:pt x="2751" y="159"/>
                    </a:lnTo>
                    <a:cubicBezTo>
                      <a:pt x="2787" y="64"/>
                      <a:pt x="2708" y="1"/>
                      <a:pt x="2628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874" name="Google Shape;874;p24"/>
              <p:cNvSpPr/>
              <p:nvPr/>
            </p:nvSpPr>
            <p:spPr>
              <a:xfrm>
                <a:off x="7932351" y="1949604"/>
                <a:ext cx="218686" cy="459848"/>
              </a:xfrm>
              <a:custGeom>
                <a:avLst/>
                <a:gdLst/>
                <a:ahLst/>
                <a:cxnLst/>
                <a:rect l="l" t="t" r="r" b="b"/>
                <a:pathLst>
                  <a:path w="6850" h="14404" extrusionOk="0">
                    <a:moveTo>
                      <a:pt x="6668" y="0"/>
                    </a:moveTo>
                    <a:cubicBezTo>
                      <a:pt x="6627" y="0"/>
                      <a:pt x="6586" y="18"/>
                      <a:pt x="6557" y="62"/>
                    </a:cubicBezTo>
                    <a:cubicBezTo>
                      <a:pt x="6081" y="800"/>
                      <a:pt x="5605" y="1538"/>
                      <a:pt x="5128" y="2277"/>
                    </a:cubicBezTo>
                    <a:cubicBezTo>
                      <a:pt x="4807" y="2765"/>
                      <a:pt x="3723" y="3920"/>
                      <a:pt x="3688" y="4479"/>
                    </a:cubicBezTo>
                    <a:cubicBezTo>
                      <a:pt x="3652" y="5146"/>
                      <a:pt x="3557" y="4551"/>
                      <a:pt x="3819" y="5098"/>
                    </a:cubicBezTo>
                    <a:cubicBezTo>
                      <a:pt x="4188" y="5348"/>
                      <a:pt x="4557" y="5598"/>
                      <a:pt x="4926" y="5860"/>
                    </a:cubicBezTo>
                    <a:cubicBezTo>
                      <a:pt x="5200" y="6384"/>
                      <a:pt x="5116" y="6837"/>
                      <a:pt x="4676" y="7218"/>
                    </a:cubicBezTo>
                    <a:cubicBezTo>
                      <a:pt x="4331" y="8027"/>
                      <a:pt x="3616" y="8813"/>
                      <a:pt x="3140" y="9551"/>
                    </a:cubicBezTo>
                    <a:cubicBezTo>
                      <a:pt x="2116" y="11099"/>
                      <a:pt x="1092" y="12659"/>
                      <a:pt x="68" y="14207"/>
                    </a:cubicBezTo>
                    <a:cubicBezTo>
                      <a:pt x="1" y="14308"/>
                      <a:pt x="95" y="14403"/>
                      <a:pt x="189" y="14403"/>
                    </a:cubicBezTo>
                    <a:cubicBezTo>
                      <a:pt x="228" y="14403"/>
                      <a:pt x="267" y="14388"/>
                      <a:pt x="294" y="14350"/>
                    </a:cubicBezTo>
                    <a:cubicBezTo>
                      <a:pt x="2080" y="11623"/>
                      <a:pt x="3878" y="8908"/>
                      <a:pt x="5664" y="6182"/>
                    </a:cubicBezTo>
                    <a:cubicBezTo>
                      <a:pt x="5712" y="6122"/>
                      <a:pt x="5676" y="6051"/>
                      <a:pt x="5616" y="6003"/>
                    </a:cubicBezTo>
                    <a:cubicBezTo>
                      <a:pt x="4997" y="5587"/>
                      <a:pt x="4545" y="5444"/>
                      <a:pt x="4390" y="4658"/>
                    </a:cubicBezTo>
                    <a:cubicBezTo>
                      <a:pt x="4235" y="3848"/>
                      <a:pt x="4557" y="3634"/>
                      <a:pt x="4997" y="2955"/>
                    </a:cubicBezTo>
                    <a:cubicBezTo>
                      <a:pt x="5593" y="2038"/>
                      <a:pt x="6188" y="1110"/>
                      <a:pt x="6783" y="193"/>
                    </a:cubicBezTo>
                    <a:cubicBezTo>
                      <a:pt x="6849" y="94"/>
                      <a:pt x="6761" y="0"/>
                      <a:pt x="6668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875" name="Google Shape;875;p24"/>
              <p:cNvSpPr/>
              <p:nvPr/>
            </p:nvSpPr>
            <p:spPr>
              <a:xfrm>
                <a:off x="7593572" y="2246339"/>
                <a:ext cx="16952" cy="186027"/>
              </a:xfrm>
              <a:custGeom>
                <a:avLst/>
                <a:gdLst/>
                <a:ahLst/>
                <a:cxnLst/>
                <a:rect l="l" t="t" r="r" b="b"/>
                <a:pathLst>
                  <a:path w="531" h="5827" extrusionOk="0">
                    <a:moveTo>
                      <a:pt x="402" y="0"/>
                    </a:moveTo>
                    <a:cubicBezTo>
                      <a:pt x="337" y="0"/>
                      <a:pt x="268" y="42"/>
                      <a:pt x="262" y="125"/>
                    </a:cubicBezTo>
                    <a:cubicBezTo>
                      <a:pt x="95" y="1983"/>
                      <a:pt x="12" y="3840"/>
                      <a:pt x="0" y="5697"/>
                    </a:cubicBezTo>
                    <a:cubicBezTo>
                      <a:pt x="0" y="5782"/>
                      <a:pt x="68" y="5827"/>
                      <a:pt x="135" y="5827"/>
                    </a:cubicBezTo>
                    <a:cubicBezTo>
                      <a:pt x="199" y="5827"/>
                      <a:pt x="262" y="5785"/>
                      <a:pt x="262" y="5697"/>
                    </a:cubicBezTo>
                    <a:cubicBezTo>
                      <a:pt x="274" y="3840"/>
                      <a:pt x="357" y="1983"/>
                      <a:pt x="524" y="125"/>
                    </a:cubicBezTo>
                    <a:cubicBezTo>
                      <a:pt x="530" y="42"/>
                      <a:pt x="468" y="0"/>
                      <a:pt x="402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876" name="Google Shape;876;p24"/>
              <p:cNvSpPr/>
              <p:nvPr/>
            </p:nvSpPr>
            <p:spPr>
              <a:xfrm>
                <a:off x="8106306" y="2260769"/>
                <a:ext cx="8396" cy="168053"/>
              </a:xfrm>
              <a:custGeom>
                <a:avLst/>
                <a:gdLst/>
                <a:ahLst/>
                <a:cxnLst/>
                <a:rect l="l" t="t" r="r" b="b"/>
                <a:pathLst>
                  <a:path w="263" h="5264" extrusionOk="0">
                    <a:moveTo>
                      <a:pt x="132" y="1"/>
                    </a:moveTo>
                    <a:cubicBezTo>
                      <a:pt x="66" y="1"/>
                      <a:pt x="1" y="42"/>
                      <a:pt x="1" y="126"/>
                    </a:cubicBezTo>
                    <a:lnTo>
                      <a:pt x="1" y="5138"/>
                    </a:lnTo>
                    <a:cubicBezTo>
                      <a:pt x="1" y="5222"/>
                      <a:pt x="66" y="5263"/>
                      <a:pt x="132" y="5263"/>
                    </a:cubicBezTo>
                    <a:cubicBezTo>
                      <a:pt x="197" y="5263"/>
                      <a:pt x="263" y="5222"/>
                      <a:pt x="263" y="5138"/>
                    </a:cubicBezTo>
                    <a:lnTo>
                      <a:pt x="263" y="126"/>
                    </a:lnTo>
                    <a:cubicBezTo>
                      <a:pt x="263" y="42"/>
                      <a:pt x="197" y="1"/>
                      <a:pt x="132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877" name="Google Shape;877;p24"/>
              <p:cNvSpPr/>
              <p:nvPr/>
            </p:nvSpPr>
            <p:spPr>
              <a:xfrm>
                <a:off x="7707318" y="1824462"/>
                <a:ext cx="325507" cy="114611"/>
              </a:xfrm>
              <a:custGeom>
                <a:avLst/>
                <a:gdLst/>
                <a:ahLst/>
                <a:cxnLst/>
                <a:rect l="l" t="t" r="r" b="b"/>
                <a:pathLst>
                  <a:path w="10196" h="3590" extrusionOk="0">
                    <a:moveTo>
                      <a:pt x="9560" y="0"/>
                    </a:moveTo>
                    <a:cubicBezTo>
                      <a:pt x="9056" y="0"/>
                      <a:pt x="8511" y="598"/>
                      <a:pt x="8093" y="922"/>
                    </a:cubicBezTo>
                    <a:cubicBezTo>
                      <a:pt x="7233" y="1608"/>
                      <a:pt x="5805" y="3259"/>
                      <a:pt x="4608" y="3259"/>
                    </a:cubicBezTo>
                    <a:cubicBezTo>
                      <a:pt x="4579" y="3259"/>
                      <a:pt x="4550" y="3258"/>
                      <a:pt x="4522" y="3256"/>
                    </a:cubicBezTo>
                    <a:cubicBezTo>
                      <a:pt x="4069" y="3232"/>
                      <a:pt x="3283" y="2446"/>
                      <a:pt x="2879" y="2160"/>
                    </a:cubicBezTo>
                    <a:cubicBezTo>
                      <a:pt x="1997" y="1541"/>
                      <a:pt x="1128" y="886"/>
                      <a:pt x="283" y="208"/>
                    </a:cubicBezTo>
                    <a:cubicBezTo>
                      <a:pt x="256" y="185"/>
                      <a:pt x="226" y="176"/>
                      <a:pt x="198" y="176"/>
                    </a:cubicBezTo>
                    <a:cubicBezTo>
                      <a:pt x="91" y="176"/>
                      <a:pt x="1" y="311"/>
                      <a:pt x="104" y="386"/>
                    </a:cubicBezTo>
                    <a:cubicBezTo>
                      <a:pt x="962" y="1089"/>
                      <a:pt x="1843" y="1756"/>
                      <a:pt x="2748" y="2387"/>
                    </a:cubicBezTo>
                    <a:cubicBezTo>
                      <a:pt x="3176" y="2684"/>
                      <a:pt x="4093" y="3577"/>
                      <a:pt x="4676" y="3589"/>
                    </a:cubicBezTo>
                    <a:cubicBezTo>
                      <a:pt x="5367" y="3589"/>
                      <a:pt x="8809" y="393"/>
                      <a:pt x="9725" y="393"/>
                    </a:cubicBezTo>
                    <a:cubicBezTo>
                      <a:pt x="9805" y="393"/>
                      <a:pt x="9865" y="417"/>
                      <a:pt x="9903" y="470"/>
                    </a:cubicBezTo>
                    <a:cubicBezTo>
                      <a:pt x="9932" y="513"/>
                      <a:pt x="9974" y="531"/>
                      <a:pt x="10014" y="531"/>
                    </a:cubicBezTo>
                    <a:cubicBezTo>
                      <a:pt x="10107" y="531"/>
                      <a:pt x="10196" y="438"/>
                      <a:pt x="10129" y="339"/>
                    </a:cubicBezTo>
                    <a:cubicBezTo>
                      <a:pt x="9953" y="95"/>
                      <a:pt x="9760" y="0"/>
                      <a:pt x="9560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878" name="Google Shape;878;p24"/>
              <p:cNvSpPr/>
              <p:nvPr/>
            </p:nvSpPr>
            <p:spPr>
              <a:xfrm>
                <a:off x="7686312" y="1830336"/>
                <a:ext cx="169043" cy="215206"/>
              </a:xfrm>
              <a:custGeom>
                <a:avLst/>
                <a:gdLst/>
                <a:ahLst/>
                <a:cxnLst/>
                <a:rect l="l" t="t" r="r" b="b"/>
                <a:pathLst>
                  <a:path w="5295" h="6741" extrusionOk="0">
                    <a:moveTo>
                      <a:pt x="519" y="0"/>
                    </a:moveTo>
                    <a:cubicBezTo>
                      <a:pt x="467" y="0"/>
                      <a:pt x="419" y="29"/>
                      <a:pt x="405" y="95"/>
                    </a:cubicBezTo>
                    <a:cubicBezTo>
                      <a:pt x="167" y="1524"/>
                      <a:pt x="119" y="2953"/>
                      <a:pt x="131" y="4393"/>
                    </a:cubicBezTo>
                    <a:cubicBezTo>
                      <a:pt x="131" y="4941"/>
                      <a:pt x="0" y="6382"/>
                      <a:pt x="655" y="6691"/>
                    </a:cubicBezTo>
                    <a:cubicBezTo>
                      <a:pt x="723" y="6725"/>
                      <a:pt x="797" y="6740"/>
                      <a:pt x="877" y="6740"/>
                    </a:cubicBezTo>
                    <a:cubicBezTo>
                      <a:pt x="1444" y="6740"/>
                      <a:pt x="2268" y="5976"/>
                      <a:pt x="2644" y="5715"/>
                    </a:cubicBezTo>
                    <a:cubicBezTo>
                      <a:pt x="3632" y="5024"/>
                      <a:pt x="4489" y="4215"/>
                      <a:pt x="5227" y="3250"/>
                    </a:cubicBezTo>
                    <a:cubicBezTo>
                      <a:pt x="5295" y="3158"/>
                      <a:pt x="5201" y="3065"/>
                      <a:pt x="5107" y="3065"/>
                    </a:cubicBezTo>
                    <a:cubicBezTo>
                      <a:pt x="5068" y="3065"/>
                      <a:pt x="5029" y="3081"/>
                      <a:pt x="5001" y="3119"/>
                    </a:cubicBezTo>
                    <a:cubicBezTo>
                      <a:pt x="4545" y="3715"/>
                      <a:pt x="2328" y="6219"/>
                      <a:pt x="1092" y="6219"/>
                    </a:cubicBezTo>
                    <a:cubicBezTo>
                      <a:pt x="844" y="6219"/>
                      <a:pt x="636" y="6118"/>
                      <a:pt x="489" y="5882"/>
                    </a:cubicBezTo>
                    <a:cubicBezTo>
                      <a:pt x="167" y="5370"/>
                      <a:pt x="381" y="4024"/>
                      <a:pt x="393" y="3441"/>
                    </a:cubicBezTo>
                    <a:cubicBezTo>
                      <a:pt x="405" y="2334"/>
                      <a:pt x="477" y="1250"/>
                      <a:pt x="667" y="167"/>
                    </a:cubicBezTo>
                    <a:cubicBezTo>
                      <a:pt x="681" y="66"/>
                      <a:pt x="596" y="0"/>
                      <a:pt x="519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879" name="Google Shape;879;p24"/>
              <p:cNvSpPr/>
              <p:nvPr/>
            </p:nvSpPr>
            <p:spPr>
              <a:xfrm>
                <a:off x="7864768" y="1923937"/>
                <a:ext cx="132808" cy="129807"/>
              </a:xfrm>
              <a:custGeom>
                <a:avLst/>
                <a:gdLst/>
                <a:ahLst/>
                <a:cxnLst/>
                <a:rect l="l" t="t" r="r" b="b"/>
                <a:pathLst>
                  <a:path w="4160" h="4066" extrusionOk="0">
                    <a:moveTo>
                      <a:pt x="206" y="1"/>
                    </a:moveTo>
                    <a:cubicBezTo>
                      <a:pt x="96" y="1"/>
                      <a:pt x="0" y="136"/>
                      <a:pt x="113" y="211"/>
                    </a:cubicBezTo>
                    <a:cubicBezTo>
                      <a:pt x="1518" y="1318"/>
                      <a:pt x="2685" y="2700"/>
                      <a:pt x="3888" y="4021"/>
                    </a:cubicBezTo>
                    <a:cubicBezTo>
                      <a:pt x="3916" y="4052"/>
                      <a:pt x="3948" y="4065"/>
                      <a:pt x="3978" y="4065"/>
                    </a:cubicBezTo>
                    <a:cubicBezTo>
                      <a:pt x="4076" y="4065"/>
                      <a:pt x="4160" y="3933"/>
                      <a:pt x="4078" y="3843"/>
                    </a:cubicBezTo>
                    <a:cubicBezTo>
                      <a:pt x="2876" y="2521"/>
                      <a:pt x="1709" y="1140"/>
                      <a:pt x="292" y="33"/>
                    </a:cubicBezTo>
                    <a:cubicBezTo>
                      <a:pt x="265" y="10"/>
                      <a:pt x="235" y="1"/>
                      <a:pt x="206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880" name="Google Shape;880;p24"/>
              <p:cNvSpPr/>
              <p:nvPr/>
            </p:nvSpPr>
            <p:spPr>
              <a:xfrm>
                <a:off x="7785340" y="2054890"/>
                <a:ext cx="56028" cy="139576"/>
              </a:xfrm>
              <a:custGeom>
                <a:avLst/>
                <a:gdLst/>
                <a:ahLst/>
                <a:cxnLst/>
                <a:rect l="l" t="t" r="r" b="b"/>
                <a:pathLst>
                  <a:path w="1755" h="4372" extrusionOk="0">
                    <a:moveTo>
                      <a:pt x="1574" y="0"/>
                    </a:moveTo>
                    <a:cubicBezTo>
                      <a:pt x="1535" y="0"/>
                      <a:pt x="1496" y="18"/>
                      <a:pt x="1470" y="62"/>
                    </a:cubicBezTo>
                    <a:cubicBezTo>
                      <a:pt x="720" y="1348"/>
                      <a:pt x="363" y="2765"/>
                      <a:pt x="30" y="4205"/>
                    </a:cubicBezTo>
                    <a:cubicBezTo>
                      <a:pt x="1" y="4306"/>
                      <a:pt x="85" y="4372"/>
                      <a:pt x="164" y="4372"/>
                    </a:cubicBezTo>
                    <a:cubicBezTo>
                      <a:pt x="216" y="4372"/>
                      <a:pt x="266" y="4343"/>
                      <a:pt x="280" y="4277"/>
                    </a:cubicBezTo>
                    <a:cubicBezTo>
                      <a:pt x="601" y="2860"/>
                      <a:pt x="958" y="1467"/>
                      <a:pt x="1697" y="193"/>
                    </a:cubicBezTo>
                    <a:cubicBezTo>
                      <a:pt x="1754" y="94"/>
                      <a:pt x="1663" y="0"/>
                      <a:pt x="1574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881" name="Google Shape;881;p24"/>
              <p:cNvSpPr/>
              <p:nvPr/>
            </p:nvSpPr>
            <p:spPr>
              <a:xfrm>
                <a:off x="7885103" y="2053613"/>
                <a:ext cx="61392" cy="120325"/>
              </a:xfrm>
              <a:custGeom>
                <a:avLst/>
                <a:gdLst/>
                <a:ahLst/>
                <a:cxnLst/>
                <a:rect l="l" t="t" r="r" b="b"/>
                <a:pathLst>
                  <a:path w="1923" h="3769" extrusionOk="0">
                    <a:moveTo>
                      <a:pt x="155" y="0"/>
                    </a:moveTo>
                    <a:cubicBezTo>
                      <a:pt x="76" y="0"/>
                      <a:pt x="0" y="62"/>
                      <a:pt x="36" y="162"/>
                    </a:cubicBezTo>
                    <a:cubicBezTo>
                      <a:pt x="441" y="1388"/>
                      <a:pt x="1274" y="2424"/>
                      <a:pt x="1643" y="3674"/>
                    </a:cubicBezTo>
                    <a:cubicBezTo>
                      <a:pt x="1662" y="3740"/>
                      <a:pt x="1713" y="3769"/>
                      <a:pt x="1765" y="3769"/>
                    </a:cubicBezTo>
                    <a:cubicBezTo>
                      <a:pt x="1843" y="3769"/>
                      <a:pt x="1922" y="3703"/>
                      <a:pt x="1893" y="3603"/>
                    </a:cubicBezTo>
                    <a:cubicBezTo>
                      <a:pt x="1524" y="2352"/>
                      <a:pt x="691" y="1328"/>
                      <a:pt x="286" y="90"/>
                    </a:cubicBezTo>
                    <a:cubicBezTo>
                      <a:pt x="262" y="28"/>
                      <a:pt x="208" y="0"/>
                      <a:pt x="155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882" name="Google Shape;882;p24"/>
              <p:cNvSpPr/>
              <p:nvPr/>
            </p:nvSpPr>
            <p:spPr>
              <a:xfrm>
                <a:off x="7798046" y="1926747"/>
                <a:ext cx="134213" cy="137629"/>
              </a:xfrm>
              <a:custGeom>
                <a:avLst/>
                <a:gdLst/>
                <a:ahLst/>
                <a:cxnLst/>
                <a:rect l="l" t="t" r="r" b="b"/>
                <a:pathLst>
                  <a:path w="4204" h="4311" extrusionOk="0">
                    <a:moveTo>
                      <a:pt x="2787" y="1"/>
                    </a:moveTo>
                    <a:cubicBezTo>
                      <a:pt x="2691" y="1"/>
                      <a:pt x="2597" y="130"/>
                      <a:pt x="2680" y="230"/>
                    </a:cubicBezTo>
                    <a:cubicBezTo>
                      <a:pt x="3227" y="885"/>
                      <a:pt x="3870" y="1671"/>
                      <a:pt x="3537" y="2564"/>
                    </a:cubicBezTo>
                    <a:cubicBezTo>
                      <a:pt x="3430" y="2838"/>
                      <a:pt x="3204" y="3064"/>
                      <a:pt x="3096" y="3350"/>
                    </a:cubicBezTo>
                    <a:cubicBezTo>
                      <a:pt x="2965" y="3659"/>
                      <a:pt x="3025" y="3719"/>
                      <a:pt x="2751" y="3874"/>
                    </a:cubicBezTo>
                    <a:cubicBezTo>
                      <a:pt x="2585" y="3975"/>
                      <a:pt x="2331" y="4001"/>
                      <a:pt x="2088" y="4001"/>
                    </a:cubicBezTo>
                    <a:cubicBezTo>
                      <a:pt x="1931" y="4001"/>
                      <a:pt x="1778" y="3990"/>
                      <a:pt x="1656" y="3981"/>
                    </a:cubicBezTo>
                    <a:cubicBezTo>
                      <a:pt x="1132" y="3957"/>
                      <a:pt x="1144" y="3695"/>
                      <a:pt x="941" y="3266"/>
                    </a:cubicBezTo>
                    <a:cubicBezTo>
                      <a:pt x="703" y="2743"/>
                      <a:pt x="394" y="2302"/>
                      <a:pt x="620" y="1647"/>
                    </a:cubicBezTo>
                    <a:cubicBezTo>
                      <a:pt x="763" y="1254"/>
                      <a:pt x="1132" y="885"/>
                      <a:pt x="1418" y="576"/>
                    </a:cubicBezTo>
                    <a:cubicBezTo>
                      <a:pt x="1500" y="475"/>
                      <a:pt x="1413" y="346"/>
                      <a:pt x="1315" y="346"/>
                    </a:cubicBezTo>
                    <a:cubicBezTo>
                      <a:pt x="1285" y="346"/>
                      <a:pt x="1255" y="358"/>
                      <a:pt x="1227" y="385"/>
                    </a:cubicBezTo>
                    <a:cubicBezTo>
                      <a:pt x="596" y="1088"/>
                      <a:pt x="1" y="1790"/>
                      <a:pt x="406" y="2731"/>
                    </a:cubicBezTo>
                    <a:cubicBezTo>
                      <a:pt x="560" y="3088"/>
                      <a:pt x="810" y="3993"/>
                      <a:pt x="1156" y="4207"/>
                    </a:cubicBezTo>
                    <a:cubicBezTo>
                      <a:pt x="1272" y="4285"/>
                      <a:pt x="1457" y="4311"/>
                      <a:pt x="1664" y="4311"/>
                    </a:cubicBezTo>
                    <a:cubicBezTo>
                      <a:pt x="2027" y="4311"/>
                      <a:pt x="2456" y="4230"/>
                      <a:pt x="2692" y="4207"/>
                    </a:cubicBezTo>
                    <a:cubicBezTo>
                      <a:pt x="2930" y="4195"/>
                      <a:pt x="3049" y="4195"/>
                      <a:pt x="3180" y="3993"/>
                    </a:cubicBezTo>
                    <a:cubicBezTo>
                      <a:pt x="3335" y="3743"/>
                      <a:pt x="3358" y="3362"/>
                      <a:pt x="3513" y="3088"/>
                    </a:cubicBezTo>
                    <a:cubicBezTo>
                      <a:pt x="3620" y="2885"/>
                      <a:pt x="3799" y="2707"/>
                      <a:pt x="3882" y="2481"/>
                    </a:cubicBezTo>
                    <a:cubicBezTo>
                      <a:pt x="4204" y="1611"/>
                      <a:pt x="3382" y="671"/>
                      <a:pt x="2870" y="40"/>
                    </a:cubicBezTo>
                    <a:cubicBezTo>
                      <a:pt x="2845" y="12"/>
                      <a:pt x="2816" y="1"/>
                      <a:pt x="2787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883" name="Google Shape;883;p24"/>
              <p:cNvSpPr/>
              <p:nvPr/>
            </p:nvSpPr>
            <p:spPr>
              <a:xfrm>
                <a:off x="7842261" y="1923554"/>
                <a:ext cx="51910" cy="13281"/>
              </a:xfrm>
              <a:custGeom>
                <a:avLst/>
                <a:gdLst/>
                <a:ahLst/>
                <a:cxnLst/>
                <a:rect l="l" t="t" r="r" b="b"/>
                <a:pathLst>
                  <a:path w="1626" h="416" extrusionOk="0">
                    <a:moveTo>
                      <a:pt x="1002" y="1"/>
                    </a:moveTo>
                    <a:cubicBezTo>
                      <a:pt x="709" y="1"/>
                      <a:pt x="387" y="98"/>
                      <a:pt x="140" y="140"/>
                    </a:cubicBezTo>
                    <a:cubicBezTo>
                      <a:pt x="0" y="163"/>
                      <a:pt x="31" y="402"/>
                      <a:pt x="166" y="402"/>
                    </a:cubicBezTo>
                    <a:cubicBezTo>
                      <a:pt x="169" y="402"/>
                      <a:pt x="172" y="402"/>
                      <a:pt x="176" y="402"/>
                    </a:cubicBezTo>
                    <a:cubicBezTo>
                      <a:pt x="187" y="401"/>
                      <a:pt x="199" y="401"/>
                      <a:pt x="211" y="400"/>
                    </a:cubicBezTo>
                    <a:lnTo>
                      <a:pt x="211" y="400"/>
                    </a:lnTo>
                    <a:cubicBezTo>
                      <a:pt x="211" y="401"/>
                      <a:pt x="211" y="401"/>
                      <a:pt x="211" y="402"/>
                    </a:cubicBezTo>
                    <a:cubicBezTo>
                      <a:pt x="214" y="401"/>
                      <a:pt x="218" y="401"/>
                      <a:pt x="221" y="400"/>
                    </a:cubicBezTo>
                    <a:lnTo>
                      <a:pt x="221" y="400"/>
                    </a:lnTo>
                    <a:cubicBezTo>
                      <a:pt x="480" y="389"/>
                      <a:pt x="739" y="377"/>
                      <a:pt x="1009" y="366"/>
                    </a:cubicBezTo>
                    <a:cubicBezTo>
                      <a:pt x="1073" y="362"/>
                      <a:pt x="1112" y="320"/>
                      <a:pt x="1127" y="271"/>
                    </a:cubicBezTo>
                    <a:lnTo>
                      <a:pt x="1127" y="271"/>
                    </a:lnTo>
                    <a:cubicBezTo>
                      <a:pt x="1213" y="287"/>
                      <a:pt x="1287" y="320"/>
                      <a:pt x="1342" y="378"/>
                    </a:cubicBezTo>
                    <a:cubicBezTo>
                      <a:pt x="1369" y="405"/>
                      <a:pt x="1399" y="416"/>
                      <a:pt x="1428" y="416"/>
                    </a:cubicBezTo>
                    <a:cubicBezTo>
                      <a:pt x="1531" y="416"/>
                      <a:pt x="1625" y="280"/>
                      <a:pt x="1533" y="187"/>
                    </a:cubicBezTo>
                    <a:cubicBezTo>
                      <a:pt x="1392" y="47"/>
                      <a:pt x="1204" y="1"/>
                      <a:pt x="1002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884" name="Google Shape;884;p24"/>
              <p:cNvSpPr/>
              <p:nvPr/>
            </p:nvSpPr>
            <p:spPr>
              <a:xfrm>
                <a:off x="7787032" y="2054954"/>
                <a:ext cx="153208" cy="284164"/>
              </a:xfrm>
              <a:custGeom>
                <a:avLst/>
                <a:gdLst/>
                <a:ahLst/>
                <a:cxnLst/>
                <a:rect l="l" t="t" r="r" b="b"/>
                <a:pathLst>
                  <a:path w="4799" h="8901" extrusionOk="0">
                    <a:moveTo>
                      <a:pt x="1998" y="3137"/>
                    </a:moveTo>
                    <a:cubicBezTo>
                      <a:pt x="2009" y="3173"/>
                      <a:pt x="2020" y="3209"/>
                      <a:pt x="2031" y="3245"/>
                    </a:cubicBezTo>
                    <a:lnTo>
                      <a:pt x="2031" y="3245"/>
                    </a:lnTo>
                    <a:cubicBezTo>
                      <a:pt x="2032" y="3416"/>
                      <a:pt x="2033" y="3588"/>
                      <a:pt x="2034" y="3760"/>
                    </a:cubicBezTo>
                    <a:lnTo>
                      <a:pt x="2034" y="3760"/>
                    </a:lnTo>
                    <a:cubicBezTo>
                      <a:pt x="2012" y="3562"/>
                      <a:pt x="1996" y="3346"/>
                      <a:pt x="1998" y="3137"/>
                    </a:cubicBezTo>
                    <a:close/>
                    <a:moveTo>
                      <a:pt x="2513" y="1"/>
                    </a:moveTo>
                    <a:cubicBezTo>
                      <a:pt x="2351" y="1"/>
                      <a:pt x="2200" y="77"/>
                      <a:pt x="2102" y="195"/>
                    </a:cubicBezTo>
                    <a:lnTo>
                      <a:pt x="2102" y="195"/>
                    </a:lnTo>
                    <a:cubicBezTo>
                      <a:pt x="2067" y="186"/>
                      <a:pt x="2030" y="180"/>
                      <a:pt x="1994" y="178"/>
                    </a:cubicBezTo>
                    <a:lnTo>
                      <a:pt x="1994" y="178"/>
                    </a:lnTo>
                    <a:cubicBezTo>
                      <a:pt x="1905" y="123"/>
                      <a:pt x="1798" y="93"/>
                      <a:pt x="1689" y="93"/>
                    </a:cubicBezTo>
                    <a:cubicBezTo>
                      <a:pt x="1479" y="93"/>
                      <a:pt x="1263" y="204"/>
                      <a:pt x="1167" y="453"/>
                    </a:cubicBezTo>
                    <a:cubicBezTo>
                      <a:pt x="763" y="1560"/>
                      <a:pt x="1" y="3227"/>
                      <a:pt x="215" y="4442"/>
                    </a:cubicBezTo>
                    <a:cubicBezTo>
                      <a:pt x="298" y="4930"/>
                      <a:pt x="667" y="5394"/>
                      <a:pt x="893" y="5823"/>
                    </a:cubicBezTo>
                    <a:cubicBezTo>
                      <a:pt x="1346" y="6680"/>
                      <a:pt x="1667" y="7597"/>
                      <a:pt x="1929" y="8525"/>
                    </a:cubicBezTo>
                    <a:cubicBezTo>
                      <a:pt x="2005" y="8781"/>
                      <a:pt x="2208" y="8901"/>
                      <a:pt x="2416" y="8901"/>
                    </a:cubicBezTo>
                    <a:cubicBezTo>
                      <a:pt x="2633" y="8901"/>
                      <a:pt x="2856" y="8769"/>
                      <a:pt x="2941" y="8525"/>
                    </a:cubicBezTo>
                    <a:cubicBezTo>
                      <a:pt x="3346" y="7359"/>
                      <a:pt x="3763" y="6180"/>
                      <a:pt x="4168" y="5013"/>
                    </a:cubicBezTo>
                    <a:cubicBezTo>
                      <a:pt x="4430" y="4239"/>
                      <a:pt x="4799" y="3549"/>
                      <a:pt x="4549" y="2751"/>
                    </a:cubicBezTo>
                    <a:cubicBezTo>
                      <a:pt x="4453" y="2441"/>
                      <a:pt x="4156" y="2179"/>
                      <a:pt x="4001" y="1894"/>
                    </a:cubicBezTo>
                    <a:cubicBezTo>
                      <a:pt x="3763" y="1453"/>
                      <a:pt x="3715" y="810"/>
                      <a:pt x="3418" y="417"/>
                    </a:cubicBezTo>
                    <a:cubicBezTo>
                      <a:pt x="3179" y="96"/>
                      <a:pt x="2894" y="1"/>
                      <a:pt x="2513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885" name="Google Shape;885;p24"/>
              <p:cNvSpPr/>
              <p:nvPr/>
            </p:nvSpPr>
            <p:spPr>
              <a:xfrm>
                <a:off x="7801462" y="1923842"/>
                <a:ext cx="120198" cy="143088"/>
              </a:xfrm>
              <a:custGeom>
                <a:avLst/>
                <a:gdLst/>
                <a:ahLst/>
                <a:cxnLst/>
                <a:rect l="l" t="t" r="r" b="b"/>
                <a:pathLst>
                  <a:path w="3765" h="4482" extrusionOk="0">
                    <a:moveTo>
                      <a:pt x="1617" y="1"/>
                    </a:moveTo>
                    <a:cubicBezTo>
                      <a:pt x="1500" y="1"/>
                      <a:pt x="1380" y="46"/>
                      <a:pt x="1275" y="155"/>
                    </a:cubicBezTo>
                    <a:cubicBezTo>
                      <a:pt x="834" y="607"/>
                      <a:pt x="203" y="1202"/>
                      <a:pt x="108" y="1845"/>
                    </a:cubicBezTo>
                    <a:cubicBezTo>
                      <a:pt x="1" y="2512"/>
                      <a:pt x="322" y="3357"/>
                      <a:pt x="680" y="3905"/>
                    </a:cubicBezTo>
                    <a:cubicBezTo>
                      <a:pt x="850" y="4164"/>
                      <a:pt x="1110" y="4338"/>
                      <a:pt x="1367" y="4338"/>
                    </a:cubicBezTo>
                    <a:cubicBezTo>
                      <a:pt x="1464" y="4338"/>
                      <a:pt x="1561" y="4313"/>
                      <a:pt x="1651" y="4258"/>
                    </a:cubicBezTo>
                    <a:lnTo>
                      <a:pt x="1651" y="4258"/>
                    </a:lnTo>
                    <a:cubicBezTo>
                      <a:pt x="1781" y="4409"/>
                      <a:pt x="1961" y="4482"/>
                      <a:pt x="2150" y="4482"/>
                    </a:cubicBezTo>
                    <a:cubicBezTo>
                      <a:pt x="2348" y="4482"/>
                      <a:pt x="2556" y="4402"/>
                      <a:pt x="2727" y="4250"/>
                    </a:cubicBezTo>
                    <a:cubicBezTo>
                      <a:pt x="3034" y="3978"/>
                      <a:pt x="3211" y="3584"/>
                      <a:pt x="3321" y="3169"/>
                    </a:cubicBezTo>
                    <a:lnTo>
                      <a:pt x="3321" y="3169"/>
                    </a:lnTo>
                    <a:cubicBezTo>
                      <a:pt x="3696" y="2753"/>
                      <a:pt x="3764" y="2212"/>
                      <a:pt x="3525" y="1691"/>
                    </a:cubicBezTo>
                    <a:cubicBezTo>
                      <a:pt x="3498" y="1630"/>
                      <a:pt x="3469" y="1561"/>
                      <a:pt x="3438" y="1486"/>
                    </a:cubicBezTo>
                    <a:lnTo>
                      <a:pt x="3438" y="1486"/>
                    </a:lnTo>
                    <a:cubicBezTo>
                      <a:pt x="3425" y="1451"/>
                      <a:pt x="3411" y="1416"/>
                      <a:pt x="3394" y="1381"/>
                    </a:cubicBezTo>
                    <a:cubicBezTo>
                      <a:pt x="3390" y="1370"/>
                      <a:pt x="3385" y="1360"/>
                      <a:pt x="3380" y="1350"/>
                    </a:cubicBezTo>
                    <a:lnTo>
                      <a:pt x="3380" y="1350"/>
                    </a:lnTo>
                    <a:cubicBezTo>
                      <a:pt x="3153" y="824"/>
                      <a:pt x="2811" y="139"/>
                      <a:pt x="2269" y="139"/>
                    </a:cubicBezTo>
                    <a:cubicBezTo>
                      <a:pt x="2248" y="139"/>
                      <a:pt x="2226" y="141"/>
                      <a:pt x="2204" y="143"/>
                    </a:cubicBezTo>
                    <a:cubicBezTo>
                      <a:pt x="2134" y="150"/>
                      <a:pt x="2070" y="167"/>
                      <a:pt x="2013" y="190"/>
                    </a:cubicBezTo>
                    <a:lnTo>
                      <a:pt x="2013" y="190"/>
                    </a:lnTo>
                    <a:cubicBezTo>
                      <a:pt x="1911" y="76"/>
                      <a:pt x="1766" y="1"/>
                      <a:pt x="1617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886" name="Google Shape;886;p24"/>
              <p:cNvSpPr/>
              <p:nvPr/>
            </p:nvSpPr>
            <p:spPr>
              <a:xfrm>
                <a:off x="7695825" y="1675153"/>
                <a:ext cx="32691" cy="176960"/>
              </a:xfrm>
              <a:custGeom>
                <a:avLst/>
                <a:gdLst/>
                <a:ahLst/>
                <a:cxnLst/>
                <a:rect l="l" t="t" r="r" b="b"/>
                <a:pathLst>
                  <a:path w="1024" h="5543" extrusionOk="0">
                    <a:moveTo>
                      <a:pt x="637" y="0"/>
                    </a:moveTo>
                    <a:cubicBezTo>
                      <a:pt x="441" y="0"/>
                      <a:pt x="238" y="128"/>
                      <a:pt x="226" y="384"/>
                    </a:cubicBezTo>
                    <a:cubicBezTo>
                      <a:pt x="155" y="1980"/>
                      <a:pt x="83" y="3563"/>
                      <a:pt x="12" y="5159"/>
                    </a:cubicBezTo>
                    <a:cubicBezTo>
                      <a:pt x="0" y="5415"/>
                      <a:pt x="191" y="5543"/>
                      <a:pt x="387" y="5543"/>
                    </a:cubicBezTo>
                    <a:cubicBezTo>
                      <a:pt x="583" y="5543"/>
                      <a:pt x="786" y="5415"/>
                      <a:pt x="798" y="5159"/>
                    </a:cubicBezTo>
                    <a:cubicBezTo>
                      <a:pt x="869" y="3563"/>
                      <a:pt x="941" y="1968"/>
                      <a:pt x="1012" y="384"/>
                    </a:cubicBezTo>
                    <a:cubicBezTo>
                      <a:pt x="1024" y="128"/>
                      <a:pt x="833" y="0"/>
                      <a:pt x="637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887" name="Google Shape;887;p24"/>
              <p:cNvSpPr/>
              <p:nvPr/>
            </p:nvSpPr>
            <p:spPr>
              <a:xfrm>
                <a:off x="7993614" y="1664266"/>
                <a:ext cx="34639" cy="181015"/>
              </a:xfrm>
              <a:custGeom>
                <a:avLst/>
                <a:gdLst/>
                <a:ahLst/>
                <a:cxnLst/>
                <a:rect l="l" t="t" r="r" b="b"/>
                <a:pathLst>
                  <a:path w="1085" h="5670" extrusionOk="0">
                    <a:moveTo>
                      <a:pt x="381" y="0"/>
                    </a:moveTo>
                    <a:cubicBezTo>
                      <a:pt x="186" y="0"/>
                      <a:pt x="1" y="125"/>
                      <a:pt x="18" y="380"/>
                    </a:cubicBezTo>
                    <a:cubicBezTo>
                      <a:pt x="126" y="2011"/>
                      <a:pt x="221" y="3654"/>
                      <a:pt x="292" y="5285"/>
                    </a:cubicBezTo>
                    <a:cubicBezTo>
                      <a:pt x="298" y="5541"/>
                      <a:pt x="498" y="5669"/>
                      <a:pt x="694" y="5669"/>
                    </a:cubicBezTo>
                    <a:cubicBezTo>
                      <a:pt x="891" y="5669"/>
                      <a:pt x="1084" y="5541"/>
                      <a:pt x="1078" y="5285"/>
                    </a:cubicBezTo>
                    <a:cubicBezTo>
                      <a:pt x="1007" y="3654"/>
                      <a:pt x="911" y="2011"/>
                      <a:pt x="804" y="380"/>
                    </a:cubicBezTo>
                    <a:cubicBezTo>
                      <a:pt x="786" y="128"/>
                      <a:pt x="579" y="0"/>
                      <a:pt x="381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888" name="Google Shape;888;p24"/>
              <p:cNvSpPr/>
              <p:nvPr/>
            </p:nvSpPr>
            <p:spPr>
              <a:xfrm>
                <a:off x="7646215" y="1391187"/>
                <a:ext cx="413397" cy="345684"/>
              </a:xfrm>
              <a:custGeom>
                <a:avLst/>
                <a:gdLst/>
                <a:ahLst/>
                <a:cxnLst/>
                <a:rect l="l" t="t" r="r" b="b"/>
                <a:pathLst>
                  <a:path w="12949" h="10828" extrusionOk="0">
                    <a:moveTo>
                      <a:pt x="11094" y="1"/>
                    </a:moveTo>
                    <a:cubicBezTo>
                      <a:pt x="10809" y="1"/>
                      <a:pt x="10536" y="279"/>
                      <a:pt x="10746" y="564"/>
                    </a:cubicBezTo>
                    <a:cubicBezTo>
                      <a:pt x="11793" y="2028"/>
                      <a:pt x="12055" y="3683"/>
                      <a:pt x="11901" y="5457"/>
                    </a:cubicBezTo>
                    <a:cubicBezTo>
                      <a:pt x="11781" y="6838"/>
                      <a:pt x="11603" y="8315"/>
                      <a:pt x="10317" y="9148"/>
                    </a:cubicBezTo>
                    <a:cubicBezTo>
                      <a:pt x="9531" y="9648"/>
                      <a:pt x="8519" y="9803"/>
                      <a:pt x="7614" y="9910"/>
                    </a:cubicBezTo>
                    <a:cubicBezTo>
                      <a:pt x="7083" y="9980"/>
                      <a:pt x="6551" y="10029"/>
                      <a:pt x="6029" y="10029"/>
                    </a:cubicBezTo>
                    <a:cubicBezTo>
                      <a:pt x="4763" y="10029"/>
                      <a:pt x="3560" y="9739"/>
                      <a:pt x="2590" y="8743"/>
                    </a:cubicBezTo>
                    <a:cubicBezTo>
                      <a:pt x="1221" y="7327"/>
                      <a:pt x="911" y="5338"/>
                      <a:pt x="804" y="3457"/>
                    </a:cubicBezTo>
                    <a:cubicBezTo>
                      <a:pt x="786" y="3207"/>
                      <a:pt x="581" y="3082"/>
                      <a:pt x="384" y="3082"/>
                    </a:cubicBezTo>
                    <a:cubicBezTo>
                      <a:pt x="188" y="3082"/>
                      <a:pt x="0" y="3207"/>
                      <a:pt x="18" y="3457"/>
                    </a:cubicBezTo>
                    <a:cubicBezTo>
                      <a:pt x="149" y="5636"/>
                      <a:pt x="554" y="7922"/>
                      <a:pt x="2221" y="9482"/>
                    </a:cubicBezTo>
                    <a:cubicBezTo>
                      <a:pt x="3304" y="10509"/>
                      <a:pt x="4648" y="10828"/>
                      <a:pt x="6043" y="10828"/>
                    </a:cubicBezTo>
                    <a:cubicBezTo>
                      <a:pt x="6717" y="10828"/>
                      <a:pt x="7404" y="10753"/>
                      <a:pt x="8079" y="10648"/>
                    </a:cubicBezTo>
                    <a:cubicBezTo>
                      <a:pt x="10305" y="10315"/>
                      <a:pt x="11936" y="9458"/>
                      <a:pt x="12436" y="7172"/>
                    </a:cubicBezTo>
                    <a:cubicBezTo>
                      <a:pt x="12948" y="4755"/>
                      <a:pt x="12901" y="2231"/>
                      <a:pt x="11424" y="171"/>
                    </a:cubicBezTo>
                    <a:cubicBezTo>
                      <a:pt x="11336" y="51"/>
                      <a:pt x="11214" y="1"/>
                      <a:pt x="11094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889" name="Google Shape;889;p24"/>
              <p:cNvSpPr/>
              <p:nvPr/>
            </p:nvSpPr>
            <p:spPr>
              <a:xfrm>
                <a:off x="7573428" y="1481820"/>
                <a:ext cx="95743" cy="93476"/>
              </a:xfrm>
              <a:custGeom>
                <a:avLst/>
                <a:gdLst/>
                <a:ahLst/>
                <a:cxnLst/>
                <a:rect l="l" t="t" r="r" b="b"/>
                <a:pathLst>
                  <a:path w="2999" h="2928" extrusionOk="0">
                    <a:moveTo>
                      <a:pt x="2298" y="0"/>
                    </a:moveTo>
                    <a:cubicBezTo>
                      <a:pt x="2268" y="0"/>
                      <a:pt x="2236" y="4"/>
                      <a:pt x="2203" y="11"/>
                    </a:cubicBezTo>
                    <a:cubicBezTo>
                      <a:pt x="1679" y="142"/>
                      <a:pt x="941" y="189"/>
                      <a:pt x="488" y="499"/>
                    </a:cubicBezTo>
                    <a:cubicBezTo>
                      <a:pt x="95" y="761"/>
                      <a:pt x="0" y="1285"/>
                      <a:pt x="107" y="1713"/>
                    </a:cubicBezTo>
                    <a:cubicBezTo>
                      <a:pt x="331" y="2598"/>
                      <a:pt x="1166" y="2927"/>
                      <a:pt x="1984" y="2927"/>
                    </a:cubicBezTo>
                    <a:cubicBezTo>
                      <a:pt x="2167" y="2927"/>
                      <a:pt x="2350" y="2911"/>
                      <a:pt x="2524" y="2880"/>
                    </a:cubicBezTo>
                    <a:cubicBezTo>
                      <a:pt x="2998" y="2801"/>
                      <a:pt x="2841" y="2124"/>
                      <a:pt x="2398" y="2124"/>
                    </a:cubicBezTo>
                    <a:cubicBezTo>
                      <a:pt x="2374" y="2124"/>
                      <a:pt x="2348" y="2126"/>
                      <a:pt x="2322" y="2130"/>
                    </a:cubicBezTo>
                    <a:cubicBezTo>
                      <a:pt x="2212" y="2148"/>
                      <a:pt x="2090" y="2158"/>
                      <a:pt x="1964" y="2158"/>
                    </a:cubicBezTo>
                    <a:cubicBezTo>
                      <a:pt x="1492" y="2158"/>
                      <a:pt x="970" y="2007"/>
                      <a:pt x="857" y="1499"/>
                    </a:cubicBezTo>
                    <a:cubicBezTo>
                      <a:pt x="774" y="1094"/>
                      <a:pt x="1167" y="1071"/>
                      <a:pt x="1453" y="999"/>
                    </a:cubicBezTo>
                    <a:lnTo>
                      <a:pt x="2417" y="773"/>
                    </a:lnTo>
                    <a:cubicBezTo>
                      <a:pt x="2873" y="662"/>
                      <a:pt x="2727" y="0"/>
                      <a:pt x="2298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890" name="Google Shape;890;p24"/>
              <p:cNvSpPr/>
              <p:nvPr/>
            </p:nvSpPr>
            <p:spPr>
              <a:xfrm>
                <a:off x="7594338" y="1295990"/>
                <a:ext cx="103118" cy="203490"/>
              </a:xfrm>
              <a:custGeom>
                <a:avLst/>
                <a:gdLst/>
                <a:ahLst/>
                <a:cxnLst/>
                <a:rect l="l" t="t" r="r" b="b"/>
                <a:pathLst>
                  <a:path w="3230" h="6374" extrusionOk="0">
                    <a:moveTo>
                      <a:pt x="2590" y="0"/>
                    </a:moveTo>
                    <a:cubicBezTo>
                      <a:pt x="2538" y="0"/>
                      <a:pt x="2484" y="10"/>
                      <a:pt x="2429" y="34"/>
                    </a:cubicBezTo>
                    <a:cubicBezTo>
                      <a:pt x="0" y="1081"/>
                      <a:pt x="250" y="3939"/>
                      <a:pt x="655" y="6094"/>
                    </a:cubicBezTo>
                    <a:cubicBezTo>
                      <a:pt x="693" y="6288"/>
                      <a:pt x="837" y="6373"/>
                      <a:pt x="990" y="6373"/>
                    </a:cubicBezTo>
                    <a:cubicBezTo>
                      <a:pt x="1221" y="6373"/>
                      <a:pt x="1474" y="6180"/>
                      <a:pt x="1417" y="5879"/>
                    </a:cubicBezTo>
                    <a:cubicBezTo>
                      <a:pt x="1072" y="4070"/>
                      <a:pt x="750" y="1617"/>
                      <a:pt x="2822" y="712"/>
                    </a:cubicBezTo>
                    <a:cubicBezTo>
                      <a:pt x="3230" y="545"/>
                      <a:pt x="2967" y="0"/>
                      <a:pt x="2590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891" name="Google Shape;891;p24"/>
              <p:cNvSpPr/>
              <p:nvPr/>
            </p:nvSpPr>
            <p:spPr>
              <a:xfrm>
                <a:off x="7652536" y="1368521"/>
                <a:ext cx="103597" cy="140342"/>
              </a:xfrm>
              <a:custGeom>
                <a:avLst/>
                <a:gdLst/>
                <a:ahLst/>
                <a:cxnLst/>
                <a:rect l="l" t="t" r="r" b="b"/>
                <a:pathLst>
                  <a:path w="3245" h="4396" extrusionOk="0">
                    <a:moveTo>
                      <a:pt x="2702" y="0"/>
                    </a:moveTo>
                    <a:cubicBezTo>
                      <a:pt x="2584" y="0"/>
                      <a:pt x="2468" y="56"/>
                      <a:pt x="2392" y="190"/>
                    </a:cubicBezTo>
                    <a:cubicBezTo>
                      <a:pt x="1666" y="1488"/>
                      <a:pt x="356" y="2381"/>
                      <a:pt x="58" y="3905"/>
                    </a:cubicBezTo>
                    <a:cubicBezTo>
                      <a:pt x="1" y="4200"/>
                      <a:pt x="257" y="4396"/>
                      <a:pt x="489" y="4396"/>
                    </a:cubicBezTo>
                    <a:cubicBezTo>
                      <a:pt x="641" y="4396"/>
                      <a:pt x="783" y="4312"/>
                      <a:pt x="820" y="4119"/>
                    </a:cubicBezTo>
                    <a:cubicBezTo>
                      <a:pt x="1094" y="2691"/>
                      <a:pt x="2392" y="1810"/>
                      <a:pt x="3071" y="595"/>
                    </a:cubicBezTo>
                    <a:cubicBezTo>
                      <a:pt x="3244" y="289"/>
                      <a:pt x="2970" y="0"/>
                      <a:pt x="2702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892" name="Google Shape;892;p24"/>
              <p:cNvSpPr/>
              <p:nvPr/>
            </p:nvSpPr>
            <p:spPr>
              <a:xfrm>
                <a:off x="7660836" y="1220106"/>
                <a:ext cx="432584" cy="196179"/>
              </a:xfrm>
              <a:custGeom>
                <a:avLst/>
                <a:gdLst/>
                <a:ahLst/>
                <a:cxnLst/>
                <a:rect l="l" t="t" r="r" b="b"/>
                <a:pathLst>
                  <a:path w="13550" h="6145" extrusionOk="0">
                    <a:moveTo>
                      <a:pt x="5286" y="759"/>
                    </a:moveTo>
                    <a:cubicBezTo>
                      <a:pt x="5894" y="759"/>
                      <a:pt x="6501" y="814"/>
                      <a:pt x="7109" y="934"/>
                    </a:cubicBezTo>
                    <a:cubicBezTo>
                      <a:pt x="8014" y="1113"/>
                      <a:pt x="8859" y="1518"/>
                      <a:pt x="9752" y="1660"/>
                    </a:cubicBezTo>
                    <a:cubicBezTo>
                      <a:pt x="10000" y="1707"/>
                      <a:pt x="10240" y="1735"/>
                      <a:pt x="10479" y="1735"/>
                    </a:cubicBezTo>
                    <a:cubicBezTo>
                      <a:pt x="10790" y="1735"/>
                      <a:pt x="11096" y="1687"/>
                      <a:pt x="11407" y="1565"/>
                    </a:cubicBezTo>
                    <a:cubicBezTo>
                      <a:pt x="11750" y="1426"/>
                      <a:pt x="12084" y="1218"/>
                      <a:pt x="12285" y="1218"/>
                    </a:cubicBezTo>
                    <a:cubicBezTo>
                      <a:pt x="12496" y="1218"/>
                      <a:pt x="12561" y="1446"/>
                      <a:pt x="12336" y="2220"/>
                    </a:cubicBezTo>
                    <a:cubicBezTo>
                      <a:pt x="11633" y="4625"/>
                      <a:pt x="8811" y="5161"/>
                      <a:pt x="6668" y="5244"/>
                    </a:cubicBezTo>
                    <a:cubicBezTo>
                      <a:pt x="6426" y="5254"/>
                      <a:pt x="6177" y="5260"/>
                      <a:pt x="5925" y="5260"/>
                    </a:cubicBezTo>
                    <a:cubicBezTo>
                      <a:pt x="4899" y="5260"/>
                      <a:pt x="3816" y="5151"/>
                      <a:pt x="2918" y="4673"/>
                    </a:cubicBezTo>
                    <a:cubicBezTo>
                      <a:pt x="2525" y="4458"/>
                      <a:pt x="2096" y="4173"/>
                      <a:pt x="1787" y="3827"/>
                    </a:cubicBezTo>
                    <a:cubicBezTo>
                      <a:pt x="929" y="3125"/>
                      <a:pt x="929" y="2470"/>
                      <a:pt x="1787" y="1863"/>
                    </a:cubicBezTo>
                    <a:cubicBezTo>
                      <a:pt x="1979" y="1268"/>
                      <a:pt x="2325" y="948"/>
                      <a:pt x="2826" y="896"/>
                    </a:cubicBezTo>
                    <a:lnTo>
                      <a:pt x="2826" y="896"/>
                    </a:lnTo>
                    <a:cubicBezTo>
                      <a:pt x="2892" y="945"/>
                      <a:pt x="2973" y="976"/>
                      <a:pt x="3068" y="976"/>
                    </a:cubicBezTo>
                    <a:cubicBezTo>
                      <a:pt x="3092" y="976"/>
                      <a:pt x="3118" y="974"/>
                      <a:pt x="3144" y="970"/>
                    </a:cubicBezTo>
                    <a:cubicBezTo>
                      <a:pt x="3858" y="835"/>
                      <a:pt x="4572" y="759"/>
                      <a:pt x="5286" y="759"/>
                    </a:cubicBezTo>
                    <a:close/>
                    <a:moveTo>
                      <a:pt x="5166" y="1"/>
                    </a:moveTo>
                    <a:cubicBezTo>
                      <a:pt x="4573" y="1"/>
                      <a:pt x="3976" y="46"/>
                      <a:pt x="3369" y="136"/>
                    </a:cubicBezTo>
                    <a:lnTo>
                      <a:pt x="3369" y="136"/>
                    </a:lnTo>
                    <a:cubicBezTo>
                      <a:pt x="3365" y="135"/>
                      <a:pt x="3360" y="135"/>
                      <a:pt x="3355" y="135"/>
                    </a:cubicBezTo>
                    <a:cubicBezTo>
                      <a:pt x="3345" y="135"/>
                      <a:pt x="3334" y="136"/>
                      <a:pt x="3322" y="136"/>
                    </a:cubicBezTo>
                    <a:cubicBezTo>
                      <a:pt x="2215" y="220"/>
                      <a:pt x="810" y="398"/>
                      <a:pt x="382" y="1637"/>
                    </a:cubicBezTo>
                    <a:cubicBezTo>
                      <a:pt x="1" y="2768"/>
                      <a:pt x="775" y="4018"/>
                      <a:pt x="1596" y="4732"/>
                    </a:cubicBezTo>
                    <a:cubicBezTo>
                      <a:pt x="2743" y="5734"/>
                      <a:pt x="4461" y="6145"/>
                      <a:pt x="6189" y="6145"/>
                    </a:cubicBezTo>
                    <a:cubicBezTo>
                      <a:pt x="7706" y="6145"/>
                      <a:pt x="9230" y="5828"/>
                      <a:pt x="10383" y="5316"/>
                    </a:cubicBezTo>
                    <a:cubicBezTo>
                      <a:pt x="11562" y="4792"/>
                      <a:pt x="12562" y="3887"/>
                      <a:pt x="13002" y="2661"/>
                    </a:cubicBezTo>
                    <a:cubicBezTo>
                      <a:pt x="13228" y="2041"/>
                      <a:pt x="13550" y="637"/>
                      <a:pt x="12776" y="220"/>
                    </a:cubicBezTo>
                    <a:cubicBezTo>
                      <a:pt x="12704" y="182"/>
                      <a:pt x="12629" y="168"/>
                      <a:pt x="12552" y="168"/>
                    </a:cubicBezTo>
                    <a:cubicBezTo>
                      <a:pt x="12415" y="168"/>
                      <a:pt x="12275" y="213"/>
                      <a:pt x="12145" y="244"/>
                    </a:cubicBezTo>
                    <a:cubicBezTo>
                      <a:pt x="11419" y="398"/>
                      <a:pt x="11466" y="637"/>
                      <a:pt x="10561" y="744"/>
                    </a:cubicBezTo>
                    <a:cubicBezTo>
                      <a:pt x="10357" y="769"/>
                      <a:pt x="10178" y="780"/>
                      <a:pt x="10014" y="780"/>
                    </a:cubicBezTo>
                    <a:cubicBezTo>
                      <a:pt x="9472" y="780"/>
                      <a:pt x="9093" y="655"/>
                      <a:pt x="8490" y="482"/>
                    </a:cubicBezTo>
                    <a:cubicBezTo>
                      <a:pt x="7372" y="159"/>
                      <a:pt x="6276" y="1"/>
                      <a:pt x="5166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893" name="Google Shape;893;p24"/>
              <p:cNvSpPr/>
              <p:nvPr/>
            </p:nvSpPr>
            <p:spPr>
              <a:xfrm>
                <a:off x="8021994" y="1467582"/>
                <a:ext cx="87698" cy="101138"/>
              </a:xfrm>
              <a:custGeom>
                <a:avLst/>
                <a:gdLst/>
                <a:ahLst/>
                <a:cxnLst/>
                <a:rect l="l" t="t" r="r" b="b"/>
                <a:pathLst>
                  <a:path w="2747" h="3168" extrusionOk="0">
                    <a:moveTo>
                      <a:pt x="969" y="0"/>
                    </a:moveTo>
                    <a:cubicBezTo>
                      <a:pt x="805" y="0"/>
                      <a:pt x="646" y="11"/>
                      <a:pt x="499" y="28"/>
                    </a:cubicBezTo>
                    <a:cubicBezTo>
                      <a:pt x="28" y="86"/>
                      <a:pt x="0" y="817"/>
                      <a:pt x="446" y="817"/>
                    </a:cubicBezTo>
                    <a:cubicBezTo>
                      <a:pt x="463" y="817"/>
                      <a:pt x="480" y="816"/>
                      <a:pt x="499" y="814"/>
                    </a:cubicBezTo>
                    <a:cubicBezTo>
                      <a:pt x="629" y="796"/>
                      <a:pt x="836" y="773"/>
                      <a:pt x="1054" y="773"/>
                    </a:cubicBezTo>
                    <a:cubicBezTo>
                      <a:pt x="1549" y="773"/>
                      <a:pt x="2098" y="891"/>
                      <a:pt x="1915" y="1445"/>
                    </a:cubicBezTo>
                    <a:cubicBezTo>
                      <a:pt x="1737" y="1969"/>
                      <a:pt x="1023" y="2314"/>
                      <a:pt x="511" y="2409"/>
                    </a:cubicBezTo>
                    <a:cubicBezTo>
                      <a:pt x="40" y="2488"/>
                      <a:pt x="202" y="3168"/>
                      <a:pt x="640" y="3168"/>
                    </a:cubicBezTo>
                    <a:cubicBezTo>
                      <a:pt x="667" y="3168"/>
                      <a:pt x="696" y="3165"/>
                      <a:pt x="725" y="3160"/>
                    </a:cubicBezTo>
                    <a:cubicBezTo>
                      <a:pt x="1594" y="3017"/>
                      <a:pt x="2737" y="2255"/>
                      <a:pt x="2737" y="1266"/>
                    </a:cubicBezTo>
                    <a:cubicBezTo>
                      <a:pt x="2747" y="272"/>
                      <a:pt x="1801" y="0"/>
                      <a:pt x="969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894" name="Google Shape;894;p24"/>
              <p:cNvSpPr/>
              <p:nvPr/>
            </p:nvSpPr>
            <p:spPr>
              <a:xfrm>
                <a:off x="8042362" y="1345248"/>
                <a:ext cx="40800" cy="139033"/>
              </a:xfrm>
              <a:custGeom>
                <a:avLst/>
                <a:gdLst/>
                <a:ahLst/>
                <a:cxnLst/>
                <a:rect l="l" t="t" r="r" b="b"/>
                <a:pathLst>
                  <a:path w="1278" h="4355" extrusionOk="0">
                    <a:moveTo>
                      <a:pt x="481" y="0"/>
                    </a:moveTo>
                    <a:cubicBezTo>
                      <a:pt x="245" y="0"/>
                      <a:pt x="0" y="195"/>
                      <a:pt x="87" y="491"/>
                    </a:cubicBezTo>
                    <a:cubicBezTo>
                      <a:pt x="396" y="1646"/>
                      <a:pt x="480" y="2789"/>
                      <a:pt x="349" y="3979"/>
                    </a:cubicBezTo>
                    <a:cubicBezTo>
                      <a:pt x="319" y="4229"/>
                      <a:pt x="504" y="4354"/>
                      <a:pt x="702" y="4354"/>
                    </a:cubicBezTo>
                    <a:cubicBezTo>
                      <a:pt x="899" y="4354"/>
                      <a:pt x="1111" y="4229"/>
                      <a:pt x="1135" y="3979"/>
                    </a:cubicBezTo>
                    <a:cubicBezTo>
                      <a:pt x="1277" y="2729"/>
                      <a:pt x="1170" y="1491"/>
                      <a:pt x="837" y="276"/>
                    </a:cubicBezTo>
                    <a:cubicBezTo>
                      <a:pt x="785" y="84"/>
                      <a:pt x="635" y="0"/>
                      <a:pt x="481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895" name="Google Shape;895;p24"/>
              <p:cNvSpPr/>
              <p:nvPr/>
            </p:nvSpPr>
            <p:spPr>
              <a:xfrm>
                <a:off x="7754310" y="1595406"/>
                <a:ext cx="203043" cy="8192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2566" extrusionOk="0">
                    <a:moveTo>
                      <a:pt x="332" y="263"/>
                    </a:moveTo>
                    <a:lnTo>
                      <a:pt x="332" y="263"/>
                    </a:lnTo>
                    <a:cubicBezTo>
                      <a:pt x="1305" y="275"/>
                      <a:pt x="2279" y="275"/>
                      <a:pt x="3252" y="287"/>
                    </a:cubicBezTo>
                    <a:cubicBezTo>
                      <a:pt x="3776" y="299"/>
                      <a:pt x="4312" y="299"/>
                      <a:pt x="4847" y="310"/>
                    </a:cubicBezTo>
                    <a:cubicBezTo>
                      <a:pt x="5027" y="310"/>
                      <a:pt x="5246" y="269"/>
                      <a:pt x="5434" y="269"/>
                    </a:cubicBezTo>
                    <a:cubicBezTo>
                      <a:pt x="5707" y="269"/>
                      <a:pt x="5913" y="357"/>
                      <a:pt x="5836" y="787"/>
                    </a:cubicBezTo>
                    <a:cubicBezTo>
                      <a:pt x="5664" y="1758"/>
                      <a:pt x="3913" y="2302"/>
                      <a:pt x="3089" y="2302"/>
                    </a:cubicBezTo>
                    <a:cubicBezTo>
                      <a:pt x="3054" y="2302"/>
                      <a:pt x="3021" y="2301"/>
                      <a:pt x="2990" y="2299"/>
                    </a:cubicBezTo>
                    <a:cubicBezTo>
                      <a:pt x="1739" y="2218"/>
                      <a:pt x="853" y="1330"/>
                      <a:pt x="332" y="263"/>
                    </a:cubicBezTo>
                    <a:close/>
                    <a:moveTo>
                      <a:pt x="287" y="1"/>
                    </a:moveTo>
                    <a:cubicBezTo>
                      <a:pt x="229" y="1"/>
                      <a:pt x="191" y="33"/>
                      <a:pt x="174" y="74"/>
                    </a:cubicBezTo>
                    <a:lnTo>
                      <a:pt x="174" y="74"/>
                    </a:lnTo>
                    <a:cubicBezTo>
                      <a:pt x="89" y="76"/>
                      <a:pt x="1" y="170"/>
                      <a:pt x="49" y="275"/>
                    </a:cubicBezTo>
                    <a:cubicBezTo>
                      <a:pt x="634" y="1547"/>
                      <a:pt x="1726" y="2565"/>
                      <a:pt x="3177" y="2565"/>
                    </a:cubicBezTo>
                    <a:cubicBezTo>
                      <a:pt x="3233" y="2565"/>
                      <a:pt x="3290" y="2564"/>
                      <a:pt x="3347" y="2561"/>
                    </a:cubicBezTo>
                    <a:cubicBezTo>
                      <a:pt x="4740" y="2489"/>
                      <a:pt x="5931" y="1537"/>
                      <a:pt x="6336" y="227"/>
                    </a:cubicBezTo>
                    <a:cubicBezTo>
                      <a:pt x="6360" y="144"/>
                      <a:pt x="6288" y="60"/>
                      <a:pt x="6205" y="60"/>
                    </a:cubicBezTo>
                    <a:cubicBezTo>
                      <a:pt x="4240" y="37"/>
                      <a:pt x="2264" y="13"/>
                      <a:pt x="287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896" name="Google Shape;896;p24"/>
              <p:cNvSpPr/>
              <p:nvPr/>
            </p:nvSpPr>
            <p:spPr>
              <a:xfrm>
                <a:off x="7753033" y="1473232"/>
                <a:ext cx="35948" cy="36586"/>
              </a:xfrm>
              <a:custGeom>
                <a:avLst/>
                <a:gdLst/>
                <a:ahLst/>
                <a:cxnLst/>
                <a:rect l="l" t="t" r="r" b="b"/>
                <a:pathLst>
                  <a:path w="1126" h="1146" extrusionOk="0">
                    <a:moveTo>
                      <a:pt x="544" y="268"/>
                    </a:moveTo>
                    <a:cubicBezTo>
                      <a:pt x="559" y="268"/>
                      <a:pt x="574" y="272"/>
                      <a:pt x="589" y="280"/>
                    </a:cubicBezTo>
                    <a:cubicBezTo>
                      <a:pt x="610" y="289"/>
                      <a:pt x="630" y="294"/>
                      <a:pt x="649" y="294"/>
                    </a:cubicBezTo>
                    <a:cubicBezTo>
                      <a:pt x="676" y="294"/>
                      <a:pt x="700" y="286"/>
                      <a:pt x="721" y="272"/>
                    </a:cubicBezTo>
                    <a:lnTo>
                      <a:pt x="721" y="272"/>
                    </a:lnTo>
                    <a:cubicBezTo>
                      <a:pt x="758" y="375"/>
                      <a:pt x="792" y="485"/>
                      <a:pt x="792" y="601"/>
                    </a:cubicBezTo>
                    <a:cubicBezTo>
                      <a:pt x="780" y="717"/>
                      <a:pt x="702" y="888"/>
                      <a:pt x="567" y="888"/>
                    </a:cubicBezTo>
                    <a:cubicBezTo>
                      <a:pt x="563" y="888"/>
                      <a:pt x="558" y="887"/>
                      <a:pt x="554" y="887"/>
                    </a:cubicBezTo>
                    <a:cubicBezTo>
                      <a:pt x="300" y="854"/>
                      <a:pt x="363" y="268"/>
                      <a:pt x="544" y="268"/>
                    </a:cubicBezTo>
                    <a:close/>
                    <a:moveTo>
                      <a:pt x="520" y="1"/>
                    </a:moveTo>
                    <a:cubicBezTo>
                      <a:pt x="109" y="1"/>
                      <a:pt x="1" y="761"/>
                      <a:pt x="292" y="1042"/>
                    </a:cubicBezTo>
                    <a:cubicBezTo>
                      <a:pt x="369" y="1114"/>
                      <a:pt x="459" y="1145"/>
                      <a:pt x="550" y="1145"/>
                    </a:cubicBezTo>
                    <a:cubicBezTo>
                      <a:pt x="684" y="1145"/>
                      <a:pt x="818" y="1077"/>
                      <a:pt x="911" y="970"/>
                    </a:cubicBezTo>
                    <a:cubicBezTo>
                      <a:pt x="1125" y="720"/>
                      <a:pt x="1042" y="375"/>
                      <a:pt x="946" y="101"/>
                    </a:cubicBezTo>
                    <a:cubicBezTo>
                      <a:pt x="923" y="39"/>
                      <a:pt x="868" y="12"/>
                      <a:pt x="814" y="12"/>
                    </a:cubicBezTo>
                    <a:cubicBezTo>
                      <a:pt x="776" y="12"/>
                      <a:pt x="739" y="25"/>
                      <a:pt x="713" y="50"/>
                    </a:cubicBezTo>
                    <a:lnTo>
                      <a:pt x="713" y="50"/>
                    </a:lnTo>
                    <a:cubicBezTo>
                      <a:pt x="643" y="16"/>
                      <a:pt x="579" y="1"/>
                      <a:pt x="520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897" name="Google Shape;897;p24"/>
              <p:cNvSpPr/>
              <p:nvPr/>
            </p:nvSpPr>
            <p:spPr>
              <a:xfrm>
                <a:off x="7912686" y="1473232"/>
                <a:ext cx="35916" cy="36586"/>
              </a:xfrm>
              <a:custGeom>
                <a:avLst/>
                <a:gdLst/>
                <a:ahLst/>
                <a:cxnLst/>
                <a:rect l="l" t="t" r="r" b="b"/>
                <a:pathLst>
                  <a:path w="1125" h="1146" extrusionOk="0">
                    <a:moveTo>
                      <a:pt x="544" y="268"/>
                    </a:moveTo>
                    <a:cubicBezTo>
                      <a:pt x="558" y="268"/>
                      <a:pt x="573" y="272"/>
                      <a:pt x="589" y="280"/>
                    </a:cubicBezTo>
                    <a:cubicBezTo>
                      <a:pt x="608" y="289"/>
                      <a:pt x="627" y="294"/>
                      <a:pt x="645" y="294"/>
                    </a:cubicBezTo>
                    <a:cubicBezTo>
                      <a:pt x="672" y="294"/>
                      <a:pt x="698" y="285"/>
                      <a:pt x="720" y="270"/>
                    </a:cubicBezTo>
                    <a:lnTo>
                      <a:pt x="720" y="270"/>
                    </a:lnTo>
                    <a:cubicBezTo>
                      <a:pt x="756" y="373"/>
                      <a:pt x="788" y="484"/>
                      <a:pt x="779" y="601"/>
                    </a:cubicBezTo>
                    <a:cubicBezTo>
                      <a:pt x="779" y="717"/>
                      <a:pt x="701" y="888"/>
                      <a:pt x="556" y="888"/>
                    </a:cubicBezTo>
                    <a:cubicBezTo>
                      <a:pt x="551" y="888"/>
                      <a:pt x="546" y="887"/>
                      <a:pt x="541" y="887"/>
                    </a:cubicBezTo>
                    <a:cubicBezTo>
                      <a:pt x="287" y="854"/>
                      <a:pt x="361" y="268"/>
                      <a:pt x="544" y="268"/>
                    </a:cubicBezTo>
                    <a:close/>
                    <a:moveTo>
                      <a:pt x="520" y="1"/>
                    </a:moveTo>
                    <a:cubicBezTo>
                      <a:pt x="108" y="1"/>
                      <a:pt x="0" y="761"/>
                      <a:pt x="291" y="1042"/>
                    </a:cubicBezTo>
                    <a:cubicBezTo>
                      <a:pt x="368" y="1114"/>
                      <a:pt x="459" y="1145"/>
                      <a:pt x="549" y="1145"/>
                    </a:cubicBezTo>
                    <a:cubicBezTo>
                      <a:pt x="683" y="1145"/>
                      <a:pt x="818" y="1077"/>
                      <a:pt x="910" y="970"/>
                    </a:cubicBezTo>
                    <a:cubicBezTo>
                      <a:pt x="1125" y="720"/>
                      <a:pt x="1041" y="375"/>
                      <a:pt x="934" y="101"/>
                    </a:cubicBezTo>
                    <a:cubicBezTo>
                      <a:pt x="915" y="39"/>
                      <a:pt x="861" y="12"/>
                      <a:pt x="808" y="12"/>
                    </a:cubicBezTo>
                    <a:cubicBezTo>
                      <a:pt x="771" y="12"/>
                      <a:pt x="734" y="25"/>
                      <a:pt x="709" y="48"/>
                    </a:cubicBezTo>
                    <a:lnTo>
                      <a:pt x="709" y="48"/>
                    </a:lnTo>
                    <a:cubicBezTo>
                      <a:pt x="640" y="16"/>
                      <a:pt x="577" y="1"/>
                      <a:pt x="520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898" name="Google Shape;898;p24"/>
              <p:cNvSpPr/>
              <p:nvPr/>
            </p:nvSpPr>
            <p:spPr>
              <a:xfrm>
                <a:off x="7735092" y="1442968"/>
                <a:ext cx="64904" cy="25732"/>
              </a:xfrm>
              <a:custGeom>
                <a:avLst/>
                <a:gdLst/>
                <a:ahLst/>
                <a:cxnLst/>
                <a:rect l="l" t="t" r="r" b="b"/>
                <a:pathLst>
                  <a:path w="2033" h="806" extrusionOk="0">
                    <a:moveTo>
                      <a:pt x="1730" y="0"/>
                    </a:moveTo>
                    <a:cubicBezTo>
                      <a:pt x="1112" y="0"/>
                      <a:pt x="456" y="88"/>
                      <a:pt x="68" y="621"/>
                    </a:cubicBezTo>
                    <a:cubicBezTo>
                      <a:pt x="0" y="713"/>
                      <a:pt x="94" y="806"/>
                      <a:pt x="188" y="806"/>
                    </a:cubicBezTo>
                    <a:cubicBezTo>
                      <a:pt x="227" y="806"/>
                      <a:pt x="266" y="790"/>
                      <a:pt x="294" y="752"/>
                    </a:cubicBezTo>
                    <a:cubicBezTo>
                      <a:pt x="609" y="321"/>
                      <a:pt x="1165" y="261"/>
                      <a:pt x="1668" y="261"/>
                    </a:cubicBezTo>
                    <a:cubicBezTo>
                      <a:pt x="1735" y="261"/>
                      <a:pt x="1801" y="262"/>
                      <a:pt x="1866" y="263"/>
                    </a:cubicBezTo>
                    <a:cubicBezTo>
                      <a:pt x="2032" y="263"/>
                      <a:pt x="2032" y="2"/>
                      <a:pt x="1866" y="2"/>
                    </a:cubicBezTo>
                    <a:cubicBezTo>
                      <a:pt x="1821" y="1"/>
                      <a:pt x="1775" y="0"/>
                      <a:pt x="1730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899" name="Google Shape;899;p24"/>
              <p:cNvSpPr/>
              <p:nvPr/>
            </p:nvSpPr>
            <p:spPr>
              <a:xfrm>
                <a:off x="7910611" y="1440382"/>
                <a:ext cx="64265" cy="34128"/>
              </a:xfrm>
              <a:custGeom>
                <a:avLst/>
                <a:gdLst/>
                <a:ahLst/>
                <a:cxnLst/>
                <a:rect l="l" t="t" r="r" b="b"/>
                <a:pathLst>
                  <a:path w="2013" h="1069" extrusionOk="0">
                    <a:moveTo>
                      <a:pt x="576" y="0"/>
                    </a:moveTo>
                    <a:cubicBezTo>
                      <a:pt x="436" y="0"/>
                      <a:pt x="294" y="19"/>
                      <a:pt x="154" y="59"/>
                    </a:cubicBezTo>
                    <a:cubicBezTo>
                      <a:pt x="1" y="91"/>
                      <a:pt x="48" y="315"/>
                      <a:pt x="177" y="315"/>
                    </a:cubicBezTo>
                    <a:cubicBezTo>
                      <a:pt x="188" y="315"/>
                      <a:pt x="201" y="313"/>
                      <a:pt x="213" y="309"/>
                    </a:cubicBezTo>
                    <a:cubicBezTo>
                      <a:pt x="334" y="274"/>
                      <a:pt x="456" y="257"/>
                      <a:pt x="575" y="257"/>
                    </a:cubicBezTo>
                    <a:cubicBezTo>
                      <a:pt x="1066" y="257"/>
                      <a:pt x="1517" y="540"/>
                      <a:pt x="1737" y="999"/>
                    </a:cubicBezTo>
                    <a:cubicBezTo>
                      <a:pt x="1760" y="1048"/>
                      <a:pt x="1798" y="1069"/>
                      <a:pt x="1837" y="1069"/>
                    </a:cubicBezTo>
                    <a:cubicBezTo>
                      <a:pt x="1922" y="1069"/>
                      <a:pt x="2012" y="974"/>
                      <a:pt x="1964" y="868"/>
                    </a:cubicBezTo>
                    <a:cubicBezTo>
                      <a:pt x="1705" y="322"/>
                      <a:pt x="1154" y="0"/>
                      <a:pt x="576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900" name="Google Shape;900;p24"/>
              <p:cNvSpPr/>
              <p:nvPr/>
            </p:nvSpPr>
            <p:spPr>
              <a:xfrm>
                <a:off x="7831120" y="1490312"/>
                <a:ext cx="52102" cy="85463"/>
              </a:xfrm>
              <a:custGeom>
                <a:avLst/>
                <a:gdLst/>
                <a:ahLst/>
                <a:cxnLst/>
                <a:rect l="l" t="t" r="r" b="b"/>
                <a:pathLst>
                  <a:path w="1632" h="2677" extrusionOk="0">
                    <a:moveTo>
                      <a:pt x="426" y="1"/>
                    </a:moveTo>
                    <a:cubicBezTo>
                      <a:pt x="361" y="1"/>
                      <a:pt x="292" y="43"/>
                      <a:pt x="286" y="126"/>
                    </a:cubicBezTo>
                    <a:cubicBezTo>
                      <a:pt x="239" y="554"/>
                      <a:pt x="203" y="983"/>
                      <a:pt x="155" y="1412"/>
                    </a:cubicBezTo>
                    <a:cubicBezTo>
                      <a:pt x="132" y="1697"/>
                      <a:pt x="1" y="2090"/>
                      <a:pt x="108" y="2364"/>
                    </a:cubicBezTo>
                    <a:cubicBezTo>
                      <a:pt x="193" y="2619"/>
                      <a:pt x="490" y="2677"/>
                      <a:pt x="797" y="2677"/>
                    </a:cubicBezTo>
                    <a:cubicBezTo>
                      <a:pt x="1050" y="2677"/>
                      <a:pt x="1309" y="2638"/>
                      <a:pt x="1465" y="2638"/>
                    </a:cubicBezTo>
                    <a:cubicBezTo>
                      <a:pt x="1632" y="2638"/>
                      <a:pt x="1632" y="2376"/>
                      <a:pt x="1465" y="2376"/>
                    </a:cubicBezTo>
                    <a:cubicBezTo>
                      <a:pt x="1314" y="2376"/>
                      <a:pt x="1153" y="2392"/>
                      <a:pt x="995" y="2392"/>
                    </a:cubicBezTo>
                    <a:cubicBezTo>
                      <a:pt x="916" y="2392"/>
                      <a:pt x="838" y="2388"/>
                      <a:pt x="763" y="2376"/>
                    </a:cubicBezTo>
                    <a:cubicBezTo>
                      <a:pt x="608" y="2352"/>
                      <a:pt x="417" y="2329"/>
                      <a:pt x="346" y="2138"/>
                    </a:cubicBezTo>
                    <a:cubicBezTo>
                      <a:pt x="310" y="2031"/>
                      <a:pt x="382" y="1793"/>
                      <a:pt x="394" y="1686"/>
                    </a:cubicBezTo>
                    <a:cubicBezTo>
                      <a:pt x="441" y="1162"/>
                      <a:pt x="501" y="638"/>
                      <a:pt x="548" y="126"/>
                    </a:cubicBezTo>
                    <a:cubicBezTo>
                      <a:pt x="554" y="43"/>
                      <a:pt x="492" y="1"/>
                      <a:pt x="426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901" name="Google Shape;901;p24"/>
              <p:cNvSpPr/>
              <p:nvPr/>
            </p:nvSpPr>
            <p:spPr>
              <a:xfrm>
                <a:off x="7705945" y="1531558"/>
                <a:ext cx="57720" cy="34256"/>
              </a:xfrm>
              <a:custGeom>
                <a:avLst/>
                <a:gdLst/>
                <a:ahLst/>
                <a:cxnLst/>
                <a:rect l="l" t="t" r="r" b="b"/>
                <a:pathLst>
                  <a:path w="1808" h="1073" extrusionOk="0">
                    <a:moveTo>
                      <a:pt x="1028" y="263"/>
                    </a:moveTo>
                    <a:cubicBezTo>
                      <a:pt x="1064" y="263"/>
                      <a:pt x="1362" y="298"/>
                      <a:pt x="1398" y="346"/>
                    </a:cubicBezTo>
                    <a:cubicBezTo>
                      <a:pt x="1517" y="465"/>
                      <a:pt x="1469" y="596"/>
                      <a:pt x="1338" y="667"/>
                    </a:cubicBezTo>
                    <a:cubicBezTo>
                      <a:pt x="1243" y="727"/>
                      <a:pt x="1136" y="763"/>
                      <a:pt x="1028" y="786"/>
                    </a:cubicBezTo>
                    <a:cubicBezTo>
                      <a:pt x="958" y="799"/>
                      <a:pt x="811" y="823"/>
                      <a:pt x="674" y="823"/>
                    </a:cubicBezTo>
                    <a:cubicBezTo>
                      <a:pt x="557" y="823"/>
                      <a:pt x="447" y="806"/>
                      <a:pt x="397" y="751"/>
                    </a:cubicBezTo>
                    <a:lnTo>
                      <a:pt x="409" y="417"/>
                    </a:lnTo>
                    <a:cubicBezTo>
                      <a:pt x="481" y="382"/>
                      <a:pt x="564" y="358"/>
                      <a:pt x="647" y="334"/>
                    </a:cubicBezTo>
                    <a:cubicBezTo>
                      <a:pt x="766" y="298"/>
                      <a:pt x="886" y="275"/>
                      <a:pt x="1005" y="263"/>
                    </a:cubicBezTo>
                    <a:lnTo>
                      <a:pt x="1005" y="263"/>
                    </a:lnTo>
                    <a:cubicBezTo>
                      <a:pt x="1012" y="263"/>
                      <a:pt x="1020" y="263"/>
                      <a:pt x="1028" y="263"/>
                    </a:cubicBezTo>
                    <a:close/>
                    <a:moveTo>
                      <a:pt x="1015" y="0"/>
                    </a:moveTo>
                    <a:cubicBezTo>
                      <a:pt x="1012" y="0"/>
                      <a:pt x="1008" y="0"/>
                      <a:pt x="1005" y="1"/>
                    </a:cubicBezTo>
                    <a:cubicBezTo>
                      <a:pt x="993" y="2"/>
                      <a:pt x="980" y="3"/>
                      <a:pt x="967" y="5"/>
                    </a:cubicBezTo>
                    <a:lnTo>
                      <a:pt x="967" y="5"/>
                    </a:lnTo>
                    <a:cubicBezTo>
                      <a:pt x="954" y="5"/>
                      <a:pt x="941" y="5"/>
                      <a:pt x="928" y="5"/>
                    </a:cubicBezTo>
                    <a:cubicBezTo>
                      <a:pt x="848" y="5"/>
                      <a:pt x="775" y="8"/>
                      <a:pt x="719" y="13"/>
                    </a:cubicBezTo>
                    <a:cubicBezTo>
                      <a:pt x="676" y="16"/>
                      <a:pt x="645" y="35"/>
                      <a:pt x="624" y="62"/>
                    </a:cubicBezTo>
                    <a:lnTo>
                      <a:pt x="624" y="62"/>
                    </a:lnTo>
                    <a:cubicBezTo>
                      <a:pt x="318" y="132"/>
                      <a:pt x="0" y="274"/>
                      <a:pt x="16" y="584"/>
                    </a:cubicBezTo>
                    <a:cubicBezTo>
                      <a:pt x="26" y="960"/>
                      <a:pt x="406" y="1073"/>
                      <a:pt x="733" y="1073"/>
                    </a:cubicBezTo>
                    <a:cubicBezTo>
                      <a:pt x="799" y="1073"/>
                      <a:pt x="863" y="1068"/>
                      <a:pt x="921" y="1060"/>
                    </a:cubicBezTo>
                    <a:cubicBezTo>
                      <a:pt x="1243" y="1025"/>
                      <a:pt x="1779" y="870"/>
                      <a:pt x="1790" y="465"/>
                    </a:cubicBezTo>
                    <a:cubicBezTo>
                      <a:pt x="1808" y="121"/>
                      <a:pt x="1402" y="25"/>
                      <a:pt x="1059" y="8"/>
                    </a:cubicBezTo>
                    <a:lnTo>
                      <a:pt x="1059" y="8"/>
                    </a:lnTo>
                    <a:cubicBezTo>
                      <a:pt x="1046" y="3"/>
                      <a:pt x="1032" y="0"/>
                      <a:pt x="1015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902" name="Google Shape;902;p24"/>
              <p:cNvSpPr/>
              <p:nvPr/>
            </p:nvSpPr>
            <p:spPr>
              <a:xfrm>
                <a:off x="7929191" y="1535325"/>
                <a:ext cx="68064" cy="38949"/>
              </a:xfrm>
              <a:custGeom>
                <a:avLst/>
                <a:gdLst/>
                <a:ahLst/>
                <a:cxnLst/>
                <a:rect l="l" t="t" r="r" b="b"/>
                <a:pathLst>
                  <a:path w="2132" h="1220" extrusionOk="0">
                    <a:moveTo>
                      <a:pt x="1164" y="315"/>
                    </a:moveTo>
                    <a:cubicBezTo>
                      <a:pt x="1266" y="315"/>
                      <a:pt x="1366" y="318"/>
                      <a:pt x="1465" y="323"/>
                    </a:cubicBezTo>
                    <a:cubicBezTo>
                      <a:pt x="1482" y="323"/>
                      <a:pt x="1498" y="321"/>
                      <a:pt x="1512" y="316"/>
                    </a:cubicBezTo>
                    <a:lnTo>
                      <a:pt x="1512" y="316"/>
                    </a:lnTo>
                    <a:cubicBezTo>
                      <a:pt x="1552" y="330"/>
                      <a:pt x="1590" y="348"/>
                      <a:pt x="1620" y="371"/>
                    </a:cubicBezTo>
                    <a:cubicBezTo>
                      <a:pt x="1822" y="526"/>
                      <a:pt x="1703" y="752"/>
                      <a:pt x="1524" y="859"/>
                    </a:cubicBezTo>
                    <a:cubicBezTo>
                      <a:pt x="1410" y="933"/>
                      <a:pt x="1266" y="961"/>
                      <a:pt x="1118" y="961"/>
                    </a:cubicBezTo>
                    <a:cubicBezTo>
                      <a:pt x="1005" y="961"/>
                      <a:pt x="890" y="944"/>
                      <a:pt x="786" y="919"/>
                    </a:cubicBezTo>
                    <a:cubicBezTo>
                      <a:pt x="417" y="823"/>
                      <a:pt x="155" y="395"/>
                      <a:pt x="727" y="335"/>
                    </a:cubicBezTo>
                    <a:cubicBezTo>
                      <a:pt x="873" y="321"/>
                      <a:pt x="1020" y="315"/>
                      <a:pt x="1164" y="315"/>
                    </a:cubicBezTo>
                    <a:close/>
                    <a:moveTo>
                      <a:pt x="1219" y="0"/>
                    </a:moveTo>
                    <a:cubicBezTo>
                      <a:pt x="1179" y="0"/>
                      <a:pt x="1151" y="19"/>
                      <a:pt x="1134" y="46"/>
                    </a:cubicBezTo>
                    <a:lnTo>
                      <a:pt x="1134" y="46"/>
                    </a:lnTo>
                    <a:cubicBezTo>
                      <a:pt x="1087" y="44"/>
                      <a:pt x="1039" y="43"/>
                      <a:pt x="990" y="43"/>
                    </a:cubicBezTo>
                    <a:cubicBezTo>
                      <a:pt x="619" y="43"/>
                      <a:pt x="211" y="103"/>
                      <a:pt x="131" y="430"/>
                    </a:cubicBezTo>
                    <a:cubicBezTo>
                      <a:pt x="0" y="907"/>
                      <a:pt x="501" y="1157"/>
                      <a:pt x="882" y="1204"/>
                    </a:cubicBezTo>
                    <a:cubicBezTo>
                      <a:pt x="948" y="1214"/>
                      <a:pt x="1019" y="1219"/>
                      <a:pt x="1090" y="1219"/>
                    </a:cubicBezTo>
                    <a:cubicBezTo>
                      <a:pt x="1453" y="1219"/>
                      <a:pt x="1848" y="1084"/>
                      <a:pt x="1977" y="716"/>
                    </a:cubicBezTo>
                    <a:cubicBezTo>
                      <a:pt x="2132" y="228"/>
                      <a:pt x="1620" y="49"/>
                      <a:pt x="1239" y="2"/>
                    </a:cubicBezTo>
                    <a:cubicBezTo>
                      <a:pt x="1232" y="1"/>
                      <a:pt x="1225" y="0"/>
                      <a:pt x="1219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903" name="Google Shape;903;p24"/>
              <p:cNvSpPr/>
              <p:nvPr/>
            </p:nvSpPr>
            <p:spPr>
              <a:xfrm>
                <a:off x="7371125" y="1595853"/>
                <a:ext cx="184111" cy="72629"/>
              </a:xfrm>
              <a:custGeom>
                <a:avLst/>
                <a:gdLst/>
                <a:ahLst/>
                <a:cxnLst/>
                <a:rect l="l" t="t" r="r" b="b"/>
                <a:pathLst>
                  <a:path w="5767" h="2275" extrusionOk="0">
                    <a:moveTo>
                      <a:pt x="578" y="0"/>
                    </a:moveTo>
                    <a:cubicBezTo>
                      <a:pt x="157" y="0"/>
                      <a:pt x="0" y="673"/>
                      <a:pt x="467" y="773"/>
                    </a:cubicBezTo>
                    <a:cubicBezTo>
                      <a:pt x="2015" y="1118"/>
                      <a:pt x="3515" y="1606"/>
                      <a:pt x="4968" y="2237"/>
                    </a:cubicBezTo>
                    <a:cubicBezTo>
                      <a:pt x="5026" y="2263"/>
                      <a:pt x="5082" y="2274"/>
                      <a:pt x="5137" y="2274"/>
                    </a:cubicBezTo>
                    <a:cubicBezTo>
                      <a:pt x="5509" y="2274"/>
                      <a:pt x="5766" y="1735"/>
                      <a:pt x="5361" y="1559"/>
                    </a:cubicBezTo>
                    <a:cubicBezTo>
                      <a:pt x="3849" y="892"/>
                      <a:pt x="2289" y="368"/>
                      <a:pt x="670" y="11"/>
                    </a:cubicBezTo>
                    <a:cubicBezTo>
                      <a:pt x="638" y="4"/>
                      <a:pt x="607" y="0"/>
                      <a:pt x="578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904" name="Google Shape;904;p24"/>
              <p:cNvSpPr/>
              <p:nvPr/>
            </p:nvSpPr>
            <p:spPr>
              <a:xfrm>
                <a:off x="7385171" y="1647985"/>
                <a:ext cx="168277" cy="68990"/>
              </a:xfrm>
              <a:custGeom>
                <a:avLst/>
                <a:gdLst/>
                <a:ahLst/>
                <a:cxnLst/>
                <a:rect l="l" t="t" r="r" b="b"/>
                <a:pathLst>
                  <a:path w="5271" h="2161" extrusionOk="0">
                    <a:moveTo>
                      <a:pt x="4750" y="0"/>
                    </a:moveTo>
                    <a:cubicBezTo>
                      <a:pt x="4710" y="0"/>
                      <a:pt x="4668" y="7"/>
                      <a:pt x="4623" y="21"/>
                    </a:cubicBezTo>
                    <a:cubicBezTo>
                      <a:pt x="3230" y="473"/>
                      <a:pt x="1837" y="938"/>
                      <a:pt x="432" y="1390"/>
                    </a:cubicBezTo>
                    <a:cubicBezTo>
                      <a:pt x="0" y="1530"/>
                      <a:pt x="127" y="2161"/>
                      <a:pt x="519" y="2161"/>
                    </a:cubicBezTo>
                    <a:cubicBezTo>
                      <a:pt x="559" y="2161"/>
                      <a:pt x="601" y="2154"/>
                      <a:pt x="647" y="2140"/>
                    </a:cubicBezTo>
                    <a:cubicBezTo>
                      <a:pt x="2040" y="1688"/>
                      <a:pt x="3433" y="1235"/>
                      <a:pt x="4838" y="783"/>
                    </a:cubicBezTo>
                    <a:cubicBezTo>
                      <a:pt x="5270" y="642"/>
                      <a:pt x="5143" y="0"/>
                      <a:pt x="4750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905" name="Google Shape;905;p24"/>
              <p:cNvSpPr/>
              <p:nvPr/>
            </p:nvSpPr>
            <p:spPr>
              <a:xfrm>
                <a:off x="7061046" y="1479426"/>
                <a:ext cx="363402" cy="809810"/>
              </a:xfrm>
              <a:custGeom>
                <a:avLst/>
                <a:gdLst/>
                <a:ahLst/>
                <a:cxnLst/>
                <a:rect l="l" t="t" r="r" b="b"/>
                <a:pathLst>
                  <a:path w="11383" h="25366" extrusionOk="0">
                    <a:moveTo>
                      <a:pt x="5496" y="0"/>
                    </a:moveTo>
                    <a:cubicBezTo>
                      <a:pt x="3950" y="0"/>
                      <a:pt x="2463" y="561"/>
                      <a:pt x="1691" y="1788"/>
                    </a:cubicBezTo>
                    <a:cubicBezTo>
                      <a:pt x="346" y="3932"/>
                      <a:pt x="429" y="7087"/>
                      <a:pt x="286" y="9492"/>
                    </a:cubicBezTo>
                    <a:cubicBezTo>
                      <a:pt x="96" y="12683"/>
                      <a:pt x="1" y="15981"/>
                      <a:pt x="405" y="19160"/>
                    </a:cubicBezTo>
                    <a:cubicBezTo>
                      <a:pt x="655" y="21077"/>
                      <a:pt x="1227" y="23196"/>
                      <a:pt x="2870" y="24398"/>
                    </a:cubicBezTo>
                    <a:cubicBezTo>
                      <a:pt x="3740" y="25034"/>
                      <a:pt x="4900" y="25365"/>
                      <a:pt x="6054" y="25365"/>
                    </a:cubicBezTo>
                    <a:cubicBezTo>
                      <a:pt x="7127" y="25365"/>
                      <a:pt x="8193" y="25078"/>
                      <a:pt x="9014" y="24482"/>
                    </a:cubicBezTo>
                    <a:cubicBezTo>
                      <a:pt x="11050" y="23017"/>
                      <a:pt x="10954" y="19362"/>
                      <a:pt x="11133" y="17124"/>
                    </a:cubicBezTo>
                    <a:cubicBezTo>
                      <a:pt x="11383" y="13766"/>
                      <a:pt x="11300" y="10397"/>
                      <a:pt x="11085" y="7039"/>
                    </a:cubicBezTo>
                    <a:cubicBezTo>
                      <a:pt x="11073" y="6789"/>
                      <a:pt x="10871" y="6664"/>
                      <a:pt x="10675" y="6664"/>
                    </a:cubicBezTo>
                    <a:cubicBezTo>
                      <a:pt x="10478" y="6664"/>
                      <a:pt x="10288" y="6789"/>
                      <a:pt x="10299" y="7039"/>
                    </a:cubicBezTo>
                    <a:cubicBezTo>
                      <a:pt x="10573" y="11385"/>
                      <a:pt x="10669" y="15790"/>
                      <a:pt x="10014" y="20112"/>
                    </a:cubicBezTo>
                    <a:cubicBezTo>
                      <a:pt x="9859" y="21124"/>
                      <a:pt x="9728" y="22089"/>
                      <a:pt x="9204" y="22993"/>
                    </a:cubicBezTo>
                    <a:cubicBezTo>
                      <a:pt x="8564" y="24120"/>
                      <a:pt x="7327" y="24543"/>
                      <a:pt x="6088" y="24543"/>
                    </a:cubicBezTo>
                    <a:cubicBezTo>
                      <a:pt x="5782" y="24543"/>
                      <a:pt x="5477" y="24517"/>
                      <a:pt x="5180" y="24470"/>
                    </a:cubicBezTo>
                    <a:cubicBezTo>
                      <a:pt x="2549" y="24041"/>
                      <a:pt x="1584" y="21731"/>
                      <a:pt x="1227" y="19350"/>
                    </a:cubicBezTo>
                    <a:cubicBezTo>
                      <a:pt x="620" y="15290"/>
                      <a:pt x="894" y="10944"/>
                      <a:pt x="1275" y="6872"/>
                    </a:cubicBezTo>
                    <a:cubicBezTo>
                      <a:pt x="1465" y="4884"/>
                      <a:pt x="1584" y="1765"/>
                      <a:pt x="3882" y="991"/>
                    </a:cubicBezTo>
                    <a:cubicBezTo>
                      <a:pt x="4301" y="853"/>
                      <a:pt x="4793" y="784"/>
                      <a:pt x="5313" y="784"/>
                    </a:cubicBezTo>
                    <a:cubicBezTo>
                      <a:pt x="7397" y="784"/>
                      <a:pt x="9923" y="1885"/>
                      <a:pt x="9895" y="4039"/>
                    </a:cubicBezTo>
                    <a:cubicBezTo>
                      <a:pt x="9889" y="4289"/>
                      <a:pt x="10082" y="4414"/>
                      <a:pt x="10279" y="4414"/>
                    </a:cubicBezTo>
                    <a:cubicBezTo>
                      <a:pt x="10475" y="4414"/>
                      <a:pt x="10675" y="4289"/>
                      <a:pt x="10680" y="4039"/>
                    </a:cubicBezTo>
                    <a:cubicBezTo>
                      <a:pt x="10717" y="1503"/>
                      <a:pt x="8028" y="0"/>
                      <a:pt x="5496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906" name="Google Shape;906;p24"/>
              <p:cNvSpPr/>
              <p:nvPr/>
            </p:nvSpPr>
            <p:spPr>
              <a:xfrm>
                <a:off x="7203204" y="1546722"/>
                <a:ext cx="74545" cy="77035"/>
              </a:xfrm>
              <a:custGeom>
                <a:avLst/>
                <a:gdLst/>
                <a:ahLst/>
                <a:cxnLst/>
                <a:rect l="l" t="t" r="r" b="b"/>
                <a:pathLst>
                  <a:path w="2335" h="2413" extrusionOk="0">
                    <a:moveTo>
                      <a:pt x="1306" y="422"/>
                    </a:moveTo>
                    <a:cubicBezTo>
                      <a:pt x="1371" y="422"/>
                      <a:pt x="1436" y="425"/>
                      <a:pt x="1501" y="431"/>
                    </a:cubicBezTo>
                    <a:cubicBezTo>
                      <a:pt x="1504" y="431"/>
                      <a:pt x="1508" y="431"/>
                      <a:pt x="1512" y="431"/>
                    </a:cubicBezTo>
                    <a:cubicBezTo>
                      <a:pt x="1526" y="431"/>
                      <a:pt x="1539" y="429"/>
                      <a:pt x="1551" y="425"/>
                    </a:cubicBezTo>
                    <a:lnTo>
                      <a:pt x="1551" y="425"/>
                    </a:lnTo>
                    <a:cubicBezTo>
                      <a:pt x="1807" y="587"/>
                      <a:pt x="1990" y="849"/>
                      <a:pt x="2013" y="1181"/>
                    </a:cubicBezTo>
                    <a:cubicBezTo>
                      <a:pt x="2036" y="1692"/>
                      <a:pt x="1697" y="2146"/>
                      <a:pt x="1183" y="2146"/>
                    </a:cubicBezTo>
                    <a:cubicBezTo>
                      <a:pt x="1170" y="2146"/>
                      <a:pt x="1157" y="2146"/>
                      <a:pt x="1144" y="2145"/>
                    </a:cubicBezTo>
                    <a:cubicBezTo>
                      <a:pt x="548" y="2133"/>
                      <a:pt x="286" y="1752"/>
                      <a:pt x="310" y="1204"/>
                    </a:cubicBezTo>
                    <a:cubicBezTo>
                      <a:pt x="331" y="603"/>
                      <a:pt x="802" y="422"/>
                      <a:pt x="1306" y="422"/>
                    </a:cubicBezTo>
                    <a:close/>
                    <a:moveTo>
                      <a:pt x="1123" y="0"/>
                    </a:moveTo>
                    <a:cubicBezTo>
                      <a:pt x="1026" y="0"/>
                      <a:pt x="968" y="110"/>
                      <a:pt x="995" y="185"/>
                    </a:cubicBezTo>
                    <a:lnTo>
                      <a:pt x="995" y="185"/>
                    </a:lnTo>
                    <a:cubicBezTo>
                      <a:pt x="506" y="259"/>
                      <a:pt x="84" y="516"/>
                      <a:pt x="48" y="1085"/>
                    </a:cubicBezTo>
                    <a:cubicBezTo>
                      <a:pt x="1" y="1776"/>
                      <a:pt x="262" y="2324"/>
                      <a:pt x="1013" y="2407"/>
                    </a:cubicBezTo>
                    <a:cubicBezTo>
                      <a:pt x="1054" y="2411"/>
                      <a:pt x="1095" y="2412"/>
                      <a:pt x="1135" y="2412"/>
                    </a:cubicBezTo>
                    <a:cubicBezTo>
                      <a:pt x="1742" y="2412"/>
                      <a:pt x="2207" y="1997"/>
                      <a:pt x="2263" y="1371"/>
                    </a:cubicBezTo>
                    <a:cubicBezTo>
                      <a:pt x="2334" y="669"/>
                      <a:pt x="1822" y="97"/>
                      <a:pt x="1144" y="2"/>
                    </a:cubicBezTo>
                    <a:cubicBezTo>
                      <a:pt x="1136" y="1"/>
                      <a:pt x="1130" y="0"/>
                      <a:pt x="1123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907" name="Google Shape;907;p24"/>
              <p:cNvSpPr/>
              <p:nvPr/>
            </p:nvSpPr>
            <p:spPr>
              <a:xfrm>
                <a:off x="7186922" y="1635918"/>
                <a:ext cx="101841" cy="80228"/>
              </a:xfrm>
              <a:custGeom>
                <a:avLst/>
                <a:gdLst/>
                <a:ahLst/>
                <a:cxnLst/>
                <a:rect l="l" t="t" r="r" b="b"/>
                <a:pathLst>
                  <a:path w="3190" h="2513" extrusionOk="0">
                    <a:moveTo>
                      <a:pt x="1714" y="0"/>
                    </a:moveTo>
                    <a:cubicBezTo>
                      <a:pt x="732" y="0"/>
                      <a:pt x="172" y="1427"/>
                      <a:pt x="22" y="2209"/>
                    </a:cubicBezTo>
                    <a:cubicBezTo>
                      <a:pt x="1" y="2309"/>
                      <a:pt x="83" y="2375"/>
                      <a:pt x="160" y="2375"/>
                    </a:cubicBezTo>
                    <a:cubicBezTo>
                      <a:pt x="210" y="2375"/>
                      <a:pt x="258" y="2346"/>
                      <a:pt x="272" y="2280"/>
                    </a:cubicBezTo>
                    <a:cubicBezTo>
                      <a:pt x="403" y="1637"/>
                      <a:pt x="796" y="482"/>
                      <a:pt x="1523" y="280"/>
                    </a:cubicBezTo>
                    <a:cubicBezTo>
                      <a:pt x="1601" y="260"/>
                      <a:pt x="1675" y="250"/>
                      <a:pt x="1746" y="250"/>
                    </a:cubicBezTo>
                    <a:cubicBezTo>
                      <a:pt x="2631" y="250"/>
                      <a:pt x="2927" y="1748"/>
                      <a:pt x="2916" y="2387"/>
                    </a:cubicBezTo>
                    <a:cubicBezTo>
                      <a:pt x="2916" y="2470"/>
                      <a:pt x="2981" y="2512"/>
                      <a:pt x="3047" y="2512"/>
                    </a:cubicBezTo>
                    <a:cubicBezTo>
                      <a:pt x="3112" y="2512"/>
                      <a:pt x="3178" y="2470"/>
                      <a:pt x="3178" y="2387"/>
                    </a:cubicBezTo>
                    <a:cubicBezTo>
                      <a:pt x="3189" y="1530"/>
                      <a:pt x="2868" y="113"/>
                      <a:pt x="1820" y="6"/>
                    </a:cubicBezTo>
                    <a:cubicBezTo>
                      <a:pt x="1784" y="2"/>
                      <a:pt x="1749" y="0"/>
                      <a:pt x="1714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908" name="Google Shape;908;p24"/>
              <p:cNvSpPr/>
              <p:nvPr/>
            </p:nvSpPr>
            <p:spPr>
              <a:xfrm>
                <a:off x="7219230" y="1638344"/>
                <a:ext cx="47026" cy="41566"/>
              </a:xfrm>
              <a:custGeom>
                <a:avLst/>
                <a:gdLst/>
                <a:ahLst/>
                <a:cxnLst/>
                <a:rect l="l" t="t" r="r" b="b"/>
                <a:pathLst>
                  <a:path w="1473" h="1302" extrusionOk="0">
                    <a:moveTo>
                      <a:pt x="1316" y="1"/>
                    </a:moveTo>
                    <a:cubicBezTo>
                      <a:pt x="1265" y="1"/>
                      <a:pt x="1215" y="29"/>
                      <a:pt x="1201" y="97"/>
                    </a:cubicBezTo>
                    <a:cubicBezTo>
                      <a:pt x="1130" y="424"/>
                      <a:pt x="988" y="716"/>
                      <a:pt x="760" y="965"/>
                    </a:cubicBezTo>
                    <a:lnTo>
                      <a:pt x="760" y="965"/>
                    </a:lnTo>
                    <a:cubicBezTo>
                      <a:pt x="602" y="727"/>
                      <a:pt x="443" y="489"/>
                      <a:pt x="284" y="251"/>
                    </a:cubicBezTo>
                    <a:cubicBezTo>
                      <a:pt x="259" y="208"/>
                      <a:pt x="220" y="190"/>
                      <a:pt x="181" y="190"/>
                    </a:cubicBezTo>
                    <a:cubicBezTo>
                      <a:pt x="92" y="190"/>
                      <a:pt x="0" y="283"/>
                      <a:pt x="58" y="382"/>
                    </a:cubicBezTo>
                    <a:cubicBezTo>
                      <a:pt x="249" y="668"/>
                      <a:pt x="439" y="954"/>
                      <a:pt x="630" y="1240"/>
                    </a:cubicBezTo>
                    <a:cubicBezTo>
                      <a:pt x="657" y="1280"/>
                      <a:pt x="695" y="1302"/>
                      <a:pt x="737" y="1302"/>
                    </a:cubicBezTo>
                    <a:cubicBezTo>
                      <a:pt x="768" y="1302"/>
                      <a:pt x="801" y="1289"/>
                      <a:pt x="832" y="1263"/>
                    </a:cubicBezTo>
                    <a:cubicBezTo>
                      <a:pt x="1153" y="966"/>
                      <a:pt x="1368" y="585"/>
                      <a:pt x="1451" y="156"/>
                    </a:cubicBezTo>
                    <a:cubicBezTo>
                      <a:pt x="1472" y="64"/>
                      <a:pt x="1392" y="1"/>
                      <a:pt x="1316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909" name="Google Shape;909;p24"/>
              <p:cNvSpPr/>
              <p:nvPr/>
            </p:nvSpPr>
            <p:spPr>
              <a:xfrm>
                <a:off x="7210259" y="1650826"/>
                <a:ext cx="64967" cy="52485"/>
              </a:xfrm>
              <a:custGeom>
                <a:avLst/>
                <a:gdLst/>
                <a:ahLst/>
                <a:cxnLst/>
                <a:rect l="l" t="t" r="r" b="b"/>
                <a:pathLst>
                  <a:path w="2035" h="1644" extrusionOk="0">
                    <a:moveTo>
                      <a:pt x="161" y="0"/>
                    </a:moveTo>
                    <a:cubicBezTo>
                      <a:pt x="82" y="0"/>
                      <a:pt x="0" y="64"/>
                      <a:pt x="30" y="158"/>
                    </a:cubicBezTo>
                    <a:cubicBezTo>
                      <a:pt x="208" y="730"/>
                      <a:pt x="518" y="1218"/>
                      <a:pt x="970" y="1611"/>
                    </a:cubicBezTo>
                    <a:cubicBezTo>
                      <a:pt x="997" y="1632"/>
                      <a:pt x="1033" y="1644"/>
                      <a:pt x="1068" y="1644"/>
                    </a:cubicBezTo>
                    <a:cubicBezTo>
                      <a:pt x="1112" y="1644"/>
                      <a:pt x="1153" y="1626"/>
                      <a:pt x="1173" y="1587"/>
                    </a:cubicBezTo>
                    <a:cubicBezTo>
                      <a:pt x="1399" y="1122"/>
                      <a:pt x="1661" y="694"/>
                      <a:pt x="1958" y="277"/>
                    </a:cubicBezTo>
                    <a:cubicBezTo>
                      <a:pt x="2034" y="184"/>
                      <a:pt x="1937" y="92"/>
                      <a:pt x="1840" y="92"/>
                    </a:cubicBezTo>
                    <a:cubicBezTo>
                      <a:pt x="1800" y="92"/>
                      <a:pt x="1760" y="108"/>
                      <a:pt x="1732" y="146"/>
                    </a:cubicBezTo>
                    <a:cubicBezTo>
                      <a:pt x="1466" y="519"/>
                      <a:pt x="1228" y="901"/>
                      <a:pt x="1019" y="1302"/>
                    </a:cubicBezTo>
                    <a:lnTo>
                      <a:pt x="1019" y="1302"/>
                    </a:lnTo>
                    <a:cubicBezTo>
                      <a:pt x="672" y="967"/>
                      <a:pt x="428" y="565"/>
                      <a:pt x="280" y="87"/>
                    </a:cubicBezTo>
                    <a:cubicBezTo>
                      <a:pt x="261" y="26"/>
                      <a:pt x="212" y="0"/>
                      <a:pt x="161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910" name="Google Shape;910;p24"/>
              <p:cNvSpPr/>
              <p:nvPr/>
            </p:nvSpPr>
            <p:spPr>
              <a:xfrm>
                <a:off x="7185294" y="1703788"/>
                <a:ext cx="107811" cy="15771"/>
              </a:xfrm>
              <a:custGeom>
                <a:avLst/>
                <a:gdLst/>
                <a:ahLst/>
                <a:cxnLst/>
                <a:rect l="l" t="t" r="r" b="b"/>
                <a:pathLst>
                  <a:path w="3377" h="494" extrusionOk="0">
                    <a:moveTo>
                      <a:pt x="175" y="0"/>
                    </a:moveTo>
                    <a:cubicBezTo>
                      <a:pt x="72" y="0"/>
                      <a:pt x="0" y="170"/>
                      <a:pt x="109" y="249"/>
                    </a:cubicBezTo>
                    <a:cubicBezTo>
                      <a:pt x="426" y="458"/>
                      <a:pt x="772" y="494"/>
                      <a:pt x="1128" y="494"/>
                    </a:cubicBezTo>
                    <a:cubicBezTo>
                      <a:pt x="1240" y="494"/>
                      <a:pt x="1353" y="490"/>
                      <a:pt x="1466" y="487"/>
                    </a:cubicBezTo>
                    <a:cubicBezTo>
                      <a:pt x="2050" y="475"/>
                      <a:pt x="2633" y="416"/>
                      <a:pt x="3217" y="333"/>
                    </a:cubicBezTo>
                    <a:cubicBezTo>
                      <a:pt x="3376" y="321"/>
                      <a:pt x="3318" y="81"/>
                      <a:pt x="3166" y="81"/>
                    </a:cubicBezTo>
                    <a:cubicBezTo>
                      <a:pt x="3159" y="81"/>
                      <a:pt x="3152" y="82"/>
                      <a:pt x="3145" y="83"/>
                    </a:cubicBezTo>
                    <a:cubicBezTo>
                      <a:pt x="2674" y="146"/>
                      <a:pt x="1995" y="276"/>
                      <a:pt x="1372" y="276"/>
                    </a:cubicBezTo>
                    <a:cubicBezTo>
                      <a:pt x="939" y="276"/>
                      <a:pt x="533" y="213"/>
                      <a:pt x="240" y="23"/>
                    </a:cubicBezTo>
                    <a:cubicBezTo>
                      <a:pt x="218" y="7"/>
                      <a:pt x="196" y="0"/>
                      <a:pt x="175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911" name="Google Shape;911;p24"/>
              <p:cNvSpPr/>
              <p:nvPr/>
            </p:nvSpPr>
            <p:spPr>
              <a:xfrm>
                <a:off x="7203204" y="1785419"/>
                <a:ext cx="74545" cy="76716"/>
              </a:xfrm>
              <a:custGeom>
                <a:avLst/>
                <a:gdLst/>
                <a:ahLst/>
                <a:cxnLst/>
                <a:rect l="l" t="t" r="r" b="b"/>
                <a:pathLst>
                  <a:path w="2335" h="2403" extrusionOk="0">
                    <a:moveTo>
                      <a:pt x="1306" y="422"/>
                    </a:moveTo>
                    <a:cubicBezTo>
                      <a:pt x="1370" y="422"/>
                      <a:pt x="1436" y="425"/>
                      <a:pt x="1501" y="431"/>
                    </a:cubicBezTo>
                    <a:cubicBezTo>
                      <a:pt x="1504" y="431"/>
                      <a:pt x="1508" y="431"/>
                      <a:pt x="1512" y="431"/>
                    </a:cubicBezTo>
                    <a:cubicBezTo>
                      <a:pt x="1526" y="431"/>
                      <a:pt x="1539" y="429"/>
                      <a:pt x="1551" y="425"/>
                    </a:cubicBezTo>
                    <a:lnTo>
                      <a:pt x="1551" y="425"/>
                    </a:lnTo>
                    <a:cubicBezTo>
                      <a:pt x="1807" y="587"/>
                      <a:pt x="1990" y="849"/>
                      <a:pt x="2013" y="1181"/>
                    </a:cubicBezTo>
                    <a:cubicBezTo>
                      <a:pt x="2036" y="1698"/>
                      <a:pt x="1688" y="2145"/>
                      <a:pt x="1164" y="2145"/>
                    </a:cubicBezTo>
                    <a:cubicBezTo>
                      <a:pt x="1157" y="2145"/>
                      <a:pt x="1150" y="2145"/>
                      <a:pt x="1144" y="2145"/>
                    </a:cubicBezTo>
                    <a:cubicBezTo>
                      <a:pt x="548" y="2133"/>
                      <a:pt x="286" y="1752"/>
                      <a:pt x="310" y="1193"/>
                    </a:cubicBezTo>
                    <a:cubicBezTo>
                      <a:pt x="331" y="602"/>
                      <a:pt x="801" y="422"/>
                      <a:pt x="1306" y="422"/>
                    </a:cubicBezTo>
                    <a:close/>
                    <a:moveTo>
                      <a:pt x="1123" y="0"/>
                    </a:moveTo>
                    <a:cubicBezTo>
                      <a:pt x="1029" y="0"/>
                      <a:pt x="972" y="104"/>
                      <a:pt x="993" y="179"/>
                    </a:cubicBezTo>
                    <a:lnTo>
                      <a:pt x="993" y="179"/>
                    </a:lnTo>
                    <a:cubicBezTo>
                      <a:pt x="504" y="248"/>
                      <a:pt x="84" y="505"/>
                      <a:pt x="48" y="1074"/>
                    </a:cubicBezTo>
                    <a:cubicBezTo>
                      <a:pt x="1" y="1776"/>
                      <a:pt x="262" y="2324"/>
                      <a:pt x="1013" y="2395"/>
                    </a:cubicBezTo>
                    <a:cubicBezTo>
                      <a:pt x="1060" y="2400"/>
                      <a:pt x="1107" y="2403"/>
                      <a:pt x="1153" y="2403"/>
                    </a:cubicBezTo>
                    <a:cubicBezTo>
                      <a:pt x="1752" y="2403"/>
                      <a:pt x="2207" y="1979"/>
                      <a:pt x="2263" y="1359"/>
                    </a:cubicBezTo>
                    <a:cubicBezTo>
                      <a:pt x="2334" y="669"/>
                      <a:pt x="1822" y="97"/>
                      <a:pt x="1144" y="2"/>
                    </a:cubicBezTo>
                    <a:cubicBezTo>
                      <a:pt x="1136" y="1"/>
                      <a:pt x="1130" y="0"/>
                      <a:pt x="1123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912" name="Google Shape;912;p24"/>
              <p:cNvSpPr/>
              <p:nvPr/>
            </p:nvSpPr>
            <p:spPr>
              <a:xfrm>
                <a:off x="7186922" y="1874615"/>
                <a:ext cx="101841" cy="80228"/>
              </a:xfrm>
              <a:custGeom>
                <a:avLst/>
                <a:gdLst/>
                <a:ahLst/>
                <a:cxnLst/>
                <a:rect l="l" t="t" r="r" b="b"/>
                <a:pathLst>
                  <a:path w="3190" h="2513" extrusionOk="0">
                    <a:moveTo>
                      <a:pt x="1714" y="1"/>
                    </a:moveTo>
                    <a:cubicBezTo>
                      <a:pt x="732" y="1"/>
                      <a:pt x="172" y="1427"/>
                      <a:pt x="22" y="2209"/>
                    </a:cubicBezTo>
                    <a:cubicBezTo>
                      <a:pt x="1" y="2309"/>
                      <a:pt x="83" y="2375"/>
                      <a:pt x="160" y="2375"/>
                    </a:cubicBezTo>
                    <a:cubicBezTo>
                      <a:pt x="210" y="2375"/>
                      <a:pt x="258" y="2346"/>
                      <a:pt x="272" y="2280"/>
                    </a:cubicBezTo>
                    <a:cubicBezTo>
                      <a:pt x="403" y="1637"/>
                      <a:pt x="796" y="482"/>
                      <a:pt x="1523" y="280"/>
                    </a:cubicBezTo>
                    <a:cubicBezTo>
                      <a:pt x="1601" y="260"/>
                      <a:pt x="1676" y="250"/>
                      <a:pt x="1747" y="250"/>
                    </a:cubicBezTo>
                    <a:cubicBezTo>
                      <a:pt x="2632" y="250"/>
                      <a:pt x="2927" y="1737"/>
                      <a:pt x="2916" y="2387"/>
                    </a:cubicBezTo>
                    <a:cubicBezTo>
                      <a:pt x="2916" y="2471"/>
                      <a:pt x="2981" y="2512"/>
                      <a:pt x="3047" y="2512"/>
                    </a:cubicBezTo>
                    <a:cubicBezTo>
                      <a:pt x="3112" y="2512"/>
                      <a:pt x="3178" y="2471"/>
                      <a:pt x="3178" y="2387"/>
                    </a:cubicBezTo>
                    <a:cubicBezTo>
                      <a:pt x="3189" y="1530"/>
                      <a:pt x="2868" y="113"/>
                      <a:pt x="1820" y="6"/>
                    </a:cubicBezTo>
                    <a:cubicBezTo>
                      <a:pt x="1784" y="2"/>
                      <a:pt x="1749" y="1"/>
                      <a:pt x="1714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913" name="Google Shape;913;p24"/>
              <p:cNvSpPr/>
              <p:nvPr/>
            </p:nvSpPr>
            <p:spPr>
              <a:xfrm>
                <a:off x="7219230" y="1876881"/>
                <a:ext cx="47026" cy="41726"/>
              </a:xfrm>
              <a:custGeom>
                <a:avLst/>
                <a:gdLst/>
                <a:ahLst/>
                <a:cxnLst/>
                <a:rect l="l" t="t" r="r" b="b"/>
                <a:pathLst>
                  <a:path w="1473" h="1307" extrusionOk="0">
                    <a:moveTo>
                      <a:pt x="1315" y="0"/>
                    </a:moveTo>
                    <a:cubicBezTo>
                      <a:pt x="1264" y="0"/>
                      <a:pt x="1215" y="28"/>
                      <a:pt x="1201" y="90"/>
                    </a:cubicBezTo>
                    <a:cubicBezTo>
                      <a:pt x="1129" y="429"/>
                      <a:pt x="986" y="723"/>
                      <a:pt x="757" y="966"/>
                    </a:cubicBezTo>
                    <a:lnTo>
                      <a:pt x="757" y="966"/>
                    </a:lnTo>
                    <a:cubicBezTo>
                      <a:pt x="600" y="730"/>
                      <a:pt x="442" y="493"/>
                      <a:pt x="284" y="256"/>
                    </a:cubicBezTo>
                    <a:cubicBezTo>
                      <a:pt x="259" y="213"/>
                      <a:pt x="220" y="195"/>
                      <a:pt x="181" y="195"/>
                    </a:cubicBezTo>
                    <a:cubicBezTo>
                      <a:pt x="92" y="195"/>
                      <a:pt x="0" y="288"/>
                      <a:pt x="58" y="387"/>
                    </a:cubicBezTo>
                    <a:cubicBezTo>
                      <a:pt x="249" y="673"/>
                      <a:pt x="439" y="959"/>
                      <a:pt x="630" y="1245"/>
                    </a:cubicBezTo>
                    <a:cubicBezTo>
                      <a:pt x="657" y="1285"/>
                      <a:pt x="695" y="1307"/>
                      <a:pt x="737" y="1307"/>
                    </a:cubicBezTo>
                    <a:cubicBezTo>
                      <a:pt x="768" y="1307"/>
                      <a:pt x="801" y="1294"/>
                      <a:pt x="832" y="1268"/>
                    </a:cubicBezTo>
                    <a:cubicBezTo>
                      <a:pt x="1153" y="971"/>
                      <a:pt x="1368" y="590"/>
                      <a:pt x="1451" y="161"/>
                    </a:cubicBezTo>
                    <a:cubicBezTo>
                      <a:pt x="1473" y="61"/>
                      <a:pt x="1392" y="0"/>
                      <a:pt x="1315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914" name="Google Shape;914;p24"/>
              <p:cNvSpPr/>
              <p:nvPr/>
            </p:nvSpPr>
            <p:spPr>
              <a:xfrm>
                <a:off x="7210291" y="1889395"/>
                <a:ext cx="64935" cy="52580"/>
              </a:xfrm>
              <a:custGeom>
                <a:avLst/>
                <a:gdLst/>
                <a:ahLst/>
                <a:cxnLst/>
                <a:rect l="l" t="t" r="r" b="b"/>
                <a:pathLst>
                  <a:path w="2034" h="1647" extrusionOk="0">
                    <a:moveTo>
                      <a:pt x="156" y="1"/>
                    </a:moveTo>
                    <a:cubicBezTo>
                      <a:pt x="78" y="1"/>
                      <a:pt x="0" y="62"/>
                      <a:pt x="29" y="162"/>
                    </a:cubicBezTo>
                    <a:cubicBezTo>
                      <a:pt x="207" y="734"/>
                      <a:pt x="517" y="1222"/>
                      <a:pt x="969" y="1615"/>
                    </a:cubicBezTo>
                    <a:cubicBezTo>
                      <a:pt x="995" y="1635"/>
                      <a:pt x="1029" y="1647"/>
                      <a:pt x="1063" y="1647"/>
                    </a:cubicBezTo>
                    <a:cubicBezTo>
                      <a:pt x="1108" y="1647"/>
                      <a:pt x="1151" y="1626"/>
                      <a:pt x="1172" y="1579"/>
                    </a:cubicBezTo>
                    <a:cubicBezTo>
                      <a:pt x="1398" y="1127"/>
                      <a:pt x="1660" y="698"/>
                      <a:pt x="1957" y="281"/>
                    </a:cubicBezTo>
                    <a:cubicBezTo>
                      <a:pt x="2033" y="189"/>
                      <a:pt x="1936" y="96"/>
                      <a:pt x="1839" y="96"/>
                    </a:cubicBezTo>
                    <a:cubicBezTo>
                      <a:pt x="1799" y="96"/>
                      <a:pt x="1759" y="112"/>
                      <a:pt x="1731" y="150"/>
                    </a:cubicBezTo>
                    <a:cubicBezTo>
                      <a:pt x="1465" y="523"/>
                      <a:pt x="1227" y="905"/>
                      <a:pt x="1018" y="1306"/>
                    </a:cubicBezTo>
                    <a:lnTo>
                      <a:pt x="1018" y="1306"/>
                    </a:lnTo>
                    <a:cubicBezTo>
                      <a:pt x="671" y="969"/>
                      <a:pt x="427" y="558"/>
                      <a:pt x="279" y="91"/>
                    </a:cubicBezTo>
                    <a:cubicBezTo>
                      <a:pt x="259" y="29"/>
                      <a:pt x="208" y="1"/>
                      <a:pt x="156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915" name="Google Shape;915;p24"/>
              <p:cNvSpPr/>
              <p:nvPr/>
            </p:nvSpPr>
            <p:spPr>
              <a:xfrm>
                <a:off x="7185262" y="1942134"/>
                <a:ext cx="107811" cy="15963"/>
              </a:xfrm>
              <a:custGeom>
                <a:avLst/>
                <a:gdLst/>
                <a:ahLst/>
                <a:cxnLst/>
                <a:rect l="l" t="t" r="r" b="b"/>
                <a:pathLst>
                  <a:path w="3377" h="500" extrusionOk="0">
                    <a:moveTo>
                      <a:pt x="178" y="0"/>
                    </a:moveTo>
                    <a:cubicBezTo>
                      <a:pt x="74" y="0"/>
                      <a:pt x="0" y="179"/>
                      <a:pt x="110" y="248"/>
                    </a:cubicBezTo>
                    <a:cubicBezTo>
                      <a:pt x="443" y="477"/>
                      <a:pt x="807" y="500"/>
                      <a:pt x="1183" y="500"/>
                    </a:cubicBezTo>
                    <a:cubicBezTo>
                      <a:pt x="1277" y="500"/>
                      <a:pt x="1372" y="498"/>
                      <a:pt x="1467" y="498"/>
                    </a:cubicBezTo>
                    <a:cubicBezTo>
                      <a:pt x="2051" y="475"/>
                      <a:pt x="2634" y="427"/>
                      <a:pt x="3218" y="344"/>
                    </a:cubicBezTo>
                    <a:cubicBezTo>
                      <a:pt x="3377" y="321"/>
                      <a:pt x="3319" y="92"/>
                      <a:pt x="3168" y="92"/>
                    </a:cubicBezTo>
                    <a:cubicBezTo>
                      <a:pt x="3161" y="92"/>
                      <a:pt x="3154" y="93"/>
                      <a:pt x="3146" y="94"/>
                    </a:cubicBezTo>
                    <a:cubicBezTo>
                      <a:pt x="2680" y="156"/>
                      <a:pt x="2009" y="284"/>
                      <a:pt x="1390" y="284"/>
                    </a:cubicBezTo>
                    <a:cubicBezTo>
                      <a:pt x="951" y="284"/>
                      <a:pt x="538" y="220"/>
                      <a:pt x="241" y="22"/>
                    </a:cubicBezTo>
                    <a:cubicBezTo>
                      <a:pt x="220" y="7"/>
                      <a:pt x="199" y="0"/>
                      <a:pt x="178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916" name="Google Shape;916;p24"/>
              <p:cNvSpPr/>
              <p:nvPr/>
            </p:nvSpPr>
            <p:spPr>
              <a:xfrm>
                <a:off x="7203204" y="2013102"/>
                <a:ext cx="74545" cy="77099"/>
              </a:xfrm>
              <a:custGeom>
                <a:avLst/>
                <a:gdLst/>
                <a:ahLst/>
                <a:cxnLst/>
                <a:rect l="l" t="t" r="r" b="b"/>
                <a:pathLst>
                  <a:path w="2335" h="2415" extrusionOk="0">
                    <a:moveTo>
                      <a:pt x="1306" y="422"/>
                    </a:moveTo>
                    <a:cubicBezTo>
                      <a:pt x="1371" y="422"/>
                      <a:pt x="1436" y="425"/>
                      <a:pt x="1501" y="430"/>
                    </a:cubicBezTo>
                    <a:cubicBezTo>
                      <a:pt x="1504" y="431"/>
                      <a:pt x="1508" y="431"/>
                      <a:pt x="1512" y="431"/>
                    </a:cubicBezTo>
                    <a:cubicBezTo>
                      <a:pt x="1526" y="431"/>
                      <a:pt x="1539" y="429"/>
                      <a:pt x="1551" y="425"/>
                    </a:cubicBezTo>
                    <a:lnTo>
                      <a:pt x="1551" y="425"/>
                    </a:lnTo>
                    <a:cubicBezTo>
                      <a:pt x="1807" y="587"/>
                      <a:pt x="1990" y="849"/>
                      <a:pt x="2013" y="1181"/>
                    </a:cubicBezTo>
                    <a:cubicBezTo>
                      <a:pt x="2036" y="1692"/>
                      <a:pt x="1697" y="2146"/>
                      <a:pt x="1183" y="2146"/>
                    </a:cubicBezTo>
                    <a:cubicBezTo>
                      <a:pt x="1170" y="2146"/>
                      <a:pt x="1157" y="2146"/>
                      <a:pt x="1144" y="2145"/>
                    </a:cubicBezTo>
                    <a:cubicBezTo>
                      <a:pt x="548" y="2133"/>
                      <a:pt x="286" y="1752"/>
                      <a:pt x="310" y="1204"/>
                    </a:cubicBezTo>
                    <a:cubicBezTo>
                      <a:pt x="331" y="603"/>
                      <a:pt x="802" y="422"/>
                      <a:pt x="1306" y="422"/>
                    </a:cubicBezTo>
                    <a:close/>
                    <a:moveTo>
                      <a:pt x="1123" y="0"/>
                    </a:moveTo>
                    <a:cubicBezTo>
                      <a:pt x="1026" y="0"/>
                      <a:pt x="968" y="110"/>
                      <a:pt x="995" y="185"/>
                    </a:cubicBezTo>
                    <a:lnTo>
                      <a:pt x="995" y="185"/>
                    </a:lnTo>
                    <a:cubicBezTo>
                      <a:pt x="506" y="259"/>
                      <a:pt x="84" y="515"/>
                      <a:pt x="48" y="1085"/>
                    </a:cubicBezTo>
                    <a:cubicBezTo>
                      <a:pt x="1" y="1776"/>
                      <a:pt x="262" y="2324"/>
                      <a:pt x="1013" y="2407"/>
                    </a:cubicBezTo>
                    <a:cubicBezTo>
                      <a:pt x="1060" y="2412"/>
                      <a:pt x="1107" y="2414"/>
                      <a:pt x="1153" y="2414"/>
                    </a:cubicBezTo>
                    <a:cubicBezTo>
                      <a:pt x="1752" y="2414"/>
                      <a:pt x="2207" y="1990"/>
                      <a:pt x="2263" y="1371"/>
                    </a:cubicBezTo>
                    <a:cubicBezTo>
                      <a:pt x="2334" y="669"/>
                      <a:pt x="1822" y="97"/>
                      <a:pt x="1144" y="2"/>
                    </a:cubicBezTo>
                    <a:cubicBezTo>
                      <a:pt x="1136" y="1"/>
                      <a:pt x="1130" y="0"/>
                      <a:pt x="1123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917" name="Google Shape;917;p24"/>
              <p:cNvSpPr/>
              <p:nvPr/>
            </p:nvSpPr>
            <p:spPr>
              <a:xfrm>
                <a:off x="7186922" y="2102298"/>
                <a:ext cx="101841" cy="80228"/>
              </a:xfrm>
              <a:custGeom>
                <a:avLst/>
                <a:gdLst/>
                <a:ahLst/>
                <a:cxnLst/>
                <a:rect l="l" t="t" r="r" b="b"/>
                <a:pathLst>
                  <a:path w="3190" h="2513" extrusionOk="0">
                    <a:moveTo>
                      <a:pt x="1714" y="0"/>
                    </a:moveTo>
                    <a:cubicBezTo>
                      <a:pt x="732" y="0"/>
                      <a:pt x="172" y="1427"/>
                      <a:pt x="22" y="2208"/>
                    </a:cubicBezTo>
                    <a:cubicBezTo>
                      <a:pt x="1" y="2309"/>
                      <a:pt x="83" y="2375"/>
                      <a:pt x="160" y="2375"/>
                    </a:cubicBezTo>
                    <a:cubicBezTo>
                      <a:pt x="210" y="2375"/>
                      <a:pt x="258" y="2346"/>
                      <a:pt x="272" y="2280"/>
                    </a:cubicBezTo>
                    <a:cubicBezTo>
                      <a:pt x="403" y="1637"/>
                      <a:pt x="796" y="482"/>
                      <a:pt x="1523" y="292"/>
                    </a:cubicBezTo>
                    <a:cubicBezTo>
                      <a:pt x="1604" y="270"/>
                      <a:pt x="1681" y="259"/>
                      <a:pt x="1754" y="259"/>
                    </a:cubicBezTo>
                    <a:cubicBezTo>
                      <a:pt x="2633" y="259"/>
                      <a:pt x="2927" y="1749"/>
                      <a:pt x="2916" y="2387"/>
                    </a:cubicBezTo>
                    <a:cubicBezTo>
                      <a:pt x="2916" y="2470"/>
                      <a:pt x="2981" y="2512"/>
                      <a:pt x="3047" y="2512"/>
                    </a:cubicBezTo>
                    <a:cubicBezTo>
                      <a:pt x="3112" y="2512"/>
                      <a:pt x="3178" y="2470"/>
                      <a:pt x="3178" y="2387"/>
                    </a:cubicBezTo>
                    <a:cubicBezTo>
                      <a:pt x="3189" y="1530"/>
                      <a:pt x="2868" y="113"/>
                      <a:pt x="1820" y="6"/>
                    </a:cubicBezTo>
                    <a:cubicBezTo>
                      <a:pt x="1784" y="2"/>
                      <a:pt x="1749" y="0"/>
                      <a:pt x="1714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918" name="Google Shape;918;p24"/>
              <p:cNvSpPr/>
              <p:nvPr/>
            </p:nvSpPr>
            <p:spPr>
              <a:xfrm>
                <a:off x="7219230" y="2104724"/>
                <a:ext cx="47026" cy="41566"/>
              </a:xfrm>
              <a:custGeom>
                <a:avLst/>
                <a:gdLst/>
                <a:ahLst/>
                <a:cxnLst/>
                <a:rect l="l" t="t" r="r" b="b"/>
                <a:pathLst>
                  <a:path w="1473" h="1302" extrusionOk="0">
                    <a:moveTo>
                      <a:pt x="1316" y="1"/>
                    </a:moveTo>
                    <a:cubicBezTo>
                      <a:pt x="1265" y="1"/>
                      <a:pt x="1215" y="29"/>
                      <a:pt x="1201" y="97"/>
                    </a:cubicBezTo>
                    <a:cubicBezTo>
                      <a:pt x="1130" y="424"/>
                      <a:pt x="988" y="716"/>
                      <a:pt x="760" y="965"/>
                    </a:cubicBezTo>
                    <a:lnTo>
                      <a:pt x="760" y="965"/>
                    </a:lnTo>
                    <a:cubicBezTo>
                      <a:pt x="602" y="727"/>
                      <a:pt x="443" y="489"/>
                      <a:pt x="284" y="251"/>
                    </a:cubicBezTo>
                    <a:cubicBezTo>
                      <a:pt x="259" y="208"/>
                      <a:pt x="220" y="190"/>
                      <a:pt x="181" y="190"/>
                    </a:cubicBezTo>
                    <a:cubicBezTo>
                      <a:pt x="92" y="190"/>
                      <a:pt x="0" y="283"/>
                      <a:pt x="58" y="382"/>
                    </a:cubicBezTo>
                    <a:cubicBezTo>
                      <a:pt x="249" y="668"/>
                      <a:pt x="439" y="954"/>
                      <a:pt x="630" y="1240"/>
                    </a:cubicBezTo>
                    <a:cubicBezTo>
                      <a:pt x="657" y="1280"/>
                      <a:pt x="695" y="1301"/>
                      <a:pt x="737" y="1301"/>
                    </a:cubicBezTo>
                    <a:cubicBezTo>
                      <a:pt x="768" y="1301"/>
                      <a:pt x="801" y="1289"/>
                      <a:pt x="832" y="1263"/>
                    </a:cubicBezTo>
                    <a:cubicBezTo>
                      <a:pt x="1153" y="966"/>
                      <a:pt x="1368" y="585"/>
                      <a:pt x="1451" y="156"/>
                    </a:cubicBezTo>
                    <a:cubicBezTo>
                      <a:pt x="1472" y="64"/>
                      <a:pt x="1392" y="1"/>
                      <a:pt x="1316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919" name="Google Shape;919;p24"/>
              <p:cNvSpPr/>
              <p:nvPr/>
            </p:nvSpPr>
            <p:spPr>
              <a:xfrm>
                <a:off x="7210259" y="2117206"/>
                <a:ext cx="64967" cy="52485"/>
              </a:xfrm>
              <a:custGeom>
                <a:avLst/>
                <a:gdLst/>
                <a:ahLst/>
                <a:cxnLst/>
                <a:rect l="l" t="t" r="r" b="b"/>
                <a:pathLst>
                  <a:path w="2035" h="1644" extrusionOk="0">
                    <a:moveTo>
                      <a:pt x="161" y="0"/>
                    </a:moveTo>
                    <a:cubicBezTo>
                      <a:pt x="82" y="0"/>
                      <a:pt x="0" y="64"/>
                      <a:pt x="30" y="158"/>
                    </a:cubicBezTo>
                    <a:cubicBezTo>
                      <a:pt x="208" y="729"/>
                      <a:pt x="518" y="1218"/>
                      <a:pt x="970" y="1611"/>
                    </a:cubicBezTo>
                    <a:cubicBezTo>
                      <a:pt x="997" y="1632"/>
                      <a:pt x="1033" y="1644"/>
                      <a:pt x="1068" y="1644"/>
                    </a:cubicBezTo>
                    <a:cubicBezTo>
                      <a:pt x="1112" y="1644"/>
                      <a:pt x="1153" y="1626"/>
                      <a:pt x="1173" y="1587"/>
                    </a:cubicBezTo>
                    <a:cubicBezTo>
                      <a:pt x="1399" y="1122"/>
                      <a:pt x="1661" y="694"/>
                      <a:pt x="1958" y="277"/>
                    </a:cubicBezTo>
                    <a:cubicBezTo>
                      <a:pt x="2034" y="184"/>
                      <a:pt x="1937" y="92"/>
                      <a:pt x="1840" y="92"/>
                    </a:cubicBezTo>
                    <a:cubicBezTo>
                      <a:pt x="1800" y="92"/>
                      <a:pt x="1760" y="108"/>
                      <a:pt x="1732" y="146"/>
                    </a:cubicBezTo>
                    <a:cubicBezTo>
                      <a:pt x="1467" y="517"/>
                      <a:pt x="1230" y="898"/>
                      <a:pt x="1022" y="1305"/>
                    </a:cubicBezTo>
                    <a:lnTo>
                      <a:pt x="1022" y="1305"/>
                    </a:lnTo>
                    <a:cubicBezTo>
                      <a:pt x="673" y="969"/>
                      <a:pt x="429" y="566"/>
                      <a:pt x="280" y="87"/>
                    </a:cubicBezTo>
                    <a:cubicBezTo>
                      <a:pt x="261" y="26"/>
                      <a:pt x="212" y="0"/>
                      <a:pt x="161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920" name="Google Shape;920;p24"/>
              <p:cNvSpPr/>
              <p:nvPr/>
            </p:nvSpPr>
            <p:spPr>
              <a:xfrm>
                <a:off x="7185294" y="2170168"/>
                <a:ext cx="107811" cy="15771"/>
              </a:xfrm>
              <a:custGeom>
                <a:avLst/>
                <a:gdLst/>
                <a:ahLst/>
                <a:cxnLst/>
                <a:rect l="l" t="t" r="r" b="b"/>
                <a:pathLst>
                  <a:path w="3377" h="494" extrusionOk="0">
                    <a:moveTo>
                      <a:pt x="175" y="0"/>
                    </a:moveTo>
                    <a:cubicBezTo>
                      <a:pt x="72" y="0"/>
                      <a:pt x="0" y="170"/>
                      <a:pt x="109" y="249"/>
                    </a:cubicBezTo>
                    <a:cubicBezTo>
                      <a:pt x="426" y="458"/>
                      <a:pt x="772" y="494"/>
                      <a:pt x="1128" y="494"/>
                    </a:cubicBezTo>
                    <a:cubicBezTo>
                      <a:pt x="1240" y="494"/>
                      <a:pt x="1353" y="490"/>
                      <a:pt x="1466" y="487"/>
                    </a:cubicBezTo>
                    <a:cubicBezTo>
                      <a:pt x="2050" y="475"/>
                      <a:pt x="2633" y="416"/>
                      <a:pt x="3217" y="344"/>
                    </a:cubicBezTo>
                    <a:cubicBezTo>
                      <a:pt x="3376" y="322"/>
                      <a:pt x="3318" y="81"/>
                      <a:pt x="3166" y="81"/>
                    </a:cubicBezTo>
                    <a:cubicBezTo>
                      <a:pt x="3159" y="81"/>
                      <a:pt x="3152" y="81"/>
                      <a:pt x="3145" y="82"/>
                    </a:cubicBezTo>
                    <a:cubicBezTo>
                      <a:pt x="2672" y="146"/>
                      <a:pt x="1991" y="281"/>
                      <a:pt x="1365" y="281"/>
                    </a:cubicBezTo>
                    <a:cubicBezTo>
                      <a:pt x="935" y="281"/>
                      <a:pt x="531" y="217"/>
                      <a:pt x="240" y="23"/>
                    </a:cubicBezTo>
                    <a:cubicBezTo>
                      <a:pt x="218" y="7"/>
                      <a:pt x="196" y="0"/>
                      <a:pt x="175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921" name="Google Shape;921;p24"/>
              <p:cNvSpPr/>
              <p:nvPr/>
            </p:nvSpPr>
            <p:spPr>
              <a:xfrm>
                <a:off x="7632552" y="1359519"/>
                <a:ext cx="87506" cy="127604"/>
              </a:xfrm>
              <a:custGeom>
                <a:avLst/>
                <a:gdLst/>
                <a:ahLst/>
                <a:cxnLst/>
                <a:rect l="l" t="t" r="r" b="b"/>
                <a:pathLst>
                  <a:path w="2741" h="3997" extrusionOk="0">
                    <a:moveTo>
                      <a:pt x="2532" y="0"/>
                    </a:moveTo>
                    <a:cubicBezTo>
                      <a:pt x="2503" y="0"/>
                      <a:pt x="2474" y="10"/>
                      <a:pt x="2446" y="32"/>
                    </a:cubicBezTo>
                    <a:cubicBezTo>
                      <a:pt x="1839" y="568"/>
                      <a:pt x="1208" y="1139"/>
                      <a:pt x="732" y="1818"/>
                    </a:cubicBezTo>
                    <a:cubicBezTo>
                      <a:pt x="303" y="2413"/>
                      <a:pt x="184" y="3127"/>
                      <a:pt x="29" y="3830"/>
                    </a:cubicBezTo>
                    <a:cubicBezTo>
                      <a:pt x="1" y="3930"/>
                      <a:pt x="84" y="3996"/>
                      <a:pt x="163" y="3996"/>
                    </a:cubicBezTo>
                    <a:cubicBezTo>
                      <a:pt x="215" y="3996"/>
                      <a:pt x="265" y="3968"/>
                      <a:pt x="279" y="3901"/>
                    </a:cubicBezTo>
                    <a:cubicBezTo>
                      <a:pt x="446" y="3175"/>
                      <a:pt x="565" y="2473"/>
                      <a:pt x="1030" y="1865"/>
                    </a:cubicBezTo>
                    <a:cubicBezTo>
                      <a:pt x="1482" y="1258"/>
                      <a:pt x="2053" y="722"/>
                      <a:pt x="2637" y="222"/>
                    </a:cubicBezTo>
                    <a:cubicBezTo>
                      <a:pt x="2741" y="137"/>
                      <a:pt x="2643" y="0"/>
                      <a:pt x="2532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922" name="Google Shape;922;p24"/>
              <p:cNvSpPr/>
              <p:nvPr/>
            </p:nvSpPr>
            <p:spPr>
              <a:xfrm>
                <a:off x="7619782" y="1331138"/>
                <a:ext cx="74513" cy="107045"/>
              </a:xfrm>
              <a:custGeom>
                <a:avLst/>
                <a:gdLst/>
                <a:ahLst/>
                <a:cxnLst/>
                <a:rect l="l" t="t" r="r" b="b"/>
                <a:pathLst>
                  <a:path w="2334" h="3353" extrusionOk="0">
                    <a:moveTo>
                      <a:pt x="2148" y="1"/>
                    </a:moveTo>
                    <a:cubicBezTo>
                      <a:pt x="2119" y="1"/>
                      <a:pt x="2088" y="12"/>
                      <a:pt x="2061" y="40"/>
                    </a:cubicBezTo>
                    <a:cubicBezTo>
                      <a:pt x="1215" y="980"/>
                      <a:pt x="429" y="1969"/>
                      <a:pt x="36" y="3195"/>
                    </a:cubicBezTo>
                    <a:cubicBezTo>
                      <a:pt x="0" y="3289"/>
                      <a:pt x="79" y="3353"/>
                      <a:pt x="160" y="3353"/>
                    </a:cubicBezTo>
                    <a:cubicBezTo>
                      <a:pt x="211" y="3353"/>
                      <a:pt x="263" y="3327"/>
                      <a:pt x="287" y="3266"/>
                    </a:cubicBezTo>
                    <a:cubicBezTo>
                      <a:pt x="668" y="2088"/>
                      <a:pt x="1430" y="1135"/>
                      <a:pt x="2251" y="230"/>
                    </a:cubicBezTo>
                    <a:cubicBezTo>
                      <a:pt x="2333" y="130"/>
                      <a:pt x="2247" y="1"/>
                      <a:pt x="2148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923" name="Google Shape;923;p24"/>
              <p:cNvSpPr/>
              <p:nvPr/>
            </p:nvSpPr>
            <p:spPr>
              <a:xfrm>
                <a:off x="7692090" y="1286348"/>
                <a:ext cx="367744" cy="77386"/>
              </a:xfrm>
              <a:custGeom>
                <a:avLst/>
                <a:gdLst/>
                <a:ahLst/>
                <a:cxnLst/>
                <a:rect l="l" t="t" r="r" b="b"/>
                <a:pathLst>
                  <a:path w="11519" h="2424" extrusionOk="0">
                    <a:moveTo>
                      <a:pt x="197" y="0"/>
                    </a:moveTo>
                    <a:cubicBezTo>
                      <a:pt x="95" y="0"/>
                      <a:pt x="1" y="133"/>
                      <a:pt x="93" y="216"/>
                    </a:cubicBezTo>
                    <a:cubicBezTo>
                      <a:pt x="1690" y="1643"/>
                      <a:pt x="3495" y="2424"/>
                      <a:pt x="5633" y="2424"/>
                    </a:cubicBezTo>
                    <a:cubicBezTo>
                      <a:pt x="5727" y="2424"/>
                      <a:pt x="5821" y="2422"/>
                      <a:pt x="5915" y="2419"/>
                    </a:cubicBezTo>
                    <a:cubicBezTo>
                      <a:pt x="7701" y="2360"/>
                      <a:pt x="10190" y="2157"/>
                      <a:pt x="11428" y="728"/>
                    </a:cubicBezTo>
                    <a:cubicBezTo>
                      <a:pt x="11519" y="638"/>
                      <a:pt x="11430" y="506"/>
                      <a:pt x="11335" y="506"/>
                    </a:cubicBezTo>
                    <a:cubicBezTo>
                      <a:pt x="11305" y="506"/>
                      <a:pt x="11275" y="519"/>
                      <a:pt x="11249" y="550"/>
                    </a:cubicBezTo>
                    <a:cubicBezTo>
                      <a:pt x="10094" y="1871"/>
                      <a:pt x="7535" y="2121"/>
                      <a:pt x="5915" y="2157"/>
                    </a:cubicBezTo>
                    <a:cubicBezTo>
                      <a:pt x="5831" y="2159"/>
                      <a:pt x="5746" y="2161"/>
                      <a:pt x="5663" y="2161"/>
                    </a:cubicBezTo>
                    <a:cubicBezTo>
                      <a:pt x="3575" y="2161"/>
                      <a:pt x="1852" y="1446"/>
                      <a:pt x="284" y="38"/>
                    </a:cubicBezTo>
                    <a:cubicBezTo>
                      <a:pt x="257" y="11"/>
                      <a:pt x="227" y="0"/>
                      <a:pt x="197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924" name="Google Shape;924;p24"/>
              <p:cNvSpPr/>
              <p:nvPr/>
            </p:nvSpPr>
            <p:spPr>
              <a:xfrm>
                <a:off x="7697613" y="1255542"/>
                <a:ext cx="365414" cy="63722"/>
              </a:xfrm>
              <a:custGeom>
                <a:avLst/>
                <a:gdLst/>
                <a:ahLst/>
                <a:cxnLst/>
                <a:rect l="l" t="t" r="r" b="b"/>
                <a:pathLst>
                  <a:path w="11446" h="1996" extrusionOk="0">
                    <a:moveTo>
                      <a:pt x="205" y="1"/>
                    </a:moveTo>
                    <a:cubicBezTo>
                      <a:pt x="81" y="1"/>
                      <a:pt x="0" y="179"/>
                      <a:pt x="135" y="241"/>
                    </a:cubicBezTo>
                    <a:cubicBezTo>
                      <a:pt x="1932" y="1098"/>
                      <a:pt x="3825" y="1682"/>
                      <a:pt x="5814" y="1872"/>
                    </a:cubicBezTo>
                    <a:cubicBezTo>
                      <a:pt x="6457" y="1935"/>
                      <a:pt x="7182" y="1996"/>
                      <a:pt x="7915" y="1996"/>
                    </a:cubicBezTo>
                    <a:cubicBezTo>
                      <a:pt x="9136" y="1996"/>
                      <a:pt x="10382" y="1827"/>
                      <a:pt x="11326" y="1217"/>
                    </a:cubicBezTo>
                    <a:cubicBezTo>
                      <a:pt x="11445" y="1138"/>
                      <a:pt x="11375" y="968"/>
                      <a:pt x="11265" y="968"/>
                    </a:cubicBezTo>
                    <a:cubicBezTo>
                      <a:pt x="11243" y="968"/>
                      <a:pt x="11219" y="975"/>
                      <a:pt x="11195" y="991"/>
                    </a:cubicBezTo>
                    <a:cubicBezTo>
                      <a:pt x="10294" y="1569"/>
                      <a:pt x="9080" y="1738"/>
                      <a:pt x="7881" y="1738"/>
                    </a:cubicBezTo>
                    <a:cubicBezTo>
                      <a:pt x="7054" y="1738"/>
                      <a:pt x="6233" y="1657"/>
                      <a:pt x="5528" y="1574"/>
                    </a:cubicBezTo>
                    <a:cubicBezTo>
                      <a:pt x="3683" y="1348"/>
                      <a:pt x="1944" y="812"/>
                      <a:pt x="265" y="15"/>
                    </a:cubicBezTo>
                    <a:cubicBezTo>
                      <a:pt x="245" y="5"/>
                      <a:pt x="225" y="1"/>
                      <a:pt x="205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925" name="Google Shape;925;p24"/>
              <p:cNvSpPr/>
              <p:nvPr/>
            </p:nvSpPr>
            <p:spPr>
              <a:xfrm>
                <a:off x="7778956" y="1238845"/>
                <a:ext cx="195349" cy="43897"/>
              </a:xfrm>
              <a:custGeom>
                <a:avLst/>
                <a:gdLst/>
                <a:ahLst/>
                <a:cxnLst/>
                <a:rect l="l" t="t" r="r" b="b"/>
                <a:pathLst>
                  <a:path w="6119" h="1375" extrusionOk="0">
                    <a:moveTo>
                      <a:pt x="205" y="0"/>
                    </a:moveTo>
                    <a:cubicBezTo>
                      <a:pt x="81" y="0"/>
                      <a:pt x="0" y="178"/>
                      <a:pt x="134" y="240"/>
                    </a:cubicBezTo>
                    <a:cubicBezTo>
                      <a:pt x="1472" y="866"/>
                      <a:pt x="2859" y="1374"/>
                      <a:pt x="4286" y="1374"/>
                    </a:cubicBezTo>
                    <a:cubicBezTo>
                      <a:pt x="4841" y="1374"/>
                      <a:pt x="5402" y="1298"/>
                      <a:pt x="5969" y="1121"/>
                    </a:cubicBezTo>
                    <a:cubicBezTo>
                      <a:pt x="6118" y="1078"/>
                      <a:pt x="6076" y="862"/>
                      <a:pt x="5945" y="862"/>
                    </a:cubicBezTo>
                    <a:cubicBezTo>
                      <a:pt x="5930" y="862"/>
                      <a:pt x="5914" y="865"/>
                      <a:pt x="5897" y="871"/>
                    </a:cubicBezTo>
                    <a:cubicBezTo>
                      <a:pt x="5348" y="1041"/>
                      <a:pt x="4807" y="1115"/>
                      <a:pt x="4272" y="1115"/>
                    </a:cubicBezTo>
                    <a:cubicBezTo>
                      <a:pt x="2894" y="1115"/>
                      <a:pt x="1561" y="623"/>
                      <a:pt x="265" y="14"/>
                    </a:cubicBezTo>
                    <a:cubicBezTo>
                      <a:pt x="245" y="4"/>
                      <a:pt x="224" y="0"/>
                      <a:pt x="205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926" name="Google Shape;926;p24"/>
              <p:cNvSpPr/>
              <p:nvPr/>
            </p:nvSpPr>
            <p:spPr>
              <a:xfrm>
                <a:off x="8017589" y="1365137"/>
                <a:ext cx="36299" cy="108481"/>
              </a:xfrm>
              <a:custGeom>
                <a:avLst/>
                <a:gdLst/>
                <a:ahLst/>
                <a:cxnLst/>
                <a:rect l="l" t="t" r="r" b="b"/>
                <a:pathLst>
                  <a:path w="1137" h="3398" extrusionOk="0">
                    <a:moveTo>
                      <a:pt x="170" y="1"/>
                    </a:moveTo>
                    <a:cubicBezTo>
                      <a:pt x="88" y="1"/>
                      <a:pt x="1" y="95"/>
                      <a:pt x="41" y="201"/>
                    </a:cubicBezTo>
                    <a:cubicBezTo>
                      <a:pt x="470" y="1189"/>
                      <a:pt x="863" y="2178"/>
                      <a:pt x="756" y="3273"/>
                    </a:cubicBezTo>
                    <a:cubicBezTo>
                      <a:pt x="744" y="3356"/>
                      <a:pt x="803" y="3398"/>
                      <a:pt x="869" y="3398"/>
                    </a:cubicBezTo>
                    <a:cubicBezTo>
                      <a:pt x="934" y="3398"/>
                      <a:pt x="1006" y="3356"/>
                      <a:pt x="1018" y="3273"/>
                    </a:cubicBezTo>
                    <a:cubicBezTo>
                      <a:pt x="1137" y="2130"/>
                      <a:pt x="720" y="1094"/>
                      <a:pt x="268" y="70"/>
                    </a:cubicBezTo>
                    <a:cubicBezTo>
                      <a:pt x="245" y="21"/>
                      <a:pt x="208" y="1"/>
                      <a:pt x="170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sp>
          <p:nvSpPr>
            <p:cNvPr id="927" name="Google Shape;927;p24"/>
            <p:cNvSpPr txBox="1"/>
            <p:nvPr/>
          </p:nvSpPr>
          <p:spPr>
            <a:xfrm>
              <a:off x="7291267" y="2956325"/>
              <a:ext cx="617400" cy="257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2000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2021</a:t>
              </a:r>
              <a:endParaRPr sz="2133" dirty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928" name="Google Shape;928;p24"/>
          <p:cNvGrpSpPr/>
          <p:nvPr/>
        </p:nvGrpSpPr>
        <p:grpSpPr>
          <a:xfrm>
            <a:off x="7707988" y="2023859"/>
            <a:ext cx="1377032" cy="3745220"/>
            <a:chOff x="5780991" y="1517894"/>
            <a:chExt cx="1032774" cy="2808915"/>
          </a:xfrm>
        </p:grpSpPr>
        <p:sp>
          <p:nvSpPr>
            <p:cNvPr id="929" name="Google Shape;929;p24"/>
            <p:cNvSpPr/>
            <p:nvPr/>
          </p:nvSpPr>
          <p:spPr>
            <a:xfrm>
              <a:off x="5920679" y="2931477"/>
              <a:ext cx="753398" cy="296783"/>
            </a:xfrm>
            <a:custGeom>
              <a:avLst/>
              <a:gdLst/>
              <a:ahLst/>
              <a:cxnLst/>
              <a:rect l="l" t="t" r="r" b="b"/>
              <a:pathLst>
                <a:path w="23599" h="8050" extrusionOk="0">
                  <a:moveTo>
                    <a:pt x="3298" y="0"/>
                  </a:moveTo>
                  <a:cubicBezTo>
                    <a:pt x="1012" y="0"/>
                    <a:pt x="667" y="3024"/>
                    <a:pt x="2274" y="3941"/>
                  </a:cubicBezTo>
                  <a:cubicBezTo>
                    <a:pt x="0" y="4465"/>
                    <a:pt x="631" y="8025"/>
                    <a:pt x="2905" y="8037"/>
                  </a:cubicBezTo>
                  <a:cubicBezTo>
                    <a:pt x="3966" y="8046"/>
                    <a:pt x="5026" y="8050"/>
                    <a:pt x="6086" y="8050"/>
                  </a:cubicBezTo>
                  <a:cubicBezTo>
                    <a:pt x="10856" y="8050"/>
                    <a:pt x="15620" y="7962"/>
                    <a:pt x="20384" y="7787"/>
                  </a:cubicBezTo>
                  <a:cubicBezTo>
                    <a:pt x="22503" y="7716"/>
                    <a:pt x="22955" y="5096"/>
                    <a:pt x="21729" y="4037"/>
                  </a:cubicBezTo>
                  <a:cubicBezTo>
                    <a:pt x="23598" y="3215"/>
                    <a:pt x="22991" y="60"/>
                    <a:pt x="20788" y="48"/>
                  </a:cubicBezTo>
                  <a:lnTo>
                    <a:pt x="329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30" name="Google Shape;930;p24"/>
            <p:cNvSpPr/>
            <p:nvPr/>
          </p:nvSpPr>
          <p:spPr>
            <a:xfrm>
              <a:off x="6226473" y="2634601"/>
              <a:ext cx="141811" cy="141811"/>
            </a:xfrm>
            <a:custGeom>
              <a:avLst/>
              <a:gdLst/>
              <a:ahLst/>
              <a:cxnLst/>
              <a:rect l="l" t="t" r="r" b="b"/>
              <a:pathLst>
                <a:path w="4442" h="4442" extrusionOk="0">
                  <a:moveTo>
                    <a:pt x="2215" y="1"/>
                  </a:moveTo>
                  <a:cubicBezTo>
                    <a:pt x="989" y="1"/>
                    <a:pt x="1" y="1001"/>
                    <a:pt x="1" y="2227"/>
                  </a:cubicBezTo>
                  <a:cubicBezTo>
                    <a:pt x="1" y="3453"/>
                    <a:pt x="989" y="4442"/>
                    <a:pt x="2215" y="4442"/>
                  </a:cubicBezTo>
                  <a:cubicBezTo>
                    <a:pt x="3442" y="4442"/>
                    <a:pt x="4442" y="3453"/>
                    <a:pt x="4442" y="2227"/>
                  </a:cubicBezTo>
                  <a:cubicBezTo>
                    <a:pt x="4442" y="1001"/>
                    <a:pt x="3442" y="1"/>
                    <a:pt x="2215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grpSp>
          <p:nvGrpSpPr>
            <p:cNvPr id="931" name="Google Shape;931;p24"/>
            <p:cNvGrpSpPr/>
            <p:nvPr/>
          </p:nvGrpSpPr>
          <p:grpSpPr>
            <a:xfrm>
              <a:off x="6084778" y="3410929"/>
              <a:ext cx="425200" cy="915880"/>
              <a:chOff x="6111270" y="3334729"/>
              <a:chExt cx="425200" cy="915880"/>
            </a:xfrm>
          </p:grpSpPr>
          <p:sp>
            <p:nvSpPr>
              <p:cNvPr id="932" name="Google Shape;932;p24"/>
              <p:cNvSpPr/>
              <p:nvPr/>
            </p:nvSpPr>
            <p:spPr>
              <a:xfrm>
                <a:off x="6200881" y="3414795"/>
                <a:ext cx="125625" cy="492699"/>
              </a:xfrm>
              <a:custGeom>
                <a:avLst/>
                <a:gdLst/>
                <a:ahLst/>
                <a:cxnLst/>
                <a:rect l="l" t="t" r="r" b="b"/>
                <a:pathLst>
                  <a:path w="3935" h="15433" extrusionOk="0">
                    <a:moveTo>
                      <a:pt x="2655" y="1"/>
                    </a:moveTo>
                    <a:cubicBezTo>
                      <a:pt x="2247" y="1"/>
                      <a:pt x="1860" y="228"/>
                      <a:pt x="1751" y="755"/>
                    </a:cubicBezTo>
                    <a:cubicBezTo>
                      <a:pt x="787" y="5256"/>
                      <a:pt x="203" y="9816"/>
                      <a:pt x="25" y="14423"/>
                    </a:cubicBezTo>
                    <a:cubicBezTo>
                      <a:pt x="1" y="15096"/>
                      <a:pt x="513" y="15433"/>
                      <a:pt x="1037" y="15433"/>
                    </a:cubicBezTo>
                    <a:cubicBezTo>
                      <a:pt x="1560" y="15433"/>
                      <a:pt x="2096" y="15096"/>
                      <a:pt x="2120" y="14423"/>
                    </a:cubicBezTo>
                    <a:cubicBezTo>
                      <a:pt x="2299" y="10006"/>
                      <a:pt x="2846" y="5637"/>
                      <a:pt x="3763" y="1315"/>
                    </a:cubicBezTo>
                    <a:cubicBezTo>
                      <a:pt x="3935" y="520"/>
                      <a:pt x="3271" y="1"/>
                      <a:pt x="265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933" name="Google Shape;933;p24"/>
              <p:cNvSpPr/>
              <p:nvPr/>
            </p:nvSpPr>
            <p:spPr>
              <a:xfrm>
                <a:off x="6260931" y="3794309"/>
                <a:ext cx="102128" cy="189475"/>
              </a:xfrm>
              <a:custGeom>
                <a:avLst/>
                <a:gdLst/>
                <a:ahLst/>
                <a:cxnLst/>
                <a:rect l="l" t="t" r="r" b="b"/>
                <a:pathLst>
                  <a:path w="3199" h="5935" extrusionOk="0">
                    <a:moveTo>
                      <a:pt x="1722" y="0"/>
                    </a:moveTo>
                    <a:cubicBezTo>
                      <a:pt x="1402" y="0"/>
                      <a:pt x="1078" y="136"/>
                      <a:pt x="846" y="464"/>
                    </a:cubicBezTo>
                    <a:cubicBezTo>
                      <a:pt x="1" y="1666"/>
                      <a:pt x="299" y="3536"/>
                      <a:pt x="275" y="4917"/>
                    </a:cubicBezTo>
                    <a:cubicBezTo>
                      <a:pt x="263" y="5595"/>
                      <a:pt x="781" y="5935"/>
                      <a:pt x="1305" y="5935"/>
                    </a:cubicBezTo>
                    <a:cubicBezTo>
                      <a:pt x="1829" y="5935"/>
                      <a:pt x="2358" y="5595"/>
                      <a:pt x="2370" y="4917"/>
                    </a:cubicBezTo>
                    <a:cubicBezTo>
                      <a:pt x="2382" y="4286"/>
                      <a:pt x="2394" y="3643"/>
                      <a:pt x="2406" y="3012"/>
                    </a:cubicBezTo>
                    <a:cubicBezTo>
                      <a:pt x="2406" y="2488"/>
                      <a:pt x="2346" y="1964"/>
                      <a:pt x="2656" y="1523"/>
                    </a:cubicBezTo>
                    <a:cubicBezTo>
                      <a:pt x="3199" y="747"/>
                      <a:pt x="2471" y="0"/>
                      <a:pt x="172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934" name="Google Shape;934;p24"/>
              <p:cNvSpPr/>
              <p:nvPr/>
            </p:nvSpPr>
            <p:spPr>
              <a:xfrm>
                <a:off x="6434279" y="3749200"/>
                <a:ext cx="80994" cy="151899"/>
              </a:xfrm>
              <a:custGeom>
                <a:avLst/>
                <a:gdLst/>
                <a:ahLst/>
                <a:cxnLst/>
                <a:rect l="l" t="t" r="r" b="b"/>
                <a:pathLst>
                  <a:path w="2537" h="4758" extrusionOk="0">
                    <a:moveTo>
                      <a:pt x="1055" y="1"/>
                    </a:moveTo>
                    <a:cubicBezTo>
                      <a:pt x="970" y="1"/>
                      <a:pt x="887" y="11"/>
                      <a:pt x="810" y="31"/>
                    </a:cubicBezTo>
                    <a:cubicBezTo>
                      <a:pt x="203" y="198"/>
                      <a:pt x="0" y="758"/>
                      <a:pt x="72" y="1317"/>
                    </a:cubicBezTo>
                    <a:cubicBezTo>
                      <a:pt x="191" y="2210"/>
                      <a:pt x="322" y="3103"/>
                      <a:pt x="441" y="3996"/>
                    </a:cubicBezTo>
                    <a:cubicBezTo>
                      <a:pt x="500" y="4464"/>
                      <a:pt x="1018" y="4757"/>
                      <a:pt x="1471" y="4757"/>
                    </a:cubicBezTo>
                    <a:cubicBezTo>
                      <a:pt x="1560" y="4757"/>
                      <a:pt x="1647" y="4746"/>
                      <a:pt x="1727" y="4722"/>
                    </a:cubicBezTo>
                    <a:cubicBezTo>
                      <a:pt x="2334" y="4556"/>
                      <a:pt x="2536" y="3996"/>
                      <a:pt x="2465" y="3436"/>
                    </a:cubicBezTo>
                    <a:cubicBezTo>
                      <a:pt x="2334" y="2544"/>
                      <a:pt x="2215" y="1651"/>
                      <a:pt x="2096" y="758"/>
                    </a:cubicBezTo>
                    <a:cubicBezTo>
                      <a:pt x="2035" y="286"/>
                      <a:pt x="1511" y="1"/>
                      <a:pt x="105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935" name="Google Shape;935;p24"/>
              <p:cNvSpPr/>
              <p:nvPr/>
            </p:nvSpPr>
            <p:spPr>
              <a:xfrm>
                <a:off x="6112324" y="3747412"/>
                <a:ext cx="95807" cy="135777"/>
              </a:xfrm>
              <a:custGeom>
                <a:avLst/>
                <a:gdLst/>
                <a:ahLst/>
                <a:cxnLst/>
                <a:rect l="l" t="t" r="r" b="b"/>
                <a:pathLst>
                  <a:path w="3001" h="4253" extrusionOk="0">
                    <a:moveTo>
                      <a:pt x="1852" y="1"/>
                    </a:moveTo>
                    <a:cubicBezTo>
                      <a:pt x="1485" y="1"/>
                      <a:pt x="1110" y="170"/>
                      <a:pt x="953" y="516"/>
                    </a:cubicBezTo>
                    <a:cubicBezTo>
                      <a:pt x="584" y="1290"/>
                      <a:pt x="286" y="2088"/>
                      <a:pt x="108" y="2921"/>
                    </a:cubicBezTo>
                    <a:cubicBezTo>
                      <a:pt x="1" y="3481"/>
                      <a:pt x="274" y="4064"/>
                      <a:pt x="846" y="4219"/>
                    </a:cubicBezTo>
                    <a:cubicBezTo>
                      <a:pt x="930" y="4242"/>
                      <a:pt x="1017" y="4253"/>
                      <a:pt x="1104" y="4253"/>
                    </a:cubicBezTo>
                    <a:cubicBezTo>
                      <a:pt x="1562" y="4253"/>
                      <a:pt x="2032" y="3951"/>
                      <a:pt x="2132" y="3481"/>
                    </a:cubicBezTo>
                    <a:cubicBezTo>
                      <a:pt x="2275" y="2826"/>
                      <a:pt x="2465" y="2183"/>
                      <a:pt x="2763" y="1564"/>
                    </a:cubicBezTo>
                    <a:cubicBezTo>
                      <a:pt x="3001" y="1052"/>
                      <a:pt x="2894" y="433"/>
                      <a:pt x="2382" y="135"/>
                    </a:cubicBezTo>
                    <a:cubicBezTo>
                      <a:pt x="2228" y="46"/>
                      <a:pt x="2041" y="1"/>
                      <a:pt x="185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936" name="Google Shape;936;p24"/>
              <p:cNvSpPr/>
              <p:nvPr/>
            </p:nvSpPr>
            <p:spPr>
              <a:xfrm>
                <a:off x="6213172" y="4012957"/>
                <a:ext cx="132201" cy="182994"/>
              </a:xfrm>
              <a:custGeom>
                <a:avLst/>
                <a:gdLst/>
                <a:ahLst/>
                <a:cxnLst/>
                <a:rect l="l" t="t" r="r" b="b"/>
                <a:pathLst>
                  <a:path w="4141" h="5732" extrusionOk="0">
                    <a:moveTo>
                      <a:pt x="1283" y="1"/>
                    </a:moveTo>
                    <a:cubicBezTo>
                      <a:pt x="661" y="1"/>
                      <a:pt x="1" y="517"/>
                      <a:pt x="187" y="1306"/>
                    </a:cubicBezTo>
                    <a:cubicBezTo>
                      <a:pt x="544" y="2794"/>
                      <a:pt x="1116" y="5057"/>
                      <a:pt x="2688" y="5676"/>
                    </a:cubicBezTo>
                    <a:cubicBezTo>
                      <a:pt x="2781" y="5714"/>
                      <a:pt x="2877" y="5731"/>
                      <a:pt x="2973" y="5731"/>
                    </a:cubicBezTo>
                    <a:cubicBezTo>
                      <a:pt x="3417" y="5731"/>
                      <a:pt x="3856" y="5361"/>
                      <a:pt x="3973" y="4950"/>
                    </a:cubicBezTo>
                    <a:cubicBezTo>
                      <a:pt x="4140" y="4354"/>
                      <a:pt x="3759" y="3866"/>
                      <a:pt x="3235" y="3664"/>
                    </a:cubicBezTo>
                    <a:lnTo>
                      <a:pt x="3235" y="3664"/>
                    </a:lnTo>
                    <a:cubicBezTo>
                      <a:pt x="3251" y="3670"/>
                      <a:pt x="3265" y="3672"/>
                      <a:pt x="3275" y="3672"/>
                    </a:cubicBezTo>
                    <a:cubicBezTo>
                      <a:pt x="3409" y="3672"/>
                      <a:pt x="3076" y="3203"/>
                      <a:pt x="3021" y="3092"/>
                    </a:cubicBezTo>
                    <a:cubicBezTo>
                      <a:pt x="2914" y="2878"/>
                      <a:pt x="2807" y="2652"/>
                      <a:pt x="2723" y="2425"/>
                    </a:cubicBezTo>
                    <a:cubicBezTo>
                      <a:pt x="2509" y="1878"/>
                      <a:pt x="2342" y="1318"/>
                      <a:pt x="2211" y="747"/>
                    </a:cubicBezTo>
                    <a:cubicBezTo>
                      <a:pt x="2088" y="226"/>
                      <a:pt x="1694" y="1"/>
                      <a:pt x="128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937" name="Google Shape;937;p24"/>
              <p:cNvSpPr/>
              <p:nvPr/>
            </p:nvSpPr>
            <p:spPr>
              <a:xfrm>
                <a:off x="6169532" y="3334729"/>
                <a:ext cx="299935" cy="590389"/>
              </a:xfrm>
              <a:custGeom>
                <a:avLst/>
                <a:gdLst/>
                <a:ahLst/>
                <a:cxnLst/>
                <a:rect l="l" t="t" r="r" b="b"/>
                <a:pathLst>
                  <a:path w="9395" h="18493" extrusionOk="0">
                    <a:moveTo>
                      <a:pt x="4868" y="1"/>
                    </a:moveTo>
                    <a:cubicBezTo>
                      <a:pt x="2254" y="1"/>
                      <a:pt x="1970" y="4437"/>
                      <a:pt x="1661" y="6144"/>
                    </a:cubicBezTo>
                    <a:cubicBezTo>
                      <a:pt x="971" y="9978"/>
                      <a:pt x="435" y="13848"/>
                      <a:pt x="30" y="17729"/>
                    </a:cubicBezTo>
                    <a:cubicBezTo>
                      <a:pt x="1" y="17984"/>
                      <a:pt x="180" y="18109"/>
                      <a:pt x="375" y="18109"/>
                    </a:cubicBezTo>
                    <a:cubicBezTo>
                      <a:pt x="572" y="18109"/>
                      <a:pt x="786" y="17981"/>
                      <a:pt x="816" y="17729"/>
                    </a:cubicBezTo>
                    <a:cubicBezTo>
                      <a:pt x="1114" y="14907"/>
                      <a:pt x="1471" y="12098"/>
                      <a:pt x="1923" y="9288"/>
                    </a:cubicBezTo>
                    <a:cubicBezTo>
                      <a:pt x="2138" y="7978"/>
                      <a:pt x="2364" y="6668"/>
                      <a:pt x="2602" y="5371"/>
                    </a:cubicBezTo>
                    <a:cubicBezTo>
                      <a:pt x="2709" y="4775"/>
                      <a:pt x="2816" y="4168"/>
                      <a:pt x="2959" y="3573"/>
                    </a:cubicBezTo>
                    <a:cubicBezTo>
                      <a:pt x="3019" y="3239"/>
                      <a:pt x="3114" y="2906"/>
                      <a:pt x="3221" y="2584"/>
                    </a:cubicBezTo>
                    <a:cubicBezTo>
                      <a:pt x="3312" y="1924"/>
                      <a:pt x="3603" y="1595"/>
                      <a:pt x="4103" y="1595"/>
                    </a:cubicBezTo>
                    <a:cubicBezTo>
                      <a:pt x="4324" y="1595"/>
                      <a:pt x="4585" y="1659"/>
                      <a:pt x="4888" y="1787"/>
                    </a:cubicBezTo>
                    <a:cubicBezTo>
                      <a:pt x="6424" y="1822"/>
                      <a:pt x="6412" y="1989"/>
                      <a:pt x="6698" y="3346"/>
                    </a:cubicBezTo>
                    <a:cubicBezTo>
                      <a:pt x="6853" y="4049"/>
                      <a:pt x="6912" y="4775"/>
                      <a:pt x="7007" y="5490"/>
                    </a:cubicBezTo>
                    <a:cubicBezTo>
                      <a:pt x="7174" y="6859"/>
                      <a:pt x="7341" y="8228"/>
                      <a:pt x="7519" y="9585"/>
                    </a:cubicBezTo>
                    <a:cubicBezTo>
                      <a:pt x="7865" y="12431"/>
                      <a:pt x="8222" y="15276"/>
                      <a:pt x="8579" y="18122"/>
                    </a:cubicBezTo>
                    <a:cubicBezTo>
                      <a:pt x="8609" y="18368"/>
                      <a:pt x="8823" y="18493"/>
                      <a:pt x="9020" y="18493"/>
                    </a:cubicBezTo>
                    <a:cubicBezTo>
                      <a:pt x="9215" y="18493"/>
                      <a:pt x="9394" y="18371"/>
                      <a:pt x="9365" y="18122"/>
                    </a:cubicBezTo>
                    <a:cubicBezTo>
                      <a:pt x="8853" y="14026"/>
                      <a:pt x="8341" y="9931"/>
                      <a:pt x="7829" y="5835"/>
                    </a:cubicBezTo>
                    <a:cubicBezTo>
                      <a:pt x="7615" y="4120"/>
                      <a:pt x="7472" y="37"/>
                      <a:pt x="4900" y="1"/>
                    </a:cubicBezTo>
                    <a:cubicBezTo>
                      <a:pt x="4889" y="1"/>
                      <a:pt x="4879" y="1"/>
                      <a:pt x="4868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938" name="Google Shape;938;p24"/>
              <p:cNvSpPr/>
              <p:nvPr/>
            </p:nvSpPr>
            <p:spPr>
              <a:xfrm>
                <a:off x="6159604" y="3896817"/>
                <a:ext cx="126359" cy="61807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1936" extrusionOk="0">
                    <a:moveTo>
                      <a:pt x="590" y="1"/>
                    </a:moveTo>
                    <a:cubicBezTo>
                      <a:pt x="233" y="1"/>
                      <a:pt x="1" y="526"/>
                      <a:pt x="377" y="729"/>
                    </a:cubicBezTo>
                    <a:cubicBezTo>
                      <a:pt x="1318" y="1229"/>
                      <a:pt x="2282" y="1622"/>
                      <a:pt x="3294" y="1920"/>
                    </a:cubicBezTo>
                    <a:cubicBezTo>
                      <a:pt x="3333" y="1930"/>
                      <a:pt x="3370" y="1935"/>
                      <a:pt x="3405" y="1935"/>
                    </a:cubicBezTo>
                    <a:cubicBezTo>
                      <a:pt x="3812" y="1935"/>
                      <a:pt x="3958" y="1290"/>
                      <a:pt x="3508" y="1158"/>
                    </a:cubicBezTo>
                    <a:cubicBezTo>
                      <a:pt x="2556" y="884"/>
                      <a:pt x="1651" y="515"/>
                      <a:pt x="782" y="51"/>
                    </a:cubicBezTo>
                    <a:cubicBezTo>
                      <a:pt x="716" y="16"/>
                      <a:pt x="651" y="1"/>
                      <a:pt x="590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939" name="Google Shape;939;p24"/>
              <p:cNvSpPr/>
              <p:nvPr/>
            </p:nvSpPr>
            <p:spPr>
              <a:xfrm>
                <a:off x="6111270" y="3747381"/>
                <a:ext cx="93093" cy="231265"/>
              </a:xfrm>
              <a:custGeom>
                <a:avLst/>
                <a:gdLst/>
                <a:ahLst/>
                <a:cxnLst/>
                <a:rect l="l" t="t" r="r" b="b"/>
                <a:pathLst>
                  <a:path w="2916" h="7244" extrusionOk="0">
                    <a:moveTo>
                      <a:pt x="2382" y="0"/>
                    </a:moveTo>
                    <a:cubicBezTo>
                      <a:pt x="254" y="0"/>
                      <a:pt x="0" y="4112"/>
                      <a:pt x="45" y="5589"/>
                    </a:cubicBezTo>
                    <a:cubicBezTo>
                      <a:pt x="57" y="6220"/>
                      <a:pt x="34" y="7244"/>
                      <a:pt x="927" y="7244"/>
                    </a:cubicBezTo>
                    <a:cubicBezTo>
                      <a:pt x="1760" y="7244"/>
                      <a:pt x="2177" y="6232"/>
                      <a:pt x="2391" y="5565"/>
                    </a:cubicBezTo>
                    <a:cubicBezTo>
                      <a:pt x="2419" y="5473"/>
                      <a:pt x="2342" y="5410"/>
                      <a:pt x="2264" y="5410"/>
                    </a:cubicBezTo>
                    <a:cubicBezTo>
                      <a:pt x="2212" y="5410"/>
                      <a:pt x="2160" y="5439"/>
                      <a:pt x="2141" y="5506"/>
                    </a:cubicBezTo>
                    <a:cubicBezTo>
                      <a:pt x="2118" y="5947"/>
                      <a:pt x="1969" y="6165"/>
                      <a:pt x="1696" y="6165"/>
                    </a:cubicBezTo>
                    <a:cubicBezTo>
                      <a:pt x="1542" y="6165"/>
                      <a:pt x="1349" y="6095"/>
                      <a:pt x="1117" y="5958"/>
                    </a:cubicBezTo>
                    <a:cubicBezTo>
                      <a:pt x="967" y="5992"/>
                      <a:pt x="838" y="6008"/>
                      <a:pt x="728" y="6008"/>
                    </a:cubicBezTo>
                    <a:cubicBezTo>
                      <a:pt x="331" y="6008"/>
                      <a:pt x="193" y="5789"/>
                      <a:pt x="296" y="5351"/>
                    </a:cubicBezTo>
                    <a:cubicBezTo>
                      <a:pt x="212" y="4887"/>
                      <a:pt x="391" y="3934"/>
                      <a:pt x="450" y="3529"/>
                    </a:cubicBezTo>
                    <a:cubicBezTo>
                      <a:pt x="640" y="2456"/>
                      <a:pt x="1050" y="262"/>
                      <a:pt x="2409" y="262"/>
                    </a:cubicBezTo>
                    <a:cubicBezTo>
                      <a:pt x="2498" y="262"/>
                      <a:pt x="2591" y="271"/>
                      <a:pt x="2689" y="291"/>
                    </a:cubicBezTo>
                    <a:cubicBezTo>
                      <a:pt x="2700" y="293"/>
                      <a:pt x="2710" y="294"/>
                      <a:pt x="2721" y="294"/>
                    </a:cubicBezTo>
                    <a:cubicBezTo>
                      <a:pt x="2864" y="294"/>
                      <a:pt x="2916" y="74"/>
                      <a:pt x="2760" y="41"/>
                    </a:cubicBezTo>
                    <a:cubicBezTo>
                      <a:pt x="2628" y="13"/>
                      <a:pt x="2502" y="0"/>
                      <a:pt x="2382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940" name="Google Shape;940;p24"/>
              <p:cNvSpPr/>
              <p:nvPr/>
            </p:nvSpPr>
            <p:spPr>
              <a:xfrm>
                <a:off x="6361779" y="3896817"/>
                <a:ext cx="126295" cy="61807"/>
              </a:xfrm>
              <a:custGeom>
                <a:avLst/>
                <a:gdLst/>
                <a:ahLst/>
                <a:cxnLst/>
                <a:rect l="l" t="t" r="r" b="b"/>
                <a:pathLst>
                  <a:path w="3956" h="1936" extrusionOk="0">
                    <a:moveTo>
                      <a:pt x="3367" y="1"/>
                    </a:moveTo>
                    <a:cubicBezTo>
                      <a:pt x="3306" y="1"/>
                      <a:pt x="3242" y="16"/>
                      <a:pt x="3176" y="51"/>
                    </a:cubicBezTo>
                    <a:cubicBezTo>
                      <a:pt x="2307" y="515"/>
                      <a:pt x="1402" y="884"/>
                      <a:pt x="450" y="1158"/>
                    </a:cubicBezTo>
                    <a:cubicBezTo>
                      <a:pt x="0" y="1290"/>
                      <a:pt x="136" y="1935"/>
                      <a:pt x="541" y="1935"/>
                    </a:cubicBezTo>
                    <a:cubicBezTo>
                      <a:pt x="576" y="1935"/>
                      <a:pt x="613" y="1930"/>
                      <a:pt x="652" y="1920"/>
                    </a:cubicBezTo>
                    <a:cubicBezTo>
                      <a:pt x="1676" y="1622"/>
                      <a:pt x="2640" y="1229"/>
                      <a:pt x="3569" y="729"/>
                    </a:cubicBezTo>
                    <a:cubicBezTo>
                      <a:pt x="3956" y="526"/>
                      <a:pt x="3725" y="1"/>
                      <a:pt x="3367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941" name="Google Shape;941;p24"/>
              <p:cNvSpPr/>
              <p:nvPr/>
            </p:nvSpPr>
            <p:spPr>
              <a:xfrm>
                <a:off x="6443377" y="3747381"/>
                <a:ext cx="93093" cy="231265"/>
              </a:xfrm>
              <a:custGeom>
                <a:avLst/>
                <a:gdLst/>
                <a:ahLst/>
                <a:cxnLst/>
                <a:rect l="l" t="t" r="r" b="b"/>
                <a:pathLst>
                  <a:path w="2916" h="7244" extrusionOk="0">
                    <a:moveTo>
                      <a:pt x="534" y="0"/>
                    </a:moveTo>
                    <a:cubicBezTo>
                      <a:pt x="414" y="0"/>
                      <a:pt x="288" y="13"/>
                      <a:pt x="156" y="41"/>
                    </a:cubicBezTo>
                    <a:cubicBezTo>
                      <a:pt x="0" y="74"/>
                      <a:pt x="52" y="294"/>
                      <a:pt x="195" y="294"/>
                    </a:cubicBezTo>
                    <a:cubicBezTo>
                      <a:pt x="205" y="294"/>
                      <a:pt x="216" y="293"/>
                      <a:pt x="227" y="291"/>
                    </a:cubicBezTo>
                    <a:cubicBezTo>
                      <a:pt x="318" y="272"/>
                      <a:pt x="405" y="264"/>
                      <a:pt x="488" y="264"/>
                    </a:cubicBezTo>
                    <a:cubicBezTo>
                      <a:pt x="1811" y="264"/>
                      <a:pt x="2275" y="2465"/>
                      <a:pt x="2466" y="3529"/>
                    </a:cubicBezTo>
                    <a:cubicBezTo>
                      <a:pt x="2549" y="4053"/>
                      <a:pt x="2727" y="4827"/>
                      <a:pt x="2620" y="5351"/>
                    </a:cubicBezTo>
                    <a:cubicBezTo>
                      <a:pt x="2608" y="5506"/>
                      <a:pt x="2608" y="5672"/>
                      <a:pt x="2608" y="5827"/>
                    </a:cubicBezTo>
                    <a:cubicBezTo>
                      <a:pt x="2131" y="6144"/>
                      <a:pt x="1747" y="6302"/>
                      <a:pt x="1454" y="6302"/>
                    </a:cubicBezTo>
                    <a:cubicBezTo>
                      <a:pt x="1074" y="6302"/>
                      <a:pt x="849" y="6036"/>
                      <a:pt x="775" y="5506"/>
                    </a:cubicBezTo>
                    <a:cubicBezTo>
                      <a:pt x="756" y="5439"/>
                      <a:pt x="704" y="5410"/>
                      <a:pt x="651" y="5410"/>
                    </a:cubicBezTo>
                    <a:cubicBezTo>
                      <a:pt x="574" y="5410"/>
                      <a:pt x="496" y="5473"/>
                      <a:pt x="525" y="5565"/>
                    </a:cubicBezTo>
                    <a:cubicBezTo>
                      <a:pt x="727" y="6208"/>
                      <a:pt x="1144" y="7244"/>
                      <a:pt x="1977" y="7244"/>
                    </a:cubicBezTo>
                    <a:cubicBezTo>
                      <a:pt x="2870" y="7244"/>
                      <a:pt x="2858" y="6244"/>
                      <a:pt x="2870" y="5589"/>
                    </a:cubicBezTo>
                    <a:cubicBezTo>
                      <a:pt x="2915" y="4101"/>
                      <a:pt x="2662" y="0"/>
                      <a:pt x="534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942" name="Google Shape;942;p24"/>
              <p:cNvSpPr/>
              <p:nvPr/>
            </p:nvSpPr>
            <p:spPr>
              <a:xfrm>
                <a:off x="6268912" y="3786456"/>
                <a:ext cx="113685" cy="240331"/>
              </a:xfrm>
              <a:custGeom>
                <a:avLst/>
                <a:gdLst/>
                <a:ahLst/>
                <a:cxnLst/>
                <a:rect l="l" t="t" r="r" b="b"/>
                <a:pathLst>
                  <a:path w="3561" h="7528" extrusionOk="0">
                    <a:moveTo>
                      <a:pt x="1904" y="939"/>
                    </a:moveTo>
                    <a:cubicBezTo>
                      <a:pt x="2122" y="939"/>
                      <a:pt x="2365" y="958"/>
                      <a:pt x="2632" y="996"/>
                    </a:cubicBezTo>
                    <a:cubicBezTo>
                      <a:pt x="2652" y="1033"/>
                      <a:pt x="2680" y="1053"/>
                      <a:pt x="2711" y="1061"/>
                    </a:cubicBezTo>
                    <a:lnTo>
                      <a:pt x="2711" y="1061"/>
                    </a:lnTo>
                    <a:cubicBezTo>
                      <a:pt x="2977" y="1916"/>
                      <a:pt x="2988" y="2849"/>
                      <a:pt x="2942" y="3746"/>
                    </a:cubicBezTo>
                    <a:cubicBezTo>
                      <a:pt x="2921" y="4080"/>
                      <a:pt x="2716" y="7179"/>
                      <a:pt x="1570" y="7179"/>
                    </a:cubicBezTo>
                    <a:cubicBezTo>
                      <a:pt x="1411" y="7179"/>
                      <a:pt x="1234" y="7119"/>
                      <a:pt x="1037" y="6984"/>
                    </a:cubicBezTo>
                    <a:cubicBezTo>
                      <a:pt x="346" y="6508"/>
                      <a:pt x="394" y="4675"/>
                      <a:pt x="394" y="3948"/>
                    </a:cubicBezTo>
                    <a:cubicBezTo>
                      <a:pt x="406" y="3496"/>
                      <a:pt x="430" y="3043"/>
                      <a:pt x="453" y="2591"/>
                    </a:cubicBezTo>
                    <a:cubicBezTo>
                      <a:pt x="465" y="2448"/>
                      <a:pt x="477" y="2305"/>
                      <a:pt x="477" y="2162"/>
                    </a:cubicBezTo>
                    <a:cubicBezTo>
                      <a:pt x="409" y="1349"/>
                      <a:pt x="889" y="939"/>
                      <a:pt x="1904" y="939"/>
                    </a:cubicBezTo>
                    <a:close/>
                    <a:moveTo>
                      <a:pt x="1555" y="1"/>
                    </a:moveTo>
                    <a:cubicBezTo>
                      <a:pt x="1133" y="1"/>
                      <a:pt x="715" y="216"/>
                      <a:pt x="441" y="698"/>
                    </a:cubicBezTo>
                    <a:cubicBezTo>
                      <a:pt x="1" y="1484"/>
                      <a:pt x="168" y="2841"/>
                      <a:pt x="144" y="3722"/>
                    </a:cubicBezTo>
                    <a:cubicBezTo>
                      <a:pt x="120" y="4722"/>
                      <a:pt x="156" y="5782"/>
                      <a:pt x="584" y="6711"/>
                    </a:cubicBezTo>
                    <a:cubicBezTo>
                      <a:pt x="847" y="7254"/>
                      <a:pt x="1208" y="7528"/>
                      <a:pt x="1576" y="7528"/>
                    </a:cubicBezTo>
                    <a:cubicBezTo>
                      <a:pt x="1941" y="7528"/>
                      <a:pt x="2312" y="7257"/>
                      <a:pt x="2597" y="6711"/>
                    </a:cubicBezTo>
                    <a:cubicBezTo>
                      <a:pt x="3513" y="4984"/>
                      <a:pt x="3561" y="1972"/>
                      <a:pt x="2656" y="245"/>
                    </a:cubicBezTo>
                    <a:cubicBezTo>
                      <a:pt x="2633" y="196"/>
                      <a:pt x="2595" y="176"/>
                      <a:pt x="2556" y="176"/>
                    </a:cubicBezTo>
                    <a:cubicBezTo>
                      <a:pt x="2489" y="176"/>
                      <a:pt x="2418" y="236"/>
                      <a:pt x="2416" y="313"/>
                    </a:cubicBezTo>
                    <a:lnTo>
                      <a:pt x="2416" y="313"/>
                    </a:lnTo>
                    <a:cubicBezTo>
                      <a:pt x="2162" y="112"/>
                      <a:pt x="1857" y="1"/>
                      <a:pt x="1555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943" name="Google Shape;943;p24"/>
              <p:cNvSpPr/>
              <p:nvPr/>
            </p:nvSpPr>
            <p:spPr>
              <a:xfrm>
                <a:off x="6190187" y="3825467"/>
                <a:ext cx="85623" cy="34990"/>
              </a:xfrm>
              <a:custGeom>
                <a:avLst/>
                <a:gdLst/>
                <a:ahLst/>
                <a:cxnLst/>
                <a:rect l="l" t="t" r="r" b="b"/>
                <a:pathLst>
                  <a:path w="2682" h="1096" extrusionOk="0">
                    <a:moveTo>
                      <a:pt x="176" y="1"/>
                    </a:moveTo>
                    <a:cubicBezTo>
                      <a:pt x="73" y="1"/>
                      <a:pt x="1" y="171"/>
                      <a:pt x="110" y="250"/>
                    </a:cubicBezTo>
                    <a:cubicBezTo>
                      <a:pt x="824" y="762"/>
                      <a:pt x="1634" y="1047"/>
                      <a:pt x="2515" y="1095"/>
                    </a:cubicBezTo>
                    <a:cubicBezTo>
                      <a:pt x="2518" y="1095"/>
                      <a:pt x="2522" y="1096"/>
                      <a:pt x="2525" y="1096"/>
                    </a:cubicBezTo>
                    <a:cubicBezTo>
                      <a:pt x="2681" y="1096"/>
                      <a:pt x="2678" y="845"/>
                      <a:pt x="2515" y="833"/>
                    </a:cubicBezTo>
                    <a:cubicBezTo>
                      <a:pt x="1681" y="786"/>
                      <a:pt x="919" y="512"/>
                      <a:pt x="240" y="24"/>
                    </a:cubicBezTo>
                    <a:cubicBezTo>
                      <a:pt x="218" y="8"/>
                      <a:pt x="196" y="1"/>
                      <a:pt x="176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944" name="Google Shape;944;p24"/>
              <p:cNvSpPr/>
              <p:nvPr/>
            </p:nvSpPr>
            <p:spPr>
              <a:xfrm>
                <a:off x="6363567" y="3832075"/>
                <a:ext cx="83739" cy="29499"/>
              </a:xfrm>
              <a:custGeom>
                <a:avLst/>
                <a:gdLst/>
                <a:ahLst/>
                <a:cxnLst/>
                <a:rect l="l" t="t" r="r" b="b"/>
                <a:pathLst>
                  <a:path w="2623" h="924" extrusionOk="0">
                    <a:moveTo>
                      <a:pt x="2433" y="1"/>
                    </a:moveTo>
                    <a:cubicBezTo>
                      <a:pt x="2413" y="1"/>
                      <a:pt x="2392" y="6"/>
                      <a:pt x="2370" y="19"/>
                    </a:cubicBezTo>
                    <a:cubicBezTo>
                      <a:pt x="1703" y="448"/>
                      <a:pt x="965" y="662"/>
                      <a:pt x="167" y="662"/>
                    </a:cubicBezTo>
                    <a:cubicBezTo>
                      <a:pt x="1" y="662"/>
                      <a:pt x="1" y="924"/>
                      <a:pt x="167" y="924"/>
                    </a:cubicBezTo>
                    <a:cubicBezTo>
                      <a:pt x="1013" y="924"/>
                      <a:pt x="1798" y="698"/>
                      <a:pt x="2501" y="245"/>
                    </a:cubicBezTo>
                    <a:cubicBezTo>
                      <a:pt x="2622" y="174"/>
                      <a:pt x="2546" y="1"/>
                      <a:pt x="2433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945" name="Google Shape;945;p24"/>
              <p:cNvSpPr/>
              <p:nvPr/>
            </p:nvSpPr>
            <p:spPr>
              <a:xfrm>
                <a:off x="6243213" y="3477781"/>
                <a:ext cx="158667" cy="27296"/>
              </a:xfrm>
              <a:custGeom>
                <a:avLst/>
                <a:gdLst/>
                <a:ahLst/>
                <a:cxnLst/>
                <a:rect l="l" t="t" r="r" b="b"/>
                <a:pathLst>
                  <a:path w="4970" h="855" extrusionOk="0">
                    <a:moveTo>
                      <a:pt x="4767" y="1"/>
                    </a:moveTo>
                    <a:cubicBezTo>
                      <a:pt x="4740" y="1"/>
                      <a:pt x="4712" y="10"/>
                      <a:pt x="4687" y="32"/>
                    </a:cubicBezTo>
                    <a:cubicBezTo>
                      <a:pt x="4179" y="442"/>
                      <a:pt x="3499" y="594"/>
                      <a:pt x="2791" y="594"/>
                    </a:cubicBezTo>
                    <a:cubicBezTo>
                      <a:pt x="1872" y="594"/>
                      <a:pt x="904" y="338"/>
                      <a:pt x="199" y="56"/>
                    </a:cubicBezTo>
                    <a:cubicBezTo>
                      <a:pt x="182" y="50"/>
                      <a:pt x="167" y="47"/>
                      <a:pt x="153" y="47"/>
                    </a:cubicBezTo>
                    <a:cubicBezTo>
                      <a:pt x="34" y="47"/>
                      <a:pt x="1" y="253"/>
                      <a:pt x="139" y="306"/>
                    </a:cubicBezTo>
                    <a:cubicBezTo>
                      <a:pt x="880" y="605"/>
                      <a:pt x="1852" y="855"/>
                      <a:pt x="2784" y="855"/>
                    </a:cubicBezTo>
                    <a:cubicBezTo>
                      <a:pt x="3558" y="855"/>
                      <a:pt x="4304" y="682"/>
                      <a:pt x="4866" y="223"/>
                    </a:cubicBezTo>
                    <a:cubicBezTo>
                      <a:pt x="4970" y="138"/>
                      <a:pt x="4872" y="1"/>
                      <a:pt x="4767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946" name="Google Shape;946;p24"/>
              <p:cNvSpPr/>
              <p:nvPr/>
            </p:nvSpPr>
            <p:spPr>
              <a:xfrm>
                <a:off x="6260580" y="3547663"/>
                <a:ext cx="133063" cy="126678"/>
              </a:xfrm>
              <a:custGeom>
                <a:avLst/>
                <a:gdLst/>
                <a:ahLst/>
                <a:cxnLst/>
                <a:rect l="l" t="t" r="r" b="b"/>
                <a:pathLst>
                  <a:path w="4168" h="3968" extrusionOk="0">
                    <a:moveTo>
                      <a:pt x="2181" y="275"/>
                    </a:moveTo>
                    <a:cubicBezTo>
                      <a:pt x="2920" y="386"/>
                      <a:pt x="3507" y="947"/>
                      <a:pt x="3691" y="1713"/>
                    </a:cubicBezTo>
                    <a:cubicBezTo>
                      <a:pt x="3965" y="2832"/>
                      <a:pt x="2977" y="3701"/>
                      <a:pt x="1893" y="3713"/>
                    </a:cubicBezTo>
                    <a:cubicBezTo>
                      <a:pt x="1887" y="3713"/>
                      <a:pt x="1882" y="3713"/>
                      <a:pt x="1876" y="3713"/>
                    </a:cubicBezTo>
                    <a:cubicBezTo>
                      <a:pt x="907" y="3713"/>
                      <a:pt x="120" y="2719"/>
                      <a:pt x="286" y="1772"/>
                    </a:cubicBezTo>
                    <a:cubicBezTo>
                      <a:pt x="452" y="915"/>
                      <a:pt x="1262" y="344"/>
                      <a:pt x="2096" y="308"/>
                    </a:cubicBezTo>
                    <a:cubicBezTo>
                      <a:pt x="2131" y="305"/>
                      <a:pt x="2160" y="293"/>
                      <a:pt x="2181" y="275"/>
                    </a:cubicBezTo>
                    <a:close/>
                    <a:moveTo>
                      <a:pt x="1893" y="0"/>
                    </a:moveTo>
                    <a:cubicBezTo>
                      <a:pt x="1791" y="0"/>
                      <a:pt x="1688" y="7"/>
                      <a:pt x="1584" y="22"/>
                    </a:cubicBezTo>
                    <a:cubicBezTo>
                      <a:pt x="1502" y="34"/>
                      <a:pt x="1477" y="100"/>
                      <a:pt x="1493" y="161"/>
                    </a:cubicBezTo>
                    <a:lnTo>
                      <a:pt x="1493" y="161"/>
                    </a:lnTo>
                    <a:cubicBezTo>
                      <a:pt x="678" y="430"/>
                      <a:pt x="10" y="1133"/>
                      <a:pt x="0" y="2046"/>
                    </a:cubicBezTo>
                    <a:cubicBezTo>
                      <a:pt x="0" y="3074"/>
                      <a:pt x="882" y="3968"/>
                      <a:pt x="1893" y="3968"/>
                    </a:cubicBezTo>
                    <a:cubicBezTo>
                      <a:pt x="1972" y="3968"/>
                      <a:pt x="2051" y="3962"/>
                      <a:pt x="2131" y="3951"/>
                    </a:cubicBezTo>
                    <a:cubicBezTo>
                      <a:pt x="3227" y="3808"/>
                      <a:pt x="4167" y="3011"/>
                      <a:pt x="3989" y="1856"/>
                    </a:cubicBezTo>
                    <a:cubicBezTo>
                      <a:pt x="3815" y="769"/>
                      <a:pt x="2947" y="0"/>
                      <a:pt x="1893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947" name="Google Shape;947;p24"/>
              <p:cNvSpPr/>
              <p:nvPr/>
            </p:nvSpPr>
            <p:spPr>
              <a:xfrm>
                <a:off x="6278425" y="3580162"/>
                <a:ext cx="95807" cy="70618"/>
              </a:xfrm>
              <a:custGeom>
                <a:avLst/>
                <a:gdLst/>
                <a:ahLst/>
                <a:cxnLst/>
                <a:rect l="l" t="t" r="r" b="b"/>
                <a:pathLst>
                  <a:path w="3001" h="2212" extrusionOk="0">
                    <a:moveTo>
                      <a:pt x="1119" y="262"/>
                    </a:moveTo>
                    <a:cubicBezTo>
                      <a:pt x="1136" y="272"/>
                      <a:pt x="1156" y="278"/>
                      <a:pt x="1180" y="278"/>
                    </a:cubicBezTo>
                    <a:cubicBezTo>
                      <a:pt x="1184" y="278"/>
                      <a:pt x="1188" y="278"/>
                      <a:pt x="1191" y="278"/>
                    </a:cubicBezTo>
                    <a:cubicBezTo>
                      <a:pt x="1270" y="270"/>
                      <a:pt x="1350" y="265"/>
                      <a:pt x="1430" y="265"/>
                    </a:cubicBezTo>
                    <a:cubicBezTo>
                      <a:pt x="1797" y="265"/>
                      <a:pt x="2163" y="364"/>
                      <a:pt x="2418" y="647"/>
                    </a:cubicBezTo>
                    <a:cubicBezTo>
                      <a:pt x="2822" y="1100"/>
                      <a:pt x="2608" y="1826"/>
                      <a:pt x="2001" y="1921"/>
                    </a:cubicBezTo>
                    <a:cubicBezTo>
                      <a:pt x="1876" y="1940"/>
                      <a:pt x="1738" y="1952"/>
                      <a:pt x="1598" y="1952"/>
                    </a:cubicBezTo>
                    <a:cubicBezTo>
                      <a:pt x="1206" y="1952"/>
                      <a:pt x="795" y="1856"/>
                      <a:pt x="584" y="1540"/>
                    </a:cubicBezTo>
                    <a:cubicBezTo>
                      <a:pt x="222" y="1015"/>
                      <a:pt x="546" y="399"/>
                      <a:pt x="1119" y="262"/>
                    </a:cubicBezTo>
                    <a:close/>
                    <a:moveTo>
                      <a:pt x="1116" y="1"/>
                    </a:moveTo>
                    <a:cubicBezTo>
                      <a:pt x="1106" y="1"/>
                      <a:pt x="1095" y="2"/>
                      <a:pt x="1084" y="4"/>
                    </a:cubicBezTo>
                    <a:cubicBezTo>
                      <a:pt x="429" y="135"/>
                      <a:pt x="1" y="778"/>
                      <a:pt x="227" y="1421"/>
                    </a:cubicBezTo>
                    <a:cubicBezTo>
                      <a:pt x="430" y="2020"/>
                      <a:pt x="1048" y="2211"/>
                      <a:pt x="1637" y="2211"/>
                    </a:cubicBezTo>
                    <a:cubicBezTo>
                      <a:pt x="1773" y="2211"/>
                      <a:pt x="1909" y="2201"/>
                      <a:pt x="2037" y="2183"/>
                    </a:cubicBezTo>
                    <a:cubicBezTo>
                      <a:pt x="2656" y="2100"/>
                      <a:pt x="3001" y="1528"/>
                      <a:pt x="2846" y="921"/>
                    </a:cubicBezTo>
                    <a:cubicBezTo>
                      <a:pt x="2687" y="273"/>
                      <a:pt x="2026" y="4"/>
                      <a:pt x="1412" y="4"/>
                    </a:cubicBezTo>
                    <a:cubicBezTo>
                      <a:pt x="1337" y="4"/>
                      <a:pt x="1263" y="8"/>
                      <a:pt x="1191" y="16"/>
                    </a:cubicBezTo>
                    <a:cubicBezTo>
                      <a:pt x="1187" y="16"/>
                      <a:pt x="1183" y="17"/>
                      <a:pt x="1180" y="17"/>
                    </a:cubicBezTo>
                    <a:lnTo>
                      <a:pt x="1180" y="17"/>
                    </a:lnTo>
                    <a:cubicBezTo>
                      <a:pt x="1161" y="7"/>
                      <a:pt x="1140" y="1"/>
                      <a:pt x="1116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948" name="Google Shape;948;p24"/>
              <p:cNvSpPr/>
              <p:nvPr/>
            </p:nvSpPr>
            <p:spPr>
              <a:xfrm>
                <a:off x="6182653" y="3923793"/>
                <a:ext cx="270660" cy="326816"/>
              </a:xfrm>
              <a:custGeom>
                <a:avLst/>
                <a:gdLst/>
                <a:ahLst/>
                <a:cxnLst/>
                <a:rect l="l" t="t" r="r" b="b"/>
                <a:pathLst>
                  <a:path w="8478" h="10237" extrusionOk="0">
                    <a:moveTo>
                      <a:pt x="1789" y="0"/>
                    </a:moveTo>
                    <a:cubicBezTo>
                      <a:pt x="1674" y="0"/>
                      <a:pt x="1564" y="60"/>
                      <a:pt x="1500" y="206"/>
                    </a:cubicBezTo>
                    <a:cubicBezTo>
                      <a:pt x="0" y="3492"/>
                      <a:pt x="1358" y="6707"/>
                      <a:pt x="3620" y="9255"/>
                    </a:cubicBezTo>
                    <a:cubicBezTo>
                      <a:pt x="3697" y="9336"/>
                      <a:pt x="3786" y="9370"/>
                      <a:pt x="3875" y="9370"/>
                    </a:cubicBezTo>
                    <a:cubicBezTo>
                      <a:pt x="3955" y="9370"/>
                      <a:pt x="4036" y="9341"/>
                      <a:pt x="4105" y="9294"/>
                    </a:cubicBezTo>
                    <a:lnTo>
                      <a:pt x="4105" y="9294"/>
                    </a:lnTo>
                    <a:cubicBezTo>
                      <a:pt x="4164" y="9475"/>
                      <a:pt x="4224" y="9657"/>
                      <a:pt x="4286" y="9838"/>
                    </a:cubicBezTo>
                    <a:cubicBezTo>
                      <a:pt x="4296" y="10065"/>
                      <a:pt x="4471" y="10237"/>
                      <a:pt x="4675" y="10237"/>
                    </a:cubicBezTo>
                    <a:cubicBezTo>
                      <a:pt x="4739" y="10237"/>
                      <a:pt x="4805" y="10220"/>
                      <a:pt x="4870" y="10183"/>
                    </a:cubicBezTo>
                    <a:cubicBezTo>
                      <a:pt x="8013" y="8421"/>
                      <a:pt x="8477" y="3301"/>
                      <a:pt x="7108" y="337"/>
                    </a:cubicBezTo>
                    <a:cubicBezTo>
                      <a:pt x="7041" y="196"/>
                      <a:pt x="6929" y="137"/>
                      <a:pt x="6813" y="137"/>
                    </a:cubicBezTo>
                    <a:cubicBezTo>
                      <a:pt x="6557" y="137"/>
                      <a:pt x="6282" y="422"/>
                      <a:pt x="6430" y="742"/>
                    </a:cubicBezTo>
                    <a:cubicBezTo>
                      <a:pt x="7521" y="3103"/>
                      <a:pt x="7237" y="7383"/>
                      <a:pt x="4972" y="9173"/>
                    </a:cubicBezTo>
                    <a:lnTo>
                      <a:pt x="4972" y="9173"/>
                    </a:lnTo>
                    <a:cubicBezTo>
                      <a:pt x="4886" y="8801"/>
                      <a:pt x="4747" y="8472"/>
                      <a:pt x="4525" y="8088"/>
                    </a:cubicBezTo>
                    <a:cubicBezTo>
                      <a:pt x="4450" y="7953"/>
                      <a:pt x="4333" y="7896"/>
                      <a:pt x="4214" y="7896"/>
                    </a:cubicBezTo>
                    <a:cubicBezTo>
                      <a:pt x="4049" y="7896"/>
                      <a:pt x="3879" y="8005"/>
                      <a:pt x="3810" y="8171"/>
                    </a:cubicBezTo>
                    <a:cubicBezTo>
                      <a:pt x="3802" y="8192"/>
                      <a:pt x="3794" y="8212"/>
                      <a:pt x="3785" y="8233"/>
                    </a:cubicBezTo>
                    <a:lnTo>
                      <a:pt x="3785" y="8233"/>
                    </a:lnTo>
                    <a:cubicBezTo>
                      <a:pt x="2009" y="6057"/>
                      <a:pt x="913" y="3364"/>
                      <a:pt x="2179" y="599"/>
                    </a:cubicBezTo>
                    <a:cubicBezTo>
                      <a:pt x="2318" y="288"/>
                      <a:pt x="2042" y="0"/>
                      <a:pt x="1789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949" name="Google Shape;949;p24"/>
              <p:cNvSpPr/>
              <p:nvPr/>
            </p:nvSpPr>
            <p:spPr>
              <a:xfrm>
                <a:off x="6258664" y="3953642"/>
                <a:ext cx="131563" cy="204863"/>
              </a:xfrm>
              <a:custGeom>
                <a:avLst/>
                <a:gdLst/>
                <a:ahLst/>
                <a:cxnLst/>
                <a:rect l="l" t="t" r="r" b="b"/>
                <a:pathLst>
                  <a:path w="4121" h="6417" extrusionOk="0">
                    <a:moveTo>
                      <a:pt x="3220" y="1"/>
                    </a:moveTo>
                    <a:cubicBezTo>
                      <a:pt x="3122" y="1"/>
                      <a:pt x="3038" y="133"/>
                      <a:pt x="3120" y="223"/>
                    </a:cubicBezTo>
                    <a:cubicBezTo>
                      <a:pt x="4108" y="1366"/>
                      <a:pt x="3775" y="3533"/>
                      <a:pt x="3346" y="4831"/>
                    </a:cubicBezTo>
                    <a:cubicBezTo>
                      <a:pt x="3324" y="4919"/>
                      <a:pt x="3006" y="5874"/>
                      <a:pt x="2732" y="5874"/>
                    </a:cubicBezTo>
                    <a:cubicBezTo>
                      <a:pt x="2710" y="5874"/>
                      <a:pt x="2689" y="5868"/>
                      <a:pt x="2667" y="5855"/>
                    </a:cubicBezTo>
                    <a:cubicBezTo>
                      <a:pt x="2584" y="5807"/>
                      <a:pt x="2548" y="5188"/>
                      <a:pt x="2537" y="5081"/>
                    </a:cubicBezTo>
                    <a:cubicBezTo>
                      <a:pt x="2501" y="4867"/>
                      <a:pt x="2513" y="4224"/>
                      <a:pt x="2310" y="4081"/>
                    </a:cubicBezTo>
                    <a:cubicBezTo>
                      <a:pt x="2221" y="4015"/>
                      <a:pt x="2157" y="3992"/>
                      <a:pt x="2104" y="3992"/>
                    </a:cubicBezTo>
                    <a:cubicBezTo>
                      <a:pt x="1995" y="3992"/>
                      <a:pt x="1935" y="4089"/>
                      <a:pt x="1798" y="4105"/>
                    </a:cubicBezTo>
                    <a:cubicBezTo>
                      <a:pt x="1606" y="4126"/>
                      <a:pt x="1461" y="4146"/>
                      <a:pt x="1345" y="4146"/>
                    </a:cubicBezTo>
                    <a:cubicBezTo>
                      <a:pt x="1063" y="4146"/>
                      <a:pt x="946" y="4030"/>
                      <a:pt x="727" y="3533"/>
                    </a:cubicBezTo>
                    <a:cubicBezTo>
                      <a:pt x="322" y="2617"/>
                      <a:pt x="155" y="1688"/>
                      <a:pt x="691" y="783"/>
                    </a:cubicBezTo>
                    <a:cubicBezTo>
                      <a:pt x="749" y="684"/>
                      <a:pt x="657" y="590"/>
                      <a:pt x="568" y="590"/>
                    </a:cubicBezTo>
                    <a:cubicBezTo>
                      <a:pt x="529" y="590"/>
                      <a:pt x="490" y="608"/>
                      <a:pt x="465" y="652"/>
                    </a:cubicBezTo>
                    <a:cubicBezTo>
                      <a:pt x="108" y="1259"/>
                      <a:pt x="0" y="1855"/>
                      <a:pt x="120" y="2545"/>
                    </a:cubicBezTo>
                    <a:cubicBezTo>
                      <a:pt x="203" y="3057"/>
                      <a:pt x="572" y="4331"/>
                      <a:pt x="1036" y="4629"/>
                    </a:cubicBezTo>
                    <a:cubicBezTo>
                      <a:pt x="1195" y="4727"/>
                      <a:pt x="1283" y="4763"/>
                      <a:pt x="1350" y="4763"/>
                    </a:cubicBezTo>
                    <a:cubicBezTo>
                      <a:pt x="1453" y="4763"/>
                      <a:pt x="1508" y="4677"/>
                      <a:pt x="1703" y="4605"/>
                    </a:cubicBezTo>
                    <a:cubicBezTo>
                      <a:pt x="2031" y="4488"/>
                      <a:pt x="2088" y="4396"/>
                      <a:pt x="2097" y="4396"/>
                    </a:cubicBezTo>
                    <a:cubicBezTo>
                      <a:pt x="2106" y="4396"/>
                      <a:pt x="2064" y="4494"/>
                      <a:pt x="2215" y="4760"/>
                    </a:cubicBezTo>
                    <a:cubicBezTo>
                      <a:pt x="2429" y="5129"/>
                      <a:pt x="2406" y="5891"/>
                      <a:pt x="2477" y="6319"/>
                    </a:cubicBezTo>
                    <a:cubicBezTo>
                      <a:pt x="2495" y="6381"/>
                      <a:pt x="2558" y="6416"/>
                      <a:pt x="2618" y="6416"/>
                    </a:cubicBezTo>
                    <a:cubicBezTo>
                      <a:pt x="2640" y="6416"/>
                      <a:pt x="2661" y="6412"/>
                      <a:pt x="2679" y="6403"/>
                    </a:cubicBezTo>
                    <a:cubicBezTo>
                      <a:pt x="3537" y="5903"/>
                      <a:pt x="3775" y="4498"/>
                      <a:pt x="3906" y="3617"/>
                    </a:cubicBezTo>
                    <a:cubicBezTo>
                      <a:pt x="4072" y="2438"/>
                      <a:pt x="4120" y="985"/>
                      <a:pt x="3310" y="45"/>
                    </a:cubicBezTo>
                    <a:cubicBezTo>
                      <a:pt x="3282" y="14"/>
                      <a:pt x="3250" y="1"/>
                      <a:pt x="3220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sp>
          <p:nvSpPr>
            <p:cNvPr id="950" name="Google Shape;950;p24"/>
            <p:cNvSpPr/>
            <p:nvPr/>
          </p:nvSpPr>
          <p:spPr>
            <a:xfrm>
              <a:off x="5780991" y="1517894"/>
              <a:ext cx="1032774" cy="935243"/>
            </a:xfrm>
            <a:custGeom>
              <a:avLst/>
              <a:gdLst/>
              <a:ahLst/>
              <a:cxnLst/>
              <a:rect l="l" t="t" r="r" b="b"/>
              <a:pathLst>
                <a:path w="32350" h="29295" extrusionOk="0">
                  <a:moveTo>
                    <a:pt x="10335" y="889"/>
                  </a:moveTo>
                  <a:cubicBezTo>
                    <a:pt x="11145" y="889"/>
                    <a:pt x="11955" y="907"/>
                    <a:pt x="12764" y="941"/>
                  </a:cubicBezTo>
                  <a:cubicBezTo>
                    <a:pt x="12771" y="941"/>
                    <a:pt x="12779" y="941"/>
                    <a:pt x="12786" y="941"/>
                  </a:cubicBezTo>
                  <a:cubicBezTo>
                    <a:pt x="12844" y="941"/>
                    <a:pt x="12895" y="931"/>
                    <a:pt x="12939" y="912"/>
                  </a:cubicBezTo>
                  <a:lnTo>
                    <a:pt x="12939" y="912"/>
                  </a:lnTo>
                  <a:cubicBezTo>
                    <a:pt x="15714" y="969"/>
                    <a:pt x="18484" y="1026"/>
                    <a:pt x="21253" y="1084"/>
                  </a:cubicBezTo>
                  <a:cubicBezTo>
                    <a:pt x="21517" y="1090"/>
                    <a:pt x="21788" y="1092"/>
                    <a:pt x="22064" y="1092"/>
                  </a:cubicBezTo>
                  <a:cubicBezTo>
                    <a:pt x="22472" y="1092"/>
                    <a:pt x="22891" y="1088"/>
                    <a:pt x="23313" y="1088"/>
                  </a:cubicBezTo>
                  <a:cubicBezTo>
                    <a:pt x="26369" y="1088"/>
                    <a:pt x="29581" y="1305"/>
                    <a:pt x="30325" y="4894"/>
                  </a:cubicBezTo>
                  <a:cubicBezTo>
                    <a:pt x="31028" y="8227"/>
                    <a:pt x="31004" y="11882"/>
                    <a:pt x="31040" y="15276"/>
                  </a:cubicBezTo>
                  <a:cubicBezTo>
                    <a:pt x="31076" y="18479"/>
                    <a:pt x="31302" y="22146"/>
                    <a:pt x="30623" y="25289"/>
                  </a:cubicBezTo>
                  <a:cubicBezTo>
                    <a:pt x="30087" y="27742"/>
                    <a:pt x="27218" y="27468"/>
                    <a:pt x="25277" y="27658"/>
                  </a:cubicBezTo>
                  <a:cubicBezTo>
                    <a:pt x="23563" y="27825"/>
                    <a:pt x="21836" y="27968"/>
                    <a:pt x="20122" y="28075"/>
                  </a:cubicBezTo>
                  <a:cubicBezTo>
                    <a:pt x="16871" y="28289"/>
                    <a:pt x="13620" y="28385"/>
                    <a:pt x="10359" y="28385"/>
                  </a:cubicBezTo>
                  <a:cubicBezTo>
                    <a:pt x="10168" y="28385"/>
                    <a:pt x="9978" y="28385"/>
                    <a:pt x="9787" y="28384"/>
                  </a:cubicBezTo>
                  <a:cubicBezTo>
                    <a:pt x="9764" y="28384"/>
                    <a:pt x="9740" y="28384"/>
                    <a:pt x="9716" y="28384"/>
                  </a:cubicBezTo>
                  <a:cubicBezTo>
                    <a:pt x="8964" y="28384"/>
                    <a:pt x="8060" y="28432"/>
                    <a:pt x="7126" y="28432"/>
                  </a:cubicBezTo>
                  <a:cubicBezTo>
                    <a:pt x="4483" y="28432"/>
                    <a:pt x="1610" y="28052"/>
                    <a:pt x="1322" y="25146"/>
                  </a:cubicBezTo>
                  <a:cubicBezTo>
                    <a:pt x="988" y="21777"/>
                    <a:pt x="1072" y="18300"/>
                    <a:pt x="953" y="14907"/>
                  </a:cubicBezTo>
                  <a:cubicBezTo>
                    <a:pt x="834" y="11394"/>
                    <a:pt x="703" y="7751"/>
                    <a:pt x="1917" y="4393"/>
                  </a:cubicBezTo>
                  <a:cubicBezTo>
                    <a:pt x="2286" y="3381"/>
                    <a:pt x="2810" y="2107"/>
                    <a:pt x="3798" y="1536"/>
                  </a:cubicBezTo>
                  <a:cubicBezTo>
                    <a:pt x="4644" y="1048"/>
                    <a:pt x="5822" y="1084"/>
                    <a:pt x="6787" y="1012"/>
                  </a:cubicBezTo>
                  <a:cubicBezTo>
                    <a:pt x="7967" y="927"/>
                    <a:pt x="9151" y="889"/>
                    <a:pt x="10335" y="889"/>
                  </a:cubicBezTo>
                  <a:close/>
                  <a:moveTo>
                    <a:pt x="10871" y="83"/>
                  </a:moveTo>
                  <a:cubicBezTo>
                    <a:pt x="10825" y="83"/>
                    <a:pt x="10783" y="90"/>
                    <a:pt x="10746" y="103"/>
                  </a:cubicBezTo>
                  <a:lnTo>
                    <a:pt x="10746" y="103"/>
                  </a:lnTo>
                  <a:cubicBezTo>
                    <a:pt x="10607" y="102"/>
                    <a:pt x="10468" y="101"/>
                    <a:pt x="10329" y="101"/>
                  </a:cubicBezTo>
                  <a:cubicBezTo>
                    <a:pt x="8926" y="101"/>
                    <a:pt x="7523" y="158"/>
                    <a:pt x="6120" y="286"/>
                  </a:cubicBezTo>
                  <a:cubicBezTo>
                    <a:pt x="4775" y="405"/>
                    <a:pt x="3501" y="524"/>
                    <a:pt x="2536" y="1584"/>
                  </a:cubicBezTo>
                  <a:cubicBezTo>
                    <a:pt x="465" y="3834"/>
                    <a:pt x="179" y="7822"/>
                    <a:pt x="107" y="10704"/>
                  </a:cubicBezTo>
                  <a:cubicBezTo>
                    <a:pt x="0" y="15085"/>
                    <a:pt x="322" y="19502"/>
                    <a:pt x="476" y="23872"/>
                  </a:cubicBezTo>
                  <a:cubicBezTo>
                    <a:pt x="596" y="26849"/>
                    <a:pt x="1453" y="28587"/>
                    <a:pt x="4596" y="29004"/>
                  </a:cubicBezTo>
                  <a:cubicBezTo>
                    <a:pt x="6229" y="29220"/>
                    <a:pt x="7912" y="29295"/>
                    <a:pt x="9605" y="29295"/>
                  </a:cubicBezTo>
                  <a:cubicBezTo>
                    <a:pt x="12095" y="29295"/>
                    <a:pt x="14609" y="29134"/>
                    <a:pt x="17026" y="29027"/>
                  </a:cubicBezTo>
                  <a:cubicBezTo>
                    <a:pt x="19205" y="28932"/>
                    <a:pt x="21384" y="28789"/>
                    <a:pt x="23551" y="28599"/>
                  </a:cubicBezTo>
                  <a:cubicBezTo>
                    <a:pt x="25420" y="28444"/>
                    <a:pt x="27468" y="28444"/>
                    <a:pt x="29278" y="27932"/>
                  </a:cubicBezTo>
                  <a:cubicBezTo>
                    <a:pt x="32349" y="27051"/>
                    <a:pt x="31671" y="22527"/>
                    <a:pt x="31766" y="20062"/>
                  </a:cubicBezTo>
                  <a:cubicBezTo>
                    <a:pt x="31933" y="15514"/>
                    <a:pt x="31826" y="10918"/>
                    <a:pt x="31326" y="6394"/>
                  </a:cubicBezTo>
                  <a:cubicBezTo>
                    <a:pt x="30956" y="3012"/>
                    <a:pt x="29706" y="762"/>
                    <a:pt x="26087" y="441"/>
                  </a:cubicBezTo>
                  <a:cubicBezTo>
                    <a:pt x="21074" y="0"/>
                    <a:pt x="15919" y="191"/>
                    <a:pt x="10883" y="83"/>
                  </a:cubicBezTo>
                  <a:cubicBezTo>
                    <a:pt x="10879" y="83"/>
                    <a:pt x="10875" y="83"/>
                    <a:pt x="10871" y="83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>
                <a:buClr>
                  <a:schemeClr val="dk1"/>
                </a:buClr>
                <a:buSzPts val="1100"/>
              </a:pPr>
              <a:r>
                <a:rPr lang="en" sz="16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Segundo Trabajo TCS</a:t>
              </a:r>
              <a:endParaRPr sz="16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51" name="Google Shape;951;p24"/>
            <p:cNvSpPr txBox="1"/>
            <p:nvPr/>
          </p:nvSpPr>
          <p:spPr>
            <a:xfrm>
              <a:off x="5988678" y="2956325"/>
              <a:ext cx="617400" cy="257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2000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2017</a:t>
              </a:r>
              <a:endParaRPr sz="2000" dirty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952" name="Google Shape;952;p24"/>
          <p:cNvGrpSpPr/>
          <p:nvPr/>
        </p:nvGrpSpPr>
        <p:grpSpPr>
          <a:xfrm>
            <a:off x="6214960" y="1991127"/>
            <a:ext cx="1357792" cy="3521364"/>
            <a:chOff x="4661220" y="1493345"/>
            <a:chExt cx="1018344" cy="2641023"/>
          </a:xfrm>
        </p:grpSpPr>
        <p:sp>
          <p:nvSpPr>
            <p:cNvPr id="953" name="Google Shape;953;p24"/>
            <p:cNvSpPr/>
            <p:nvPr/>
          </p:nvSpPr>
          <p:spPr>
            <a:xfrm>
              <a:off x="4793679" y="2925375"/>
              <a:ext cx="753426" cy="299073"/>
            </a:xfrm>
            <a:custGeom>
              <a:avLst/>
              <a:gdLst/>
              <a:ahLst/>
              <a:cxnLst/>
              <a:rect l="l" t="t" r="r" b="b"/>
              <a:pathLst>
                <a:path w="22819" h="9368" extrusionOk="0">
                  <a:moveTo>
                    <a:pt x="17099" y="0"/>
                  </a:moveTo>
                  <a:cubicBezTo>
                    <a:pt x="17079" y="0"/>
                    <a:pt x="17059" y="0"/>
                    <a:pt x="17038" y="1"/>
                  </a:cubicBezTo>
                  <a:cubicBezTo>
                    <a:pt x="14455" y="48"/>
                    <a:pt x="11883" y="108"/>
                    <a:pt x="9299" y="156"/>
                  </a:cubicBezTo>
                  <a:cubicBezTo>
                    <a:pt x="9057" y="161"/>
                    <a:pt x="8812" y="162"/>
                    <a:pt x="8564" y="162"/>
                  </a:cubicBezTo>
                  <a:cubicBezTo>
                    <a:pt x="8014" y="162"/>
                    <a:pt x="7453" y="154"/>
                    <a:pt x="6888" y="154"/>
                  </a:cubicBezTo>
                  <a:cubicBezTo>
                    <a:pt x="5281" y="154"/>
                    <a:pt x="3650" y="223"/>
                    <a:pt x="2191" y="751"/>
                  </a:cubicBezTo>
                  <a:cubicBezTo>
                    <a:pt x="405" y="1406"/>
                    <a:pt x="0" y="4323"/>
                    <a:pt x="2191" y="4799"/>
                  </a:cubicBezTo>
                  <a:cubicBezTo>
                    <a:pt x="2798" y="4930"/>
                    <a:pt x="3417" y="5049"/>
                    <a:pt x="4025" y="5168"/>
                  </a:cubicBezTo>
                  <a:cubicBezTo>
                    <a:pt x="2203" y="6061"/>
                    <a:pt x="2358" y="9002"/>
                    <a:pt x="4810" y="9133"/>
                  </a:cubicBezTo>
                  <a:cubicBezTo>
                    <a:pt x="7950" y="9290"/>
                    <a:pt x="11094" y="9367"/>
                    <a:pt x="14237" y="9367"/>
                  </a:cubicBezTo>
                  <a:cubicBezTo>
                    <a:pt x="16088" y="9367"/>
                    <a:pt x="17939" y="9341"/>
                    <a:pt x="19789" y="9288"/>
                  </a:cubicBezTo>
                  <a:cubicBezTo>
                    <a:pt x="21610" y="9240"/>
                    <a:pt x="22206" y="7311"/>
                    <a:pt x="21574" y="6097"/>
                  </a:cubicBezTo>
                  <a:cubicBezTo>
                    <a:pt x="22819" y="4983"/>
                    <a:pt x="22164" y="2406"/>
                    <a:pt x="20185" y="2406"/>
                  </a:cubicBezTo>
                  <a:cubicBezTo>
                    <a:pt x="20176" y="2406"/>
                    <a:pt x="20167" y="2406"/>
                    <a:pt x="20158" y="2406"/>
                  </a:cubicBezTo>
                  <a:cubicBezTo>
                    <a:pt x="19789" y="2418"/>
                    <a:pt x="19408" y="2418"/>
                    <a:pt x="19027" y="2418"/>
                  </a:cubicBezTo>
                  <a:cubicBezTo>
                    <a:pt x="19203" y="1267"/>
                    <a:pt x="18556" y="0"/>
                    <a:pt x="1709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54" name="Google Shape;954;p24"/>
            <p:cNvSpPr/>
            <p:nvPr/>
          </p:nvSpPr>
          <p:spPr>
            <a:xfrm>
              <a:off x="5099486" y="2634601"/>
              <a:ext cx="141811" cy="141811"/>
            </a:xfrm>
            <a:custGeom>
              <a:avLst/>
              <a:gdLst/>
              <a:ahLst/>
              <a:cxnLst/>
              <a:rect l="l" t="t" r="r" b="b"/>
              <a:pathLst>
                <a:path w="4442" h="4442" extrusionOk="0">
                  <a:moveTo>
                    <a:pt x="2215" y="1"/>
                  </a:moveTo>
                  <a:cubicBezTo>
                    <a:pt x="989" y="1"/>
                    <a:pt x="1" y="1001"/>
                    <a:pt x="1" y="2227"/>
                  </a:cubicBezTo>
                  <a:cubicBezTo>
                    <a:pt x="1" y="3453"/>
                    <a:pt x="989" y="4442"/>
                    <a:pt x="2215" y="4442"/>
                  </a:cubicBezTo>
                  <a:cubicBezTo>
                    <a:pt x="3442" y="4442"/>
                    <a:pt x="4442" y="3453"/>
                    <a:pt x="4442" y="2227"/>
                  </a:cubicBezTo>
                  <a:cubicBezTo>
                    <a:pt x="4442" y="1001"/>
                    <a:pt x="3442" y="1"/>
                    <a:pt x="2215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grpSp>
          <p:nvGrpSpPr>
            <p:cNvPr id="955" name="Google Shape;955;p24"/>
            <p:cNvGrpSpPr/>
            <p:nvPr/>
          </p:nvGrpSpPr>
          <p:grpSpPr>
            <a:xfrm>
              <a:off x="4821266" y="3413387"/>
              <a:ext cx="698251" cy="720980"/>
              <a:chOff x="4849660" y="3337187"/>
              <a:chExt cx="698251" cy="720980"/>
            </a:xfrm>
          </p:grpSpPr>
          <p:sp>
            <p:nvSpPr>
              <p:cNvPr id="956" name="Google Shape;956;p24"/>
              <p:cNvSpPr/>
              <p:nvPr/>
            </p:nvSpPr>
            <p:spPr>
              <a:xfrm>
                <a:off x="5028276" y="3354586"/>
                <a:ext cx="319729" cy="249462"/>
              </a:xfrm>
              <a:custGeom>
                <a:avLst/>
                <a:gdLst/>
                <a:ahLst/>
                <a:cxnLst/>
                <a:rect l="l" t="t" r="r" b="b"/>
                <a:pathLst>
                  <a:path w="10015" h="7814" extrusionOk="0">
                    <a:moveTo>
                      <a:pt x="5460" y="1"/>
                    </a:moveTo>
                    <a:cubicBezTo>
                      <a:pt x="4587" y="1"/>
                      <a:pt x="3869" y="336"/>
                      <a:pt x="3299" y="867"/>
                    </a:cubicBezTo>
                    <a:cubicBezTo>
                      <a:pt x="3125" y="755"/>
                      <a:pt x="2925" y="688"/>
                      <a:pt x="2718" y="688"/>
                    </a:cubicBezTo>
                    <a:cubicBezTo>
                      <a:pt x="2486" y="688"/>
                      <a:pt x="2246" y="773"/>
                      <a:pt x="2025" y="974"/>
                    </a:cubicBezTo>
                    <a:cubicBezTo>
                      <a:pt x="1168" y="1748"/>
                      <a:pt x="394" y="2701"/>
                      <a:pt x="203" y="3867"/>
                    </a:cubicBezTo>
                    <a:cubicBezTo>
                      <a:pt x="1" y="5094"/>
                      <a:pt x="668" y="5915"/>
                      <a:pt x="894" y="7058"/>
                    </a:cubicBezTo>
                    <a:cubicBezTo>
                      <a:pt x="998" y="7550"/>
                      <a:pt x="1452" y="7813"/>
                      <a:pt x="1905" y="7813"/>
                    </a:cubicBezTo>
                    <a:cubicBezTo>
                      <a:pt x="2177" y="7813"/>
                      <a:pt x="2448" y="7719"/>
                      <a:pt x="2644" y="7523"/>
                    </a:cubicBezTo>
                    <a:cubicBezTo>
                      <a:pt x="3061" y="7094"/>
                      <a:pt x="3704" y="6642"/>
                      <a:pt x="3942" y="6070"/>
                    </a:cubicBezTo>
                    <a:cubicBezTo>
                      <a:pt x="4216" y="5368"/>
                      <a:pt x="3799" y="4820"/>
                      <a:pt x="3870" y="4094"/>
                    </a:cubicBezTo>
                    <a:cubicBezTo>
                      <a:pt x="3962" y="3238"/>
                      <a:pt x="4585" y="2174"/>
                      <a:pt x="5463" y="2174"/>
                    </a:cubicBezTo>
                    <a:cubicBezTo>
                      <a:pt x="5612" y="2174"/>
                      <a:pt x="5768" y="2205"/>
                      <a:pt x="5930" y="2272"/>
                    </a:cubicBezTo>
                    <a:cubicBezTo>
                      <a:pt x="6954" y="2689"/>
                      <a:pt x="7216" y="4391"/>
                      <a:pt x="6454" y="5177"/>
                    </a:cubicBezTo>
                    <a:cubicBezTo>
                      <a:pt x="5978" y="5677"/>
                      <a:pt x="6097" y="6463"/>
                      <a:pt x="6668" y="6820"/>
                    </a:cubicBezTo>
                    <a:cubicBezTo>
                      <a:pt x="7109" y="7106"/>
                      <a:pt x="7550" y="7380"/>
                      <a:pt x="7990" y="7654"/>
                    </a:cubicBezTo>
                    <a:cubicBezTo>
                      <a:pt x="8141" y="7751"/>
                      <a:pt x="8320" y="7796"/>
                      <a:pt x="8502" y="7796"/>
                    </a:cubicBezTo>
                    <a:cubicBezTo>
                      <a:pt x="8963" y="7796"/>
                      <a:pt x="9441" y="7504"/>
                      <a:pt x="9526" y="7035"/>
                    </a:cubicBezTo>
                    <a:cubicBezTo>
                      <a:pt x="9955" y="4725"/>
                      <a:pt x="10014" y="2308"/>
                      <a:pt x="7871" y="867"/>
                    </a:cubicBezTo>
                    <a:cubicBezTo>
                      <a:pt x="7776" y="796"/>
                      <a:pt x="7669" y="748"/>
                      <a:pt x="7573" y="724"/>
                    </a:cubicBezTo>
                    <a:cubicBezTo>
                      <a:pt x="7169" y="391"/>
                      <a:pt x="6680" y="141"/>
                      <a:pt x="6097" y="57"/>
                    </a:cubicBezTo>
                    <a:cubicBezTo>
                      <a:pt x="5876" y="19"/>
                      <a:pt x="5664" y="1"/>
                      <a:pt x="546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957" name="Google Shape;957;p24"/>
              <p:cNvSpPr/>
              <p:nvPr/>
            </p:nvSpPr>
            <p:spPr>
              <a:xfrm>
                <a:off x="4859142" y="3784349"/>
                <a:ext cx="121666" cy="140534"/>
              </a:xfrm>
              <a:custGeom>
                <a:avLst/>
                <a:gdLst/>
                <a:ahLst/>
                <a:cxnLst/>
                <a:rect l="l" t="t" r="r" b="b"/>
                <a:pathLst>
                  <a:path w="3811" h="4402" extrusionOk="0">
                    <a:moveTo>
                      <a:pt x="2655" y="1"/>
                    </a:moveTo>
                    <a:cubicBezTo>
                      <a:pt x="2560" y="1"/>
                      <a:pt x="2464" y="16"/>
                      <a:pt x="2370" y="49"/>
                    </a:cubicBezTo>
                    <a:cubicBezTo>
                      <a:pt x="822" y="573"/>
                      <a:pt x="1" y="2026"/>
                      <a:pt x="310" y="3633"/>
                    </a:cubicBezTo>
                    <a:cubicBezTo>
                      <a:pt x="391" y="4107"/>
                      <a:pt x="889" y="4401"/>
                      <a:pt x="1351" y="4401"/>
                    </a:cubicBezTo>
                    <a:cubicBezTo>
                      <a:pt x="1435" y="4401"/>
                      <a:pt x="1517" y="4392"/>
                      <a:pt x="1596" y="4371"/>
                    </a:cubicBezTo>
                    <a:cubicBezTo>
                      <a:pt x="2180" y="4205"/>
                      <a:pt x="2430" y="3633"/>
                      <a:pt x="2322" y="3074"/>
                    </a:cubicBezTo>
                    <a:cubicBezTo>
                      <a:pt x="2239" y="2621"/>
                      <a:pt x="2537" y="2205"/>
                      <a:pt x="2930" y="2074"/>
                    </a:cubicBezTo>
                    <a:cubicBezTo>
                      <a:pt x="3465" y="1883"/>
                      <a:pt x="3811" y="1347"/>
                      <a:pt x="3656" y="776"/>
                    </a:cubicBezTo>
                    <a:cubicBezTo>
                      <a:pt x="3538" y="344"/>
                      <a:pt x="3104" y="1"/>
                      <a:pt x="265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958" name="Google Shape;958;p24"/>
              <p:cNvSpPr/>
              <p:nvPr/>
            </p:nvSpPr>
            <p:spPr>
              <a:xfrm>
                <a:off x="5095955" y="3855923"/>
                <a:ext cx="115952" cy="133670"/>
              </a:xfrm>
              <a:custGeom>
                <a:avLst/>
                <a:gdLst/>
                <a:ahLst/>
                <a:cxnLst/>
                <a:rect l="l" t="t" r="r" b="b"/>
                <a:pathLst>
                  <a:path w="3632" h="4187" extrusionOk="0">
                    <a:moveTo>
                      <a:pt x="2493" y="1"/>
                    </a:moveTo>
                    <a:cubicBezTo>
                      <a:pt x="2221" y="1"/>
                      <a:pt x="1945" y="109"/>
                      <a:pt x="1715" y="296"/>
                    </a:cubicBezTo>
                    <a:cubicBezTo>
                      <a:pt x="810" y="1022"/>
                      <a:pt x="0" y="1939"/>
                      <a:pt x="36" y="3177"/>
                    </a:cubicBezTo>
                    <a:cubicBezTo>
                      <a:pt x="60" y="3850"/>
                      <a:pt x="596" y="4186"/>
                      <a:pt x="1119" y="4186"/>
                    </a:cubicBezTo>
                    <a:cubicBezTo>
                      <a:pt x="1643" y="4186"/>
                      <a:pt x="2155" y="3850"/>
                      <a:pt x="2131" y="3177"/>
                    </a:cubicBezTo>
                    <a:cubicBezTo>
                      <a:pt x="2120" y="2594"/>
                      <a:pt x="2727" y="2153"/>
                      <a:pt x="3191" y="1784"/>
                    </a:cubicBezTo>
                    <a:cubicBezTo>
                      <a:pt x="3632" y="1427"/>
                      <a:pt x="3572" y="665"/>
                      <a:pt x="3191" y="296"/>
                    </a:cubicBezTo>
                    <a:cubicBezTo>
                      <a:pt x="2987" y="91"/>
                      <a:pt x="2741" y="1"/>
                      <a:pt x="249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959" name="Google Shape;959;p24"/>
              <p:cNvSpPr/>
              <p:nvPr/>
            </p:nvSpPr>
            <p:spPr>
              <a:xfrm>
                <a:off x="5335035" y="3794213"/>
                <a:ext cx="115952" cy="138778"/>
              </a:xfrm>
              <a:custGeom>
                <a:avLst/>
                <a:gdLst/>
                <a:ahLst/>
                <a:cxnLst/>
                <a:rect l="l" t="t" r="r" b="b"/>
                <a:pathLst>
                  <a:path w="3632" h="4347" extrusionOk="0">
                    <a:moveTo>
                      <a:pt x="2493" y="1"/>
                    </a:moveTo>
                    <a:cubicBezTo>
                      <a:pt x="2221" y="1"/>
                      <a:pt x="1946" y="105"/>
                      <a:pt x="1727" y="300"/>
                    </a:cubicBezTo>
                    <a:cubicBezTo>
                      <a:pt x="810" y="1134"/>
                      <a:pt x="0" y="2288"/>
                      <a:pt x="250" y="3586"/>
                    </a:cubicBezTo>
                    <a:cubicBezTo>
                      <a:pt x="350" y="4046"/>
                      <a:pt x="828" y="4346"/>
                      <a:pt x="1289" y="4346"/>
                    </a:cubicBezTo>
                    <a:cubicBezTo>
                      <a:pt x="1377" y="4346"/>
                      <a:pt x="1464" y="4335"/>
                      <a:pt x="1548" y="4312"/>
                    </a:cubicBezTo>
                    <a:cubicBezTo>
                      <a:pt x="2120" y="4158"/>
                      <a:pt x="2382" y="3586"/>
                      <a:pt x="2274" y="3027"/>
                    </a:cubicBezTo>
                    <a:cubicBezTo>
                      <a:pt x="2239" y="2872"/>
                      <a:pt x="2501" y="2574"/>
                      <a:pt x="2584" y="2455"/>
                    </a:cubicBezTo>
                    <a:cubicBezTo>
                      <a:pt x="2763" y="2205"/>
                      <a:pt x="2989" y="1991"/>
                      <a:pt x="3215" y="1776"/>
                    </a:cubicBezTo>
                    <a:cubicBezTo>
                      <a:pt x="3632" y="1395"/>
                      <a:pt x="3596" y="681"/>
                      <a:pt x="3215" y="300"/>
                    </a:cubicBezTo>
                    <a:cubicBezTo>
                      <a:pt x="3011" y="96"/>
                      <a:pt x="2754" y="1"/>
                      <a:pt x="249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960" name="Google Shape;960;p24"/>
              <p:cNvSpPr/>
              <p:nvPr/>
            </p:nvSpPr>
            <p:spPr>
              <a:xfrm>
                <a:off x="5009281" y="3337187"/>
                <a:ext cx="355421" cy="328061"/>
              </a:xfrm>
              <a:custGeom>
                <a:avLst/>
                <a:gdLst/>
                <a:ahLst/>
                <a:cxnLst/>
                <a:rect l="l" t="t" r="r" b="b"/>
                <a:pathLst>
                  <a:path w="11133" h="10276" extrusionOk="0">
                    <a:moveTo>
                      <a:pt x="5852" y="836"/>
                    </a:moveTo>
                    <a:cubicBezTo>
                      <a:pt x="6881" y="836"/>
                      <a:pt x="7967" y="1191"/>
                      <a:pt x="8835" y="1710"/>
                    </a:cubicBezTo>
                    <a:cubicBezTo>
                      <a:pt x="10085" y="2448"/>
                      <a:pt x="10145" y="3662"/>
                      <a:pt x="10216" y="4948"/>
                    </a:cubicBezTo>
                    <a:cubicBezTo>
                      <a:pt x="10346" y="7614"/>
                      <a:pt x="8325" y="9497"/>
                      <a:pt x="5683" y="9497"/>
                    </a:cubicBezTo>
                    <a:cubicBezTo>
                      <a:pt x="5658" y="9497"/>
                      <a:pt x="5633" y="9497"/>
                      <a:pt x="5608" y="9496"/>
                    </a:cubicBezTo>
                    <a:cubicBezTo>
                      <a:pt x="3382" y="9461"/>
                      <a:pt x="1275" y="7722"/>
                      <a:pt x="1120" y="5436"/>
                    </a:cubicBezTo>
                    <a:cubicBezTo>
                      <a:pt x="947" y="2869"/>
                      <a:pt x="2720" y="1474"/>
                      <a:pt x="4915" y="916"/>
                    </a:cubicBezTo>
                    <a:lnTo>
                      <a:pt x="4915" y="916"/>
                    </a:lnTo>
                    <a:cubicBezTo>
                      <a:pt x="4934" y="919"/>
                      <a:pt x="4954" y="920"/>
                      <a:pt x="4975" y="920"/>
                    </a:cubicBezTo>
                    <a:cubicBezTo>
                      <a:pt x="5002" y="920"/>
                      <a:pt x="5031" y="918"/>
                      <a:pt x="5061" y="912"/>
                    </a:cubicBezTo>
                    <a:cubicBezTo>
                      <a:pt x="5317" y="860"/>
                      <a:pt x="5583" y="836"/>
                      <a:pt x="5852" y="836"/>
                    </a:cubicBezTo>
                    <a:close/>
                    <a:moveTo>
                      <a:pt x="5470" y="1"/>
                    </a:moveTo>
                    <a:cubicBezTo>
                      <a:pt x="5446" y="1"/>
                      <a:pt x="5420" y="3"/>
                      <a:pt x="5394" y="7"/>
                    </a:cubicBezTo>
                    <a:cubicBezTo>
                      <a:pt x="2513" y="507"/>
                      <a:pt x="1" y="2353"/>
                      <a:pt x="322" y="5591"/>
                    </a:cubicBezTo>
                    <a:cubicBezTo>
                      <a:pt x="597" y="8339"/>
                      <a:pt x="3094" y="10275"/>
                      <a:pt x="5743" y="10275"/>
                    </a:cubicBezTo>
                    <a:cubicBezTo>
                      <a:pt x="5964" y="10275"/>
                      <a:pt x="6185" y="10262"/>
                      <a:pt x="6406" y="10235"/>
                    </a:cubicBezTo>
                    <a:cubicBezTo>
                      <a:pt x="7799" y="10068"/>
                      <a:pt x="9228" y="9365"/>
                      <a:pt x="10133" y="8270"/>
                    </a:cubicBezTo>
                    <a:cubicBezTo>
                      <a:pt x="11133" y="7068"/>
                      <a:pt x="11085" y="5591"/>
                      <a:pt x="10931" y="4103"/>
                    </a:cubicBezTo>
                    <a:cubicBezTo>
                      <a:pt x="10788" y="2817"/>
                      <a:pt x="10573" y="1805"/>
                      <a:pt x="9430" y="1114"/>
                    </a:cubicBezTo>
                    <a:cubicBezTo>
                      <a:pt x="8352" y="477"/>
                      <a:pt x="7097" y="53"/>
                      <a:pt x="5850" y="53"/>
                    </a:cubicBezTo>
                    <a:cubicBezTo>
                      <a:pt x="5792" y="53"/>
                      <a:pt x="5734" y="54"/>
                      <a:pt x="5676" y="56"/>
                    </a:cubicBezTo>
                    <a:lnTo>
                      <a:pt x="5676" y="56"/>
                    </a:lnTo>
                    <a:cubicBezTo>
                      <a:pt x="5617" y="21"/>
                      <a:pt x="5548" y="1"/>
                      <a:pt x="5470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961" name="Google Shape;961;p24"/>
              <p:cNvSpPr/>
              <p:nvPr/>
            </p:nvSpPr>
            <p:spPr>
              <a:xfrm>
                <a:off x="5081557" y="3548749"/>
                <a:ext cx="224305" cy="81792"/>
              </a:xfrm>
              <a:custGeom>
                <a:avLst/>
                <a:gdLst/>
                <a:ahLst/>
                <a:cxnLst/>
                <a:rect l="l" t="t" r="r" b="b"/>
                <a:pathLst>
                  <a:path w="7026" h="2562" extrusionOk="0">
                    <a:moveTo>
                      <a:pt x="3416" y="0"/>
                    </a:moveTo>
                    <a:cubicBezTo>
                      <a:pt x="1749" y="12"/>
                      <a:pt x="856" y="964"/>
                      <a:pt x="58" y="2357"/>
                    </a:cubicBezTo>
                    <a:cubicBezTo>
                      <a:pt x="0" y="2465"/>
                      <a:pt x="93" y="2562"/>
                      <a:pt x="182" y="2562"/>
                    </a:cubicBezTo>
                    <a:cubicBezTo>
                      <a:pt x="221" y="2562"/>
                      <a:pt x="259" y="2544"/>
                      <a:pt x="285" y="2500"/>
                    </a:cubicBezTo>
                    <a:cubicBezTo>
                      <a:pt x="1035" y="1191"/>
                      <a:pt x="1785" y="286"/>
                      <a:pt x="3416" y="262"/>
                    </a:cubicBezTo>
                    <a:cubicBezTo>
                      <a:pt x="3430" y="262"/>
                      <a:pt x="3444" y="262"/>
                      <a:pt x="3458" y="262"/>
                    </a:cubicBezTo>
                    <a:cubicBezTo>
                      <a:pt x="4903" y="262"/>
                      <a:pt x="6078" y="870"/>
                      <a:pt x="6750" y="2191"/>
                    </a:cubicBezTo>
                    <a:cubicBezTo>
                      <a:pt x="6771" y="2234"/>
                      <a:pt x="6808" y="2252"/>
                      <a:pt x="6846" y="2252"/>
                    </a:cubicBezTo>
                    <a:cubicBezTo>
                      <a:pt x="6932" y="2252"/>
                      <a:pt x="7025" y="2159"/>
                      <a:pt x="6976" y="2060"/>
                    </a:cubicBezTo>
                    <a:cubicBezTo>
                      <a:pt x="6250" y="643"/>
                      <a:pt x="4976" y="0"/>
                      <a:pt x="3416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962" name="Google Shape;962;p24"/>
              <p:cNvSpPr/>
              <p:nvPr/>
            </p:nvSpPr>
            <p:spPr>
              <a:xfrm>
                <a:off x="5132061" y="3411124"/>
                <a:ext cx="125082" cy="149760"/>
              </a:xfrm>
              <a:custGeom>
                <a:avLst/>
                <a:gdLst/>
                <a:ahLst/>
                <a:cxnLst/>
                <a:rect l="l" t="t" r="r" b="b"/>
                <a:pathLst>
                  <a:path w="3918" h="4691" extrusionOk="0">
                    <a:moveTo>
                      <a:pt x="1938" y="305"/>
                    </a:moveTo>
                    <a:cubicBezTo>
                      <a:pt x="2654" y="452"/>
                      <a:pt x="3198" y="984"/>
                      <a:pt x="3429" y="1727"/>
                    </a:cubicBezTo>
                    <a:cubicBezTo>
                      <a:pt x="3739" y="2716"/>
                      <a:pt x="3560" y="4180"/>
                      <a:pt x="2322" y="4394"/>
                    </a:cubicBezTo>
                    <a:cubicBezTo>
                      <a:pt x="2224" y="4411"/>
                      <a:pt x="2130" y="4419"/>
                      <a:pt x="2039" y="4419"/>
                    </a:cubicBezTo>
                    <a:cubicBezTo>
                      <a:pt x="94" y="4419"/>
                      <a:pt x="1" y="718"/>
                      <a:pt x="1938" y="305"/>
                    </a:cubicBezTo>
                    <a:close/>
                    <a:moveTo>
                      <a:pt x="1524" y="1"/>
                    </a:moveTo>
                    <a:cubicBezTo>
                      <a:pt x="1407" y="1"/>
                      <a:pt x="1373" y="130"/>
                      <a:pt x="1420" y="207"/>
                    </a:cubicBezTo>
                    <a:lnTo>
                      <a:pt x="1420" y="207"/>
                    </a:lnTo>
                    <a:cubicBezTo>
                      <a:pt x="561" y="624"/>
                      <a:pt x="208" y="1641"/>
                      <a:pt x="298" y="2608"/>
                    </a:cubicBezTo>
                    <a:cubicBezTo>
                      <a:pt x="358" y="3156"/>
                      <a:pt x="453" y="3954"/>
                      <a:pt x="870" y="4359"/>
                    </a:cubicBezTo>
                    <a:cubicBezTo>
                      <a:pt x="1140" y="4620"/>
                      <a:pt x="1557" y="4690"/>
                      <a:pt x="1948" y="4690"/>
                    </a:cubicBezTo>
                    <a:cubicBezTo>
                      <a:pt x="2091" y="4690"/>
                      <a:pt x="2230" y="4681"/>
                      <a:pt x="2358" y="4668"/>
                    </a:cubicBezTo>
                    <a:cubicBezTo>
                      <a:pt x="3608" y="4537"/>
                      <a:pt x="3918" y="3287"/>
                      <a:pt x="3787" y="2192"/>
                    </a:cubicBezTo>
                    <a:cubicBezTo>
                      <a:pt x="3676" y="1178"/>
                      <a:pt x="3033" y="317"/>
                      <a:pt x="2085" y="71"/>
                    </a:cubicBezTo>
                    <a:lnTo>
                      <a:pt x="2085" y="71"/>
                    </a:lnTo>
                    <a:cubicBezTo>
                      <a:pt x="2062" y="49"/>
                      <a:pt x="2032" y="35"/>
                      <a:pt x="1997" y="35"/>
                    </a:cubicBezTo>
                    <a:cubicBezTo>
                      <a:pt x="1991" y="35"/>
                      <a:pt x="1984" y="36"/>
                      <a:pt x="1977" y="37"/>
                    </a:cubicBezTo>
                    <a:cubicBezTo>
                      <a:pt x="1968" y="38"/>
                      <a:pt x="1959" y="39"/>
                      <a:pt x="1950" y="41"/>
                    </a:cubicBezTo>
                    <a:lnTo>
                      <a:pt x="1950" y="41"/>
                    </a:lnTo>
                    <a:cubicBezTo>
                      <a:pt x="1814" y="15"/>
                      <a:pt x="1672" y="1"/>
                      <a:pt x="1524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963" name="Google Shape;963;p24"/>
              <p:cNvSpPr/>
              <p:nvPr/>
            </p:nvSpPr>
            <p:spPr>
              <a:xfrm>
                <a:off x="5146427" y="3443558"/>
                <a:ext cx="97850" cy="28286"/>
              </a:xfrm>
              <a:custGeom>
                <a:avLst/>
                <a:gdLst/>
                <a:ahLst/>
                <a:cxnLst/>
                <a:rect l="l" t="t" r="r" b="b"/>
                <a:pathLst>
                  <a:path w="3065" h="886" extrusionOk="0">
                    <a:moveTo>
                      <a:pt x="830" y="0"/>
                    </a:moveTo>
                    <a:cubicBezTo>
                      <a:pt x="580" y="0"/>
                      <a:pt x="329" y="117"/>
                      <a:pt x="122" y="247"/>
                    </a:cubicBezTo>
                    <a:cubicBezTo>
                      <a:pt x="1" y="318"/>
                      <a:pt x="77" y="491"/>
                      <a:pt x="190" y="491"/>
                    </a:cubicBezTo>
                    <a:cubicBezTo>
                      <a:pt x="210" y="491"/>
                      <a:pt x="231" y="486"/>
                      <a:pt x="253" y="473"/>
                    </a:cubicBezTo>
                    <a:cubicBezTo>
                      <a:pt x="438" y="355"/>
                      <a:pt x="594" y="298"/>
                      <a:pt x="746" y="298"/>
                    </a:cubicBezTo>
                    <a:cubicBezTo>
                      <a:pt x="916" y="298"/>
                      <a:pt x="1082" y="370"/>
                      <a:pt x="1277" y="509"/>
                    </a:cubicBezTo>
                    <a:cubicBezTo>
                      <a:pt x="1443" y="616"/>
                      <a:pt x="1574" y="735"/>
                      <a:pt x="1765" y="807"/>
                    </a:cubicBezTo>
                    <a:cubicBezTo>
                      <a:pt x="1916" y="860"/>
                      <a:pt x="2067" y="885"/>
                      <a:pt x="2217" y="885"/>
                    </a:cubicBezTo>
                    <a:cubicBezTo>
                      <a:pt x="2467" y="885"/>
                      <a:pt x="2712" y="814"/>
                      <a:pt x="2944" y="688"/>
                    </a:cubicBezTo>
                    <a:cubicBezTo>
                      <a:pt x="3065" y="617"/>
                      <a:pt x="2989" y="443"/>
                      <a:pt x="2876" y="443"/>
                    </a:cubicBezTo>
                    <a:cubicBezTo>
                      <a:pt x="2856" y="443"/>
                      <a:pt x="2834" y="449"/>
                      <a:pt x="2813" y="461"/>
                    </a:cubicBezTo>
                    <a:cubicBezTo>
                      <a:pt x="2624" y="562"/>
                      <a:pt x="2415" y="620"/>
                      <a:pt x="2205" y="620"/>
                    </a:cubicBezTo>
                    <a:cubicBezTo>
                      <a:pt x="2018" y="620"/>
                      <a:pt x="1832" y="574"/>
                      <a:pt x="1658" y="473"/>
                    </a:cubicBezTo>
                    <a:cubicBezTo>
                      <a:pt x="1467" y="354"/>
                      <a:pt x="1324" y="140"/>
                      <a:pt x="1110" y="57"/>
                    </a:cubicBezTo>
                    <a:cubicBezTo>
                      <a:pt x="1018" y="17"/>
                      <a:pt x="924" y="0"/>
                      <a:pt x="830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964" name="Google Shape;964;p24"/>
              <p:cNvSpPr/>
              <p:nvPr/>
            </p:nvSpPr>
            <p:spPr>
              <a:xfrm>
                <a:off x="5160953" y="3428618"/>
                <a:ext cx="75375" cy="23209"/>
              </a:xfrm>
              <a:custGeom>
                <a:avLst/>
                <a:gdLst/>
                <a:ahLst/>
                <a:cxnLst/>
                <a:rect l="l" t="t" r="r" b="b"/>
                <a:pathLst>
                  <a:path w="2361" h="727" extrusionOk="0">
                    <a:moveTo>
                      <a:pt x="434" y="0"/>
                    </a:moveTo>
                    <a:cubicBezTo>
                      <a:pt x="345" y="0"/>
                      <a:pt x="255" y="5"/>
                      <a:pt x="167" y="13"/>
                    </a:cubicBezTo>
                    <a:cubicBezTo>
                      <a:pt x="7" y="35"/>
                      <a:pt x="1" y="276"/>
                      <a:pt x="146" y="276"/>
                    </a:cubicBezTo>
                    <a:cubicBezTo>
                      <a:pt x="153" y="276"/>
                      <a:pt x="160" y="276"/>
                      <a:pt x="167" y="274"/>
                    </a:cubicBezTo>
                    <a:cubicBezTo>
                      <a:pt x="272" y="269"/>
                      <a:pt x="376" y="261"/>
                      <a:pt x="480" y="261"/>
                    </a:cubicBezTo>
                    <a:cubicBezTo>
                      <a:pt x="600" y="261"/>
                      <a:pt x="718" y="272"/>
                      <a:pt x="834" y="310"/>
                    </a:cubicBezTo>
                    <a:cubicBezTo>
                      <a:pt x="1036" y="382"/>
                      <a:pt x="1179" y="560"/>
                      <a:pt x="1369" y="644"/>
                    </a:cubicBezTo>
                    <a:cubicBezTo>
                      <a:pt x="1496" y="701"/>
                      <a:pt x="1622" y="727"/>
                      <a:pt x="1748" y="727"/>
                    </a:cubicBezTo>
                    <a:cubicBezTo>
                      <a:pt x="1908" y="727"/>
                      <a:pt x="2067" y="686"/>
                      <a:pt x="2227" y="620"/>
                    </a:cubicBezTo>
                    <a:cubicBezTo>
                      <a:pt x="2361" y="558"/>
                      <a:pt x="2271" y="380"/>
                      <a:pt x="2152" y="380"/>
                    </a:cubicBezTo>
                    <a:cubicBezTo>
                      <a:pt x="2134" y="380"/>
                      <a:pt x="2115" y="384"/>
                      <a:pt x="2096" y="394"/>
                    </a:cubicBezTo>
                    <a:cubicBezTo>
                      <a:pt x="1988" y="439"/>
                      <a:pt x="1894" y="458"/>
                      <a:pt x="1807" y="458"/>
                    </a:cubicBezTo>
                    <a:cubicBezTo>
                      <a:pt x="1513" y="458"/>
                      <a:pt x="1316" y="237"/>
                      <a:pt x="1012" y="108"/>
                    </a:cubicBezTo>
                    <a:cubicBezTo>
                      <a:pt x="831" y="26"/>
                      <a:pt x="633" y="0"/>
                      <a:pt x="434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965" name="Google Shape;965;p24"/>
              <p:cNvSpPr/>
              <p:nvPr/>
            </p:nvSpPr>
            <p:spPr>
              <a:xfrm>
                <a:off x="5158846" y="3550824"/>
                <a:ext cx="80036" cy="39395"/>
              </a:xfrm>
              <a:custGeom>
                <a:avLst/>
                <a:gdLst/>
                <a:ahLst/>
                <a:cxnLst/>
                <a:rect l="l" t="t" r="r" b="b"/>
                <a:pathLst>
                  <a:path w="2507" h="1234" extrusionOk="0">
                    <a:moveTo>
                      <a:pt x="129" y="0"/>
                    </a:moveTo>
                    <a:cubicBezTo>
                      <a:pt x="63" y="0"/>
                      <a:pt x="1" y="42"/>
                      <a:pt x="7" y="126"/>
                    </a:cubicBezTo>
                    <a:cubicBezTo>
                      <a:pt x="58" y="828"/>
                      <a:pt x="738" y="1234"/>
                      <a:pt x="1375" y="1234"/>
                    </a:cubicBezTo>
                    <a:cubicBezTo>
                      <a:pt x="1915" y="1234"/>
                      <a:pt x="2424" y="942"/>
                      <a:pt x="2495" y="292"/>
                    </a:cubicBezTo>
                    <a:cubicBezTo>
                      <a:pt x="2507" y="209"/>
                      <a:pt x="2445" y="167"/>
                      <a:pt x="2378" y="167"/>
                    </a:cubicBezTo>
                    <a:cubicBezTo>
                      <a:pt x="2311" y="167"/>
                      <a:pt x="2239" y="209"/>
                      <a:pt x="2233" y="292"/>
                    </a:cubicBezTo>
                    <a:cubicBezTo>
                      <a:pt x="2180" y="775"/>
                      <a:pt x="1798" y="986"/>
                      <a:pt x="1385" y="986"/>
                    </a:cubicBezTo>
                    <a:cubicBezTo>
                      <a:pt x="871" y="986"/>
                      <a:pt x="308" y="660"/>
                      <a:pt x="269" y="126"/>
                    </a:cubicBezTo>
                    <a:cubicBezTo>
                      <a:pt x="263" y="42"/>
                      <a:pt x="194" y="0"/>
                      <a:pt x="129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966" name="Google Shape;966;p24"/>
              <p:cNvSpPr/>
              <p:nvPr/>
            </p:nvSpPr>
            <p:spPr>
              <a:xfrm>
                <a:off x="5133594" y="3560497"/>
                <a:ext cx="130031" cy="47632"/>
              </a:xfrm>
              <a:custGeom>
                <a:avLst/>
                <a:gdLst/>
                <a:ahLst/>
                <a:cxnLst/>
                <a:rect l="l" t="t" r="r" b="b"/>
                <a:pathLst>
                  <a:path w="4073" h="1492" extrusionOk="0">
                    <a:moveTo>
                      <a:pt x="154" y="1"/>
                    </a:moveTo>
                    <a:cubicBezTo>
                      <a:pt x="75" y="1"/>
                      <a:pt x="0" y="63"/>
                      <a:pt x="36" y="156"/>
                    </a:cubicBezTo>
                    <a:cubicBezTo>
                      <a:pt x="361" y="1048"/>
                      <a:pt x="1208" y="1491"/>
                      <a:pt x="2053" y="1491"/>
                    </a:cubicBezTo>
                    <a:cubicBezTo>
                      <a:pt x="2878" y="1491"/>
                      <a:pt x="3701" y="1068"/>
                      <a:pt x="4036" y="227"/>
                    </a:cubicBezTo>
                    <a:cubicBezTo>
                      <a:pt x="4072" y="133"/>
                      <a:pt x="3994" y="70"/>
                      <a:pt x="3913" y="70"/>
                    </a:cubicBezTo>
                    <a:cubicBezTo>
                      <a:pt x="3862" y="70"/>
                      <a:pt x="3809" y="95"/>
                      <a:pt x="3786" y="156"/>
                    </a:cubicBezTo>
                    <a:cubicBezTo>
                      <a:pt x="3498" y="873"/>
                      <a:pt x="2774" y="1234"/>
                      <a:pt x="2049" y="1234"/>
                    </a:cubicBezTo>
                    <a:cubicBezTo>
                      <a:pt x="1307" y="1234"/>
                      <a:pt x="563" y="856"/>
                      <a:pt x="286" y="96"/>
                    </a:cubicBezTo>
                    <a:cubicBezTo>
                      <a:pt x="262" y="29"/>
                      <a:pt x="207" y="1"/>
                      <a:pt x="154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967" name="Google Shape;967;p24"/>
              <p:cNvSpPr/>
              <p:nvPr/>
            </p:nvSpPr>
            <p:spPr>
              <a:xfrm>
                <a:off x="5007078" y="3632294"/>
                <a:ext cx="92646" cy="174502"/>
              </a:xfrm>
              <a:custGeom>
                <a:avLst/>
                <a:gdLst/>
                <a:ahLst/>
                <a:cxnLst/>
                <a:rect l="l" t="t" r="r" b="b"/>
                <a:pathLst>
                  <a:path w="2902" h="5466" extrusionOk="0">
                    <a:moveTo>
                      <a:pt x="2720" y="1"/>
                    </a:moveTo>
                    <a:cubicBezTo>
                      <a:pt x="2681" y="1"/>
                      <a:pt x="2643" y="19"/>
                      <a:pt x="2618" y="62"/>
                    </a:cubicBezTo>
                    <a:cubicBezTo>
                      <a:pt x="1760" y="1800"/>
                      <a:pt x="915" y="3539"/>
                      <a:pt x="58" y="5265"/>
                    </a:cubicBezTo>
                    <a:cubicBezTo>
                      <a:pt x="1" y="5371"/>
                      <a:pt x="88" y="5465"/>
                      <a:pt x="176" y="5465"/>
                    </a:cubicBezTo>
                    <a:cubicBezTo>
                      <a:pt x="217" y="5465"/>
                      <a:pt x="258" y="5445"/>
                      <a:pt x="284" y="5396"/>
                    </a:cubicBezTo>
                    <a:cubicBezTo>
                      <a:pt x="1141" y="3669"/>
                      <a:pt x="1987" y="1931"/>
                      <a:pt x="2844" y="205"/>
                    </a:cubicBezTo>
                    <a:cubicBezTo>
                      <a:pt x="2902" y="97"/>
                      <a:pt x="2810" y="1"/>
                      <a:pt x="2720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968" name="Google Shape;968;p24"/>
              <p:cNvSpPr/>
              <p:nvPr/>
            </p:nvSpPr>
            <p:spPr>
              <a:xfrm>
                <a:off x="5186045" y="3648128"/>
                <a:ext cx="13121" cy="221623"/>
              </a:xfrm>
              <a:custGeom>
                <a:avLst/>
                <a:gdLst/>
                <a:ahLst/>
                <a:cxnLst/>
                <a:rect l="l" t="t" r="r" b="b"/>
                <a:pathLst>
                  <a:path w="411" h="6942" extrusionOk="0">
                    <a:moveTo>
                      <a:pt x="191" y="0"/>
                    </a:moveTo>
                    <a:cubicBezTo>
                      <a:pt x="125" y="0"/>
                      <a:pt x="60" y="42"/>
                      <a:pt x="60" y="126"/>
                    </a:cubicBezTo>
                    <a:cubicBezTo>
                      <a:pt x="0" y="2364"/>
                      <a:pt x="24" y="4590"/>
                      <a:pt x="143" y="6817"/>
                    </a:cubicBezTo>
                    <a:cubicBezTo>
                      <a:pt x="149" y="6900"/>
                      <a:pt x="217" y="6942"/>
                      <a:pt x="283" y="6942"/>
                    </a:cubicBezTo>
                    <a:cubicBezTo>
                      <a:pt x="348" y="6942"/>
                      <a:pt x="411" y="6900"/>
                      <a:pt x="405" y="6817"/>
                    </a:cubicBezTo>
                    <a:cubicBezTo>
                      <a:pt x="286" y="4590"/>
                      <a:pt x="262" y="2364"/>
                      <a:pt x="322" y="126"/>
                    </a:cubicBezTo>
                    <a:cubicBezTo>
                      <a:pt x="322" y="42"/>
                      <a:pt x="256" y="0"/>
                      <a:pt x="191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969" name="Google Shape;969;p24"/>
              <p:cNvSpPr/>
              <p:nvPr/>
            </p:nvSpPr>
            <p:spPr>
              <a:xfrm>
                <a:off x="5280892" y="3631113"/>
                <a:ext cx="92902" cy="203171"/>
              </a:xfrm>
              <a:custGeom>
                <a:avLst/>
                <a:gdLst/>
                <a:ahLst/>
                <a:cxnLst/>
                <a:rect l="l" t="t" r="r" b="b"/>
                <a:pathLst>
                  <a:path w="2910" h="6364" extrusionOk="0">
                    <a:moveTo>
                      <a:pt x="164" y="1"/>
                    </a:moveTo>
                    <a:cubicBezTo>
                      <a:pt x="82" y="1"/>
                      <a:pt x="0" y="64"/>
                      <a:pt x="29" y="158"/>
                    </a:cubicBezTo>
                    <a:cubicBezTo>
                      <a:pt x="756" y="2266"/>
                      <a:pt x="1613" y="4314"/>
                      <a:pt x="2625" y="6302"/>
                    </a:cubicBezTo>
                    <a:cubicBezTo>
                      <a:pt x="2650" y="6345"/>
                      <a:pt x="2689" y="6363"/>
                      <a:pt x="2727" y="6363"/>
                    </a:cubicBezTo>
                    <a:cubicBezTo>
                      <a:pt x="2817" y="6363"/>
                      <a:pt x="2909" y="6267"/>
                      <a:pt x="2851" y="6159"/>
                    </a:cubicBezTo>
                    <a:cubicBezTo>
                      <a:pt x="1851" y="4195"/>
                      <a:pt x="994" y="2183"/>
                      <a:pt x="291" y="87"/>
                    </a:cubicBezTo>
                    <a:cubicBezTo>
                      <a:pt x="268" y="27"/>
                      <a:pt x="216" y="1"/>
                      <a:pt x="164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970" name="Google Shape;970;p24"/>
              <p:cNvSpPr/>
              <p:nvPr/>
            </p:nvSpPr>
            <p:spPr>
              <a:xfrm>
                <a:off x="4849660" y="3782274"/>
                <a:ext cx="225039" cy="208311"/>
              </a:xfrm>
              <a:custGeom>
                <a:avLst/>
                <a:gdLst/>
                <a:ahLst/>
                <a:cxnLst/>
                <a:rect l="l" t="t" r="r" b="b"/>
                <a:pathLst>
                  <a:path w="7049" h="6525" extrusionOk="0">
                    <a:moveTo>
                      <a:pt x="3692" y="826"/>
                    </a:moveTo>
                    <a:cubicBezTo>
                      <a:pt x="4323" y="826"/>
                      <a:pt x="5109" y="1032"/>
                      <a:pt x="5548" y="1377"/>
                    </a:cubicBezTo>
                    <a:cubicBezTo>
                      <a:pt x="6167" y="1877"/>
                      <a:pt x="6239" y="2734"/>
                      <a:pt x="6191" y="3484"/>
                    </a:cubicBezTo>
                    <a:cubicBezTo>
                      <a:pt x="6094" y="4866"/>
                      <a:pt x="4959" y="5739"/>
                      <a:pt x="3639" y="5739"/>
                    </a:cubicBezTo>
                    <a:cubicBezTo>
                      <a:pt x="3503" y="5739"/>
                      <a:pt x="3365" y="5729"/>
                      <a:pt x="3227" y="5710"/>
                    </a:cubicBezTo>
                    <a:cubicBezTo>
                      <a:pt x="1965" y="5532"/>
                      <a:pt x="905" y="4436"/>
                      <a:pt x="976" y="3115"/>
                    </a:cubicBezTo>
                    <a:cubicBezTo>
                      <a:pt x="1050" y="1783"/>
                      <a:pt x="2010" y="1153"/>
                      <a:pt x="3133" y="867"/>
                    </a:cubicBezTo>
                    <a:lnTo>
                      <a:pt x="3133" y="867"/>
                    </a:lnTo>
                    <a:cubicBezTo>
                      <a:pt x="3151" y="870"/>
                      <a:pt x="3169" y="871"/>
                      <a:pt x="3188" y="871"/>
                    </a:cubicBezTo>
                    <a:cubicBezTo>
                      <a:pt x="3212" y="871"/>
                      <a:pt x="3237" y="869"/>
                      <a:pt x="3262" y="865"/>
                    </a:cubicBezTo>
                    <a:cubicBezTo>
                      <a:pt x="3391" y="839"/>
                      <a:pt x="3537" y="826"/>
                      <a:pt x="3692" y="826"/>
                    </a:cubicBezTo>
                    <a:close/>
                    <a:moveTo>
                      <a:pt x="3457" y="1"/>
                    </a:moveTo>
                    <a:cubicBezTo>
                      <a:pt x="3432" y="1"/>
                      <a:pt x="3407" y="3"/>
                      <a:pt x="3381" y="7"/>
                    </a:cubicBezTo>
                    <a:cubicBezTo>
                      <a:pt x="1572" y="329"/>
                      <a:pt x="0" y="1519"/>
                      <a:pt x="202" y="3555"/>
                    </a:cubicBezTo>
                    <a:cubicBezTo>
                      <a:pt x="381" y="5286"/>
                      <a:pt x="1942" y="6525"/>
                      <a:pt x="3618" y="6525"/>
                    </a:cubicBezTo>
                    <a:cubicBezTo>
                      <a:pt x="3729" y="6525"/>
                      <a:pt x="3841" y="6519"/>
                      <a:pt x="3953" y="6508"/>
                    </a:cubicBezTo>
                    <a:cubicBezTo>
                      <a:pt x="4870" y="6425"/>
                      <a:pt x="5810" y="5984"/>
                      <a:pt x="6394" y="5270"/>
                    </a:cubicBezTo>
                    <a:cubicBezTo>
                      <a:pt x="7049" y="4496"/>
                      <a:pt x="7025" y="3543"/>
                      <a:pt x="6918" y="2579"/>
                    </a:cubicBezTo>
                    <a:cubicBezTo>
                      <a:pt x="6822" y="1769"/>
                      <a:pt x="6668" y="1138"/>
                      <a:pt x="5941" y="698"/>
                    </a:cubicBezTo>
                    <a:cubicBezTo>
                      <a:pt x="5257" y="295"/>
                      <a:pt x="4476" y="47"/>
                      <a:pt x="3693" y="47"/>
                    </a:cubicBezTo>
                    <a:cubicBezTo>
                      <a:pt x="3677" y="47"/>
                      <a:pt x="3660" y="47"/>
                      <a:pt x="3644" y="47"/>
                    </a:cubicBezTo>
                    <a:lnTo>
                      <a:pt x="3644" y="47"/>
                    </a:lnTo>
                    <a:cubicBezTo>
                      <a:pt x="3590" y="18"/>
                      <a:pt x="3526" y="1"/>
                      <a:pt x="3457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971" name="Google Shape;971;p24"/>
              <p:cNvSpPr/>
              <p:nvPr/>
            </p:nvSpPr>
            <p:spPr>
              <a:xfrm>
                <a:off x="4896461" y="3913610"/>
                <a:ext cx="139927" cy="52580"/>
              </a:xfrm>
              <a:custGeom>
                <a:avLst/>
                <a:gdLst/>
                <a:ahLst/>
                <a:cxnLst/>
                <a:rect l="l" t="t" r="r" b="b"/>
                <a:pathLst>
                  <a:path w="4383" h="1647" extrusionOk="0">
                    <a:moveTo>
                      <a:pt x="2130" y="1"/>
                    </a:moveTo>
                    <a:cubicBezTo>
                      <a:pt x="1106" y="13"/>
                      <a:pt x="546" y="596"/>
                      <a:pt x="58" y="1454"/>
                    </a:cubicBezTo>
                    <a:cubicBezTo>
                      <a:pt x="0" y="1553"/>
                      <a:pt x="92" y="1646"/>
                      <a:pt x="181" y="1646"/>
                    </a:cubicBezTo>
                    <a:cubicBezTo>
                      <a:pt x="220" y="1646"/>
                      <a:pt x="259" y="1628"/>
                      <a:pt x="284" y="1585"/>
                    </a:cubicBezTo>
                    <a:cubicBezTo>
                      <a:pt x="725" y="811"/>
                      <a:pt x="1165" y="275"/>
                      <a:pt x="2130" y="263"/>
                    </a:cubicBezTo>
                    <a:cubicBezTo>
                      <a:pt x="2144" y="263"/>
                      <a:pt x="2158" y="263"/>
                      <a:pt x="2172" y="263"/>
                    </a:cubicBezTo>
                    <a:cubicBezTo>
                      <a:pt x="3021" y="263"/>
                      <a:pt x="3708" y="621"/>
                      <a:pt x="4106" y="1406"/>
                    </a:cubicBezTo>
                    <a:cubicBezTo>
                      <a:pt x="4128" y="1449"/>
                      <a:pt x="4164" y="1467"/>
                      <a:pt x="4201" y="1467"/>
                    </a:cubicBezTo>
                    <a:cubicBezTo>
                      <a:pt x="4287" y="1467"/>
                      <a:pt x="4382" y="1371"/>
                      <a:pt x="4332" y="1263"/>
                    </a:cubicBezTo>
                    <a:cubicBezTo>
                      <a:pt x="3880" y="394"/>
                      <a:pt x="3094" y="1"/>
                      <a:pt x="2130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972" name="Google Shape;972;p24"/>
              <p:cNvSpPr/>
              <p:nvPr/>
            </p:nvSpPr>
            <p:spPr>
              <a:xfrm>
                <a:off x="4931322" y="3830383"/>
                <a:ext cx="80802" cy="93860"/>
              </a:xfrm>
              <a:custGeom>
                <a:avLst/>
                <a:gdLst/>
                <a:ahLst/>
                <a:cxnLst/>
                <a:rect l="l" t="t" r="r" b="b"/>
                <a:pathLst>
                  <a:path w="2531" h="2940" extrusionOk="0">
                    <a:moveTo>
                      <a:pt x="1086" y="293"/>
                    </a:moveTo>
                    <a:lnTo>
                      <a:pt x="1086" y="293"/>
                    </a:lnTo>
                    <a:cubicBezTo>
                      <a:pt x="2100" y="557"/>
                      <a:pt x="2530" y="2445"/>
                      <a:pt x="1323" y="2656"/>
                    </a:cubicBezTo>
                    <a:cubicBezTo>
                      <a:pt x="1266" y="2666"/>
                      <a:pt x="1212" y="2670"/>
                      <a:pt x="1159" y="2670"/>
                    </a:cubicBezTo>
                    <a:cubicBezTo>
                      <a:pt x="63" y="2670"/>
                      <a:pt x="0" y="565"/>
                      <a:pt x="1086" y="293"/>
                    </a:cubicBezTo>
                    <a:close/>
                    <a:moveTo>
                      <a:pt x="847" y="1"/>
                    </a:moveTo>
                    <a:cubicBezTo>
                      <a:pt x="756" y="1"/>
                      <a:pt x="715" y="79"/>
                      <a:pt x="723" y="150"/>
                    </a:cubicBezTo>
                    <a:lnTo>
                      <a:pt x="723" y="150"/>
                    </a:lnTo>
                    <a:cubicBezTo>
                      <a:pt x="215" y="421"/>
                      <a:pt x="3" y="1038"/>
                      <a:pt x="61" y="1632"/>
                    </a:cubicBezTo>
                    <a:cubicBezTo>
                      <a:pt x="97" y="1977"/>
                      <a:pt x="157" y="2465"/>
                      <a:pt x="419" y="2727"/>
                    </a:cubicBezTo>
                    <a:cubicBezTo>
                      <a:pt x="598" y="2898"/>
                      <a:pt x="873" y="2940"/>
                      <a:pt x="1130" y="2940"/>
                    </a:cubicBezTo>
                    <a:cubicBezTo>
                      <a:pt x="1214" y="2940"/>
                      <a:pt x="1295" y="2935"/>
                      <a:pt x="1371" y="2929"/>
                    </a:cubicBezTo>
                    <a:cubicBezTo>
                      <a:pt x="2145" y="2846"/>
                      <a:pt x="2347" y="2048"/>
                      <a:pt x="2276" y="1370"/>
                    </a:cubicBezTo>
                    <a:cubicBezTo>
                      <a:pt x="2196" y="731"/>
                      <a:pt x="1798" y="201"/>
                      <a:pt x="1209" y="46"/>
                    </a:cubicBezTo>
                    <a:lnTo>
                      <a:pt x="1209" y="46"/>
                    </a:lnTo>
                    <a:cubicBezTo>
                      <a:pt x="1187" y="32"/>
                      <a:pt x="1161" y="23"/>
                      <a:pt x="1131" y="23"/>
                    </a:cubicBezTo>
                    <a:cubicBezTo>
                      <a:pt x="1124" y="23"/>
                      <a:pt x="1117" y="23"/>
                      <a:pt x="1110" y="24"/>
                    </a:cubicBezTo>
                    <a:lnTo>
                      <a:pt x="1110" y="24"/>
                    </a:lnTo>
                    <a:cubicBezTo>
                      <a:pt x="1026" y="9"/>
                      <a:pt x="938" y="1"/>
                      <a:pt x="847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973" name="Google Shape;973;p24"/>
              <p:cNvSpPr/>
              <p:nvPr/>
            </p:nvSpPr>
            <p:spPr>
              <a:xfrm>
                <a:off x="5322872" y="3782274"/>
                <a:ext cx="225039" cy="208311"/>
              </a:xfrm>
              <a:custGeom>
                <a:avLst/>
                <a:gdLst/>
                <a:ahLst/>
                <a:cxnLst/>
                <a:rect l="l" t="t" r="r" b="b"/>
                <a:pathLst>
                  <a:path w="7049" h="6525" extrusionOk="0">
                    <a:moveTo>
                      <a:pt x="3691" y="826"/>
                    </a:moveTo>
                    <a:cubicBezTo>
                      <a:pt x="4319" y="826"/>
                      <a:pt x="5097" y="1032"/>
                      <a:pt x="5537" y="1377"/>
                    </a:cubicBezTo>
                    <a:cubicBezTo>
                      <a:pt x="6168" y="1877"/>
                      <a:pt x="6239" y="2734"/>
                      <a:pt x="6192" y="3484"/>
                    </a:cubicBezTo>
                    <a:cubicBezTo>
                      <a:pt x="6094" y="4866"/>
                      <a:pt x="4960" y="5739"/>
                      <a:pt x="3639" y="5739"/>
                    </a:cubicBezTo>
                    <a:cubicBezTo>
                      <a:pt x="3504" y="5739"/>
                      <a:pt x="3366" y="5729"/>
                      <a:pt x="3227" y="5710"/>
                    </a:cubicBezTo>
                    <a:cubicBezTo>
                      <a:pt x="1965" y="5532"/>
                      <a:pt x="893" y="4436"/>
                      <a:pt x="977" y="3115"/>
                    </a:cubicBezTo>
                    <a:cubicBezTo>
                      <a:pt x="1050" y="1782"/>
                      <a:pt x="2003" y="1152"/>
                      <a:pt x="3125" y="867"/>
                    </a:cubicBezTo>
                    <a:lnTo>
                      <a:pt x="3125" y="867"/>
                    </a:lnTo>
                    <a:cubicBezTo>
                      <a:pt x="3145" y="869"/>
                      <a:pt x="3165" y="871"/>
                      <a:pt x="3186" y="871"/>
                    </a:cubicBezTo>
                    <a:cubicBezTo>
                      <a:pt x="3211" y="871"/>
                      <a:pt x="3236" y="869"/>
                      <a:pt x="3263" y="865"/>
                    </a:cubicBezTo>
                    <a:cubicBezTo>
                      <a:pt x="3392" y="839"/>
                      <a:pt x="3537" y="826"/>
                      <a:pt x="3691" y="826"/>
                    </a:cubicBezTo>
                    <a:close/>
                    <a:moveTo>
                      <a:pt x="3457" y="1"/>
                    </a:moveTo>
                    <a:cubicBezTo>
                      <a:pt x="3433" y="1"/>
                      <a:pt x="3408" y="3"/>
                      <a:pt x="3382" y="7"/>
                    </a:cubicBezTo>
                    <a:cubicBezTo>
                      <a:pt x="1560" y="329"/>
                      <a:pt x="0" y="1519"/>
                      <a:pt x="203" y="3555"/>
                    </a:cubicBezTo>
                    <a:cubicBezTo>
                      <a:pt x="381" y="5286"/>
                      <a:pt x="1942" y="6525"/>
                      <a:pt x="3619" y="6525"/>
                    </a:cubicBezTo>
                    <a:cubicBezTo>
                      <a:pt x="3730" y="6525"/>
                      <a:pt x="3841" y="6519"/>
                      <a:pt x="3953" y="6508"/>
                    </a:cubicBezTo>
                    <a:cubicBezTo>
                      <a:pt x="4858" y="6425"/>
                      <a:pt x="5811" y="5984"/>
                      <a:pt x="6394" y="5270"/>
                    </a:cubicBezTo>
                    <a:cubicBezTo>
                      <a:pt x="7049" y="4496"/>
                      <a:pt x="7025" y="3543"/>
                      <a:pt x="6918" y="2579"/>
                    </a:cubicBezTo>
                    <a:cubicBezTo>
                      <a:pt x="6823" y="1769"/>
                      <a:pt x="6668" y="1138"/>
                      <a:pt x="5942" y="698"/>
                    </a:cubicBezTo>
                    <a:cubicBezTo>
                      <a:pt x="5257" y="295"/>
                      <a:pt x="4477" y="47"/>
                      <a:pt x="3687" y="47"/>
                    </a:cubicBezTo>
                    <a:cubicBezTo>
                      <a:pt x="3673" y="47"/>
                      <a:pt x="3658" y="47"/>
                      <a:pt x="3643" y="47"/>
                    </a:cubicBezTo>
                    <a:lnTo>
                      <a:pt x="3643" y="47"/>
                    </a:lnTo>
                    <a:cubicBezTo>
                      <a:pt x="3589" y="18"/>
                      <a:pt x="3526" y="1"/>
                      <a:pt x="3457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974" name="Google Shape;974;p24"/>
              <p:cNvSpPr/>
              <p:nvPr/>
            </p:nvSpPr>
            <p:spPr>
              <a:xfrm>
                <a:off x="5369289" y="3913610"/>
                <a:ext cx="140183" cy="52580"/>
              </a:xfrm>
              <a:custGeom>
                <a:avLst/>
                <a:gdLst/>
                <a:ahLst/>
                <a:cxnLst/>
                <a:rect l="l" t="t" r="r" b="b"/>
                <a:pathLst>
                  <a:path w="4391" h="1647" extrusionOk="0">
                    <a:moveTo>
                      <a:pt x="2142" y="1"/>
                    </a:moveTo>
                    <a:cubicBezTo>
                      <a:pt x="1106" y="13"/>
                      <a:pt x="558" y="596"/>
                      <a:pt x="58" y="1454"/>
                    </a:cubicBezTo>
                    <a:cubicBezTo>
                      <a:pt x="1" y="1553"/>
                      <a:pt x="92" y="1646"/>
                      <a:pt x="181" y="1646"/>
                    </a:cubicBezTo>
                    <a:cubicBezTo>
                      <a:pt x="220" y="1646"/>
                      <a:pt x="259" y="1628"/>
                      <a:pt x="285" y="1585"/>
                    </a:cubicBezTo>
                    <a:cubicBezTo>
                      <a:pt x="737" y="811"/>
                      <a:pt x="1178" y="275"/>
                      <a:pt x="2142" y="263"/>
                    </a:cubicBezTo>
                    <a:cubicBezTo>
                      <a:pt x="2156" y="263"/>
                      <a:pt x="2170" y="263"/>
                      <a:pt x="2184" y="263"/>
                    </a:cubicBezTo>
                    <a:cubicBezTo>
                      <a:pt x="3034" y="263"/>
                      <a:pt x="3720" y="621"/>
                      <a:pt x="4107" y="1406"/>
                    </a:cubicBezTo>
                    <a:cubicBezTo>
                      <a:pt x="4132" y="1449"/>
                      <a:pt x="4170" y="1467"/>
                      <a:pt x="4209" y="1467"/>
                    </a:cubicBezTo>
                    <a:cubicBezTo>
                      <a:pt x="4298" y="1467"/>
                      <a:pt x="4391" y="1371"/>
                      <a:pt x="4333" y="1263"/>
                    </a:cubicBezTo>
                    <a:cubicBezTo>
                      <a:pt x="3892" y="394"/>
                      <a:pt x="3106" y="1"/>
                      <a:pt x="2142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975" name="Google Shape;975;p24"/>
              <p:cNvSpPr/>
              <p:nvPr/>
            </p:nvSpPr>
            <p:spPr>
              <a:xfrm>
                <a:off x="5404502" y="3830383"/>
                <a:ext cx="80483" cy="93860"/>
              </a:xfrm>
              <a:custGeom>
                <a:avLst/>
                <a:gdLst/>
                <a:ahLst/>
                <a:cxnLst/>
                <a:rect l="l" t="t" r="r" b="b"/>
                <a:pathLst>
                  <a:path w="2521" h="2940" extrusionOk="0">
                    <a:moveTo>
                      <a:pt x="1086" y="293"/>
                    </a:moveTo>
                    <a:cubicBezTo>
                      <a:pt x="2090" y="558"/>
                      <a:pt x="2520" y="2445"/>
                      <a:pt x="1325" y="2656"/>
                    </a:cubicBezTo>
                    <a:cubicBezTo>
                      <a:pt x="1267" y="2666"/>
                      <a:pt x="1212" y="2670"/>
                      <a:pt x="1159" y="2670"/>
                    </a:cubicBezTo>
                    <a:cubicBezTo>
                      <a:pt x="54" y="2670"/>
                      <a:pt x="1" y="567"/>
                      <a:pt x="1086" y="293"/>
                    </a:cubicBezTo>
                    <a:close/>
                    <a:moveTo>
                      <a:pt x="848" y="1"/>
                    </a:moveTo>
                    <a:cubicBezTo>
                      <a:pt x="757" y="1"/>
                      <a:pt x="716" y="79"/>
                      <a:pt x="725" y="150"/>
                    </a:cubicBezTo>
                    <a:lnTo>
                      <a:pt x="725" y="150"/>
                    </a:lnTo>
                    <a:cubicBezTo>
                      <a:pt x="216" y="421"/>
                      <a:pt x="4" y="1038"/>
                      <a:pt x="63" y="1632"/>
                    </a:cubicBezTo>
                    <a:cubicBezTo>
                      <a:pt x="86" y="1977"/>
                      <a:pt x="158" y="2465"/>
                      <a:pt x="420" y="2727"/>
                    </a:cubicBezTo>
                    <a:cubicBezTo>
                      <a:pt x="600" y="2898"/>
                      <a:pt x="874" y="2940"/>
                      <a:pt x="1126" y="2940"/>
                    </a:cubicBezTo>
                    <a:cubicBezTo>
                      <a:pt x="1208" y="2940"/>
                      <a:pt x="1288" y="2935"/>
                      <a:pt x="1360" y="2929"/>
                    </a:cubicBezTo>
                    <a:cubicBezTo>
                      <a:pt x="2146" y="2846"/>
                      <a:pt x="2349" y="2048"/>
                      <a:pt x="2265" y="1370"/>
                    </a:cubicBezTo>
                    <a:cubicBezTo>
                      <a:pt x="2195" y="730"/>
                      <a:pt x="1798" y="199"/>
                      <a:pt x="1208" y="46"/>
                    </a:cubicBezTo>
                    <a:lnTo>
                      <a:pt x="1208" y="46"/>
                    </a:lnTo>
                    <a:cubicBezTo>
                      <a:pt x="1187" y="31"/>
                      <a:pt x="1162" y="23"/>
                      <a:pt x="1132" y="23"/>
                    </a:cubicBezTo>
                    <a:cubicBezTo>
                      <a:pt x="1126" y="23"/>
                      <a:pt x="1119" y="23"/>
                      <a:pt x="1111" y="24"/>
                    </a:cubicBezTo>
                    <a:lnTo>
                      <a:pt x="1111" y="24"/>
                    </a:lnTo>
                    <a:cubicBezTo>
                      <a:pt x="1027" y="9"/>
                      <a:pt x="939" y="1"/>
                      <a:pt x="848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976" name="Google Shape;976;p24"/>
              <p:cNvSpPr/>
              <p:nvPr/>
            </p:nvSpPr>
            <p:spPr>
              <a:xfrm>
                <a:off x="5081110" y="3849889"/>
                <a:ext cx="225071" cy="208279"/>
              </a:xfrm>
              <a:custGeom>
                <a:avLst/>
                <a:gdLst/>
                <a:ahLst/>
                <a:cxnLst/>
                <a:rect l="l" t="t" r="r" b="b"/>
                <a:pathLst>
                  <a:path w="7050" h="6524" extrusionOk="0">
                    <a:moveTo>
                      <a:pt x="3676" y="820"/>
                    </a:moveTo>
                    <a:cubicBezTo>
                      <a:pt x="4310" y="820"/>
                      <a:pt x="5103" y="1021"/>
                      <a:pt x="5537" y="1378"/>
                    </a:cubicBezTo>
                    <a:cubicBezTo>
                      <a:pt x="6168" y="1866"/>
                      <a:pt x="6240" y="2735"/>
                      <a:pt x="6192" y="3485"/>
                    </a:cubicBezTo>
                    <a:cubicBezTo>
                      <a:pt x="6095" y="4860"/>
                      <a:pt x="4972" y="5731"/>
                      <a:pt x="3660" y="5731"/>
                    </a:cubicBezTo>
                    <a:cubicBezTo>
                      <a:pt x="3518" y="5731"/>
                      <a:pt x="3373" y="5721"/>
                      <a:pt x="3228" y="5700"/>
                    </a:cubicBezTo>
                    <a:cubicBezTo>
                      <a:pt x="1965" y="5521"/>
                      <a:pt x="894" y="4426"/>
                      <a:pt x="977" y="3104"/>
                    </a:cubicBezTo>
                    <a:cubicBezTo>
                      <a:pt x="1050" y="1786"/>
                      <a:pt x="2007" y="1148"/>
                      <a:pt x="3127" y="859"/>
                    </a:cubicBezTo>
                    <a:lnTo>
                      <a:pt x="3127" y="859"/>
                    </a:lnTo>
                    <a:cubicBezTo>
                      <a:pt x="3144" y="861"/>
                      <a:pt x="3161" y="862"/>
                      <a:pt x="3178" y="862"/>
                    </a:cubicBezTo>
                    <a:cubicBezTo>
                      <a:pt x="3206" y="862"/>
                      <a:pt x="3234" y="860"/>
                      <a:pt x="3263" y="854"/>
                    </a:cubicBezTo>
                    <a:cubicBezTo>
                      <a:pt x="3388" y="831"/>
                      <a:pt x="3527" y="820"/>
                      <a:pt x="3676" y="820"/>
                    </a:cubicBezTo>
                    <a:close/>
                    <a:moveTo>
                      <a:pt x="3467" y="0"/>
                    </a:moveTo>
                    <a:cubicBezTo>
                      <a:pt x="3440" y="0"/>
                      <a:pt x="3412" y="3"/>
                      <a:pt x="3382" y="9"/>
                    </a:cubicBezTo>
                    <a:cubicBezTo>
                      <a:pt x="1573" y="318"/>
                      <a:pt x="1" y="1509"/>
                      <a:pt x="203" y="3545"/>
                    </a:cubicBezTo>
                    <a:cubicBezTo>
                      <a:pt x="383" y="5282"/>
                      <a:pt x="1955" y="6524"/>
                      <a:pt x="3639" y="6524"/>
                    </a:cubicBezTo>
                    <a:cubicBezTo>
                      <a:pt x="3744" y="6524"/>
                      <a:pt x="3849" y="6519"/>
                      <a:pt x="3954" y="6509"/>
                    </a:cubicBezTo>
                    <a:cubicBezTo>
                      <a:pt x="4859" y="6414"/>
                      <a:pt x="5811" y="5974"/>
                      <a:pt x="6395" y="5259"/>
                    </a:cubicBezTo>
                    <a:cubicBezTo>
                      <a:pt x="7049" y="4485"/>
                      <a:pt x="7026" y="3545"/>
                      <a:pt x="6918" y="2580"/>
                    </a:cubicBezTo>
                    <a:cubicBezTo>
                      <a:pt x="6823" y="1759"/>
                      <a:pt x="6668" y="1128"/>
                      <a:pt x="5942" y="699"/>
                    </a:cubicBezTo>
                    <a:cubicBezTo>
                      <a:pt x="5257" y="286"/>
                      <a:pt x="4476" y="36"/>
                      <a:pt x="3686" y="36"/>
                    </a:cubicBezTo>
                    <a:cubicBezTo>
                      <a:pt x="3668" y="36"/>
                      <a:pt x="3650" y="36"/>
                      <a:pt x="3632" y="36"/>
                    </a:cubicBezTo>
                    <a:lnTo>
                      <a:pt x="3632" y="36"/>
                    </a:lnTo>
                    <a:cubicBezTo>
                      <a:pt x="3583" y="14"/>
                      <a:pt x="3528" y="0"/>
                      <a:pt x="3467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977" name="Google Shape;977;p24"/>
              <p:cNvSpPr/>
              <p:nvPr/>
            </p:nvSpPr>
            <p:spPr>
              <a:xfrm>
                <a:off x="5127688" y="3981289"/>
                <a:ext cx="140151" cy="52421"/>
              </a:xfrm>
              <a:custGeom>
                <a:avLst/>
                <a:gdLst/>
                <a:ahLst/>
                <a:cxnLst/>
                <a:rect l="l" t="t" r="r" b="b"/>
                <a:pathLst>
                  <a:path w="4390" h="1642" extrusionOk="0">
                    <a:moveTo>
                      <a:pt x="2179" y="0"/>
                    </a:moveTo>
                    <a:cubicBezTo>
                      <a:pt x="2165" y="0"/>
                      <a:pt x="2151" y="0"/>
                      <a:pt x="2138" y="0"/>
                    </a:cubicBezTo>
                    <a:cubicBezTo>
                      <a:pt x="1102" y="0"/>
                      <a:pt x="554" y="584"/>
                      <a:pt x="66" y="1441"/>
                    </a:cubicBezTo>
                    <a:cubicBezTo>
                      <a:pt x="1" y="1547"/>
                      <a:pt x="86" y="1641"/>
                      <a:pt x="177" y="1641"/>
                    </a:cubicBezTo>
                    <a:cubicBezTo>
                      <a:pt x="219" y="1641"/>
                      <a:pt x="262" y="1621"/>
                      <a:pt x="292" y="1572"/>
                    </a:cubicBezTo>
                    <a:cubicBezTo>
                      <a:pt x="733" y="798"/>
                      <a:pt x="1173" y="262"/>
                      <a:pt x="2138" y="250"/>
                    </a:cubicBezTo>
                    <a:cubicBezTo>
                      <a:pt x="3007" y="250"/>
                      <a:pt x="3709" y="608"/>
                      <a:pt x="4114" y="1393"/>
                    </a:cubicBezTo>
                    <a:cubicBezTo>
                      <a:pt x="4136" y="1441"/>
                      <a:pt x="4173" y="1460"/>
                      <a:pt x="4211" y="1460"/>
                    </a:cubicBezTo>
                    <a:cubicBezTo>
                      <a:pt x="4296" y="1460"/>
                      <a:pt x="4390" y="1361"/>
                      <a:pt x="4340" y="1262"/>
                    </a:cubicBezTo>
                    <a:cubicBezTo>
                      <a:pt x="3894" y="406"/>
                      <a:pt x="3124" y="0"/>
                      <a:pt x="2179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978" name="Google Shape;978;p24"/>
              <p:cNvSpPr/>
              <p:nvPr/>
            </p:nvSpPr>
            <p:spPr>
              <a:xfrm>
                <a:off x="5162772" y="3897647"/>
                <a:ext cx="80196" cy="94051"/>
              </a:xfrm>
              <a:custGeom>
                <a:avLst/>
                <a:gdLst/>
                <a:ahLst/>
                <a:cxnLst/>
                <a:rect l="l" t="t" r="r" b="b"/>
                <a:pathLst>
                  <a:path w="2512" h="2946" extrusionOk="0">
                    <a:moveTo>
                      <a:pt x="1110" y="300"/>
                    </a:moveTo>
                    <a:cubicBezTo>
                      <a:pt x="2106" y="587"/>
                      <a:pt x="2511" y="2458"/>
                      <a:pt x="1324" y="2656"/>
                    </a:cubicBezTo>
                    <a:cubicBezTo>
                      <a:pt x="1267" y="2666"/>
                      <a:pt x="1212" y="2671"/>
                      <a:pt x="1159" y="2671"/>
                    </a:cubicBezTo>
                    <a:cubicBezTo>
                      <a:pt x="56" y="2671"/>
                      <a:pt x="0" y="548"/>
                      <a:pt x="1110" y="300"/>
                    </a:cubicBezTo>
                    <a:close/>
                    <a:moveTo>
                      <a:pt x="848" y="1"/>
                    </a:moveTo>
                    <a:cubicBezTo>
                      <a:pt x="757" y="1"/>
                      <a:pt x="715" y="80"/>
                      <a:pt x="724" y="151"/>
                    </a:cubicBezTo>
                    <a:lnTo>
                      <a:pt x="724" y="151"/>
                    </a:lnTo>
                    <a:cubicBezTo>
                      <a:pt x="216" y="425"/>
                      <a:pt x="4" y="1048"/>
                      <a:pt x="62" y="1632"/>
                    </a:cubicBezTo>
                    <a:cubicBezTo>
                      <a:pt x="98" y="1977"/>
                      <a:pt x="158" y="2477"/>
                      <a:pt x="419" y="2727"/>
                    </a:cubicBezTo>
                    <a:cubicBezTo>
                      <a:pt x="596" y="2895"/>
                      <a:pt x="864" y="2945"/>
                      <a:pt x="1113" y="2945"/>
                    </a:cubicBezTo>
                    <a:cubicBezTo>
                      <a:pt x="1199" y="2945"/>
                      <a:pt x="1283" y="2939"/>
                      <a:pt x="1360" y="2930"/>
                    </a:cubicBezTo>
                    <a:cubicBezTo>
                      <a:pt x="2146" y="2847"/>
                      <a:pt x="2348" y="2061"/>
                      <a:pt x="2277" y="1370"/>
                    </a:cubicBezTo>
                    <a:cubicBezTo>
                      <a:pt x="2197" y="742"/>
                      <a:pt x="1800" y="205"/>
                      <a:pt x="1211" y="48"/>
                    </a:cubicBezTo>
                    <a:lnTo>
                      <a:pt x="1211" y="48"/>
                    </a:lnTo>
                    <a:cubicBezTo>
                      <a:pt x="1189" y="33"/>
                      <a:pt x="1163" y="23"/>
                      <a:pt x="1132" y="23"/>
                    </a:cubicBezTo>
                    <a:cubicBezTo>
                      <a:pt x="1125" y="23"/>
                      <a:pt x="1118" y="24"/>
                      <a:pt x="1110" y="25"/>
                    </a:cubicBezTo>
                    <a:cubicBezTo>
                      <a:pt x="1110" y="25"/>
                      <a:pt x="1110" y="25"/>
                      <a:pt x="1110" y="25"/>
                    </a:cubicBezTo>
                    <a:lnTo>
                      <a:pt x="1110" y="25"/>
                    </a:lnTo>
                    <a:cubicBezTo>
                      <a:pt x="1026" y="9"/>
                      <a:pt x="939" y="1"/>
                      <a:pt x="848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sp>
          <p:nvSpPr>
            <p:cNvPr id="979" name="Google Shape;979;p24"/>
            <p:cNvSpPr/>
            <p:nvPr/>
          </p:nvSpPr>
          <p:spPr>
            <a:xfrm>
              <a:off x="4661220" y="1493345"/>
              <a:ext cx="1018344" cy="947949"/>
            </a:xfrm>
            <a:custGeom>
              <a:avLst/>
              <a:gdLst/>
              <a:ahLst/>
              <a:cxnLst/>
              <a:rect l="l" t="t" r="r" b="b"/>
              <a:pathLst>
                <a:path w="31898" h="29693" extrusionOk="0">
                  <a:moveTo>
                    <a:pt x="20642" y="634"/>
                  </a:moveTo>
                  <a:cubicBezTo>
                    <a:pt x="22024" y="634"/>
                    <a:pt x="23387" y="720"/>
                    <a:pt x="24670" y="995"/>
                  </a:cubicBezTo>
                  <a:cubicBezTo>
                    <a:pt x="31897" y="2543"/>
                    <a:pt x="30695" y="12997"/>
                    <a:pt x="30683" y="18497"/>
                  </a:cubicBezTo>
                  <a:cubicBezTo>
                    <a:pt x="30671" y="21593"/>
                    <a:pt x="31457" y="26522"/>
                    <a:pt x="27778" y="27796"/>
                  </a:cubicBezTo>
                  <a:cubicBezTo>
                    <a:pt x="24944" y="28772"/>
                    <a:pt x="21384" y="28618"/>
                    <a:pt x="18419" y="28772"/>
                  </a:cubicBezTo>
                  <a:cubicBezTo>
                    <a:pt x="16945" y="28853"/>
                    <a:pt x="15468" y="28905"/>
                    <a:pt x="13991" y="28905"/>
                  </a:cubicBezTo>
                  <a:cubicBezTo>
                    <a:pt x="12212" y="28905"/>
                    <a:pt x="10432" y="28830"/>
                    <a:pt x="8656" y="28642"/>
                  </a:cubicBezTo>
                  <a:cubicBezTo>
                    <a:pt x="7073" y="28463"/>
                    <a:pt x="5346" y="28272"/>
                    <a:pt x="3810" y="27784"/>
                  </a:cubicBezTo>
                  <a:cubicBezTo>
                    <a:pt x="1429" y="27022"/>
                    <a:pt x="1334" y="25070"/>
                    <a:pt x="1286" y="22903"/>
                  </a:cubicBezTo>
                  <a:cubicBezTo>
                    <a:pt x="1215" y="19045"/>
                    <a:pt x="1155" y="15176"/>
                    <a:pt x="1084" y="11306"/>
                  </a:cubicBezTo>
                  <a:cubicBezTo>
                    <a:pt x="1048" y="9544"/>
                    <a:pt x="953" y="7770"/>
                    <a:pt x="1012" y="6008"/>
                  </a:cubicBezTo>
                  <a:cubicBezTo>
                    <a:pt x="1063" y="4231"/>
                    <a:pt x="1936" y="1148"/>
                    <a:pt x="4007" y="1148"/>
                  </a:cubicBezTo>
                  <a:cubicBezTo>
                    <a:pt x="4366" y="1148"/>
                    <a:pt x="4760" y="1241"/>
                    <a:pt x="5192" y="1448"/>
                  </a:cubicBezTo>
                  <a:cubicBezTo>
                    <a:pt x="5252" y="1476"/>
                    <a:pt x="5312" y="1489"/>
                    <a:pt x="5368" y="1489"/>
                  </a:cubicBezTo>
                  <a:cubicBezTo>
                    <a:pt x="5602" y="1489"/>
                    <a:pt x="5788" y="1275"/>
                    <a:pt x="5790" y="1070"/>
                  </a:cubicBezTo>
                  <a:lnTo>
                    <a:pt x="5790" y="1070"/>
                  </a:lnTo>
                  <a:cubicBezTo>
                    <a:pt x="8682" y="984"/>
                    <a:pt x="11574" y="915"/>
                    <a:pt x="14466" y="864"/>
                  </a:cubicBezTo>
                  <a:cubicBezTo>
                    <a:pt x="16434" y="829"/>
                    <a:pt x="18560" y="634"/>
                    <a:pt x="20642" y="634"/>
                  </a:cubicBezTo>
                  <a:close/>
                  <a:moveTo>
                    <a:pt x="20888" y="1"/>
                  </a:moveTo>
                  <a:cubicBezTo>
                    <a:pt x="20546" y="1"/>
                    <a:pt x="20203" y="4"/>
                    <a:pt x="19860" y="7"/>
                  </a:cubicBezTo>
                  <a:cubicBezTo>
                    <a:pt x="14693" y="55"/>
                    <a:pt x="9525" y="162"/>
                    <a:pt x="4358" y="329"/>
                  </a:cubicBezTo>
                  <a:cubicBezTo>
                    <a:pt x="4248" y="334"/>
                    <a:pt x="4162" y="376"/>
                    <a:pt x="4100" y="438"/>
                  </a:cubicBezTo>
                  <a:lnTo>
                    <a:pt x="4100" y="438"/>
                  </a:lnTo>
                  <a:cubicBezTo>
                    <a:pt x="2452" y="481"/>
                    <a:pt x="1034" y="1866"/>
                    <a:pt x="536" y="3543"/>
                  </a:cubicBezTo>
                  <a:cubicBezTo>
                    <a:pt x="0" y="5365"/>
                    <a:pt x="227" y="7389"/>
                    <a:pt x="262" y="9258"/>
                  </a:cubicBezTo>
                  <a:cubicBezTo>
                    <a:pt x="298" y="11532"/>
                    <a:pt x="346" y="13806"/>
                    <a:pt x="381" y="16080"/>
                  </a:cubicBezTo>
                  <a:cubicBezTo>
                    <a:pt x="417" y="18355"/>
                    <a:pt x="453" y="20629"/>
                    <a:pt x="500" y="22903"/>
                  </a:cubicBezTo>
                  <a:cubicBezTo>
                    <a:pt x="524" y="24320"/>
                    <a:pt x="453" y="25998"/>
                    <a:pt x="1358" y="27189"/>
                  </a:cubicBezTo>
                  <a:cubicBezTo>
                    <a:pt x="2167" y="28249"/>
                    <a:pt x="3477" y="28534"/>
                    <a:pt x="4715" y="28808"/>
                  </a:cubicBezTo>
                  <a:cubicBezTo>
                    <a:pt x="6751" y="29249"/>
                    <a:pt x="8835" y="29487"/>
                    <a:pt x="10930" y="29606"/>
                  </a:cubicBezTo>
                  <a:cubicBezTo>
                    <a:pt x="11981" y="29666"/>
                    <a:pt x="13032" y="29693"/>
                    <a:pt x="14083" y="29693"/>
                  </a:cubicBezTo>
                  <a:cubicBezTo>
                    <a:pt x="17381" y="29693"/>
                    <a:pt x="20681" y="29433"/>
                    <a:pt x="23968" y="29153"/>
                  </a:cubicBezTo>
                  <a:cubicBezTo>
                    <a:pt x="26599" y="28927"/>
                    <a:pt x="29766" y="28761"/>
                    <a:pt x="30897" y="25927"/>
                  </a:cubicBezTo>
                  <a:cubicBezTo>
                    <a:pt x="31492" y="24439"/>
                    <a:pt x="31421" y="22736"/>
                    <a:pt x="31445" y="21164"/>
                  </a:cubicBezTo>
                  <a:cubicBezTo>
                    <a:pt x="31481" y="18831"/>
                    <a:pt x="31469" y="16497"/>
                    <a:pt x="31421" y="14164"/>
                  </a:cubicBezTo>
                  <a:cubicBezTo>
                    <a:pt x="31350" y="10556"/>
                    <a:pt x="31492" y="6448"/>
                    <a:pt x="29385" y="3317"/>
                  </a:cubicBezTo>
                  <a:cubicBezTo>
                    <a:pt x="27345" y="285"/>
                    <a:pt x="24191" y="1"/>
                    <a:pt x="20888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>
                <a:buClr>
                  <a:schemeClr val="dk1"/>
                </a:buClr>
                <a:buSzPts val="1100"/>
              </a:pPr>
              <a:r>
                <a:rPr lang="en" sz="16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Primer Trabajo</a:t>
              </a:r>
            </a:p>
            <a:p>
              <a:pPr algn="ctr">
                <a:buClr>
                  <a:schemeClr val="dk1"/>
                </a:buClr>
                <a:buSzPts val="1100"/>
              </a:pPr>
              <a:r>
                <a:rPr lang="en" sz="16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MDY</a:t>
              </a:r>
              <a:endParaRPr sz="16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80" name="Google Shape;980;p24"/>
            <p:cNvSpPr txBox="1"/>
            <p:nvPr/>
          </p:nvSpPr>
          <p:spPr>
            <a:xfrm>
              <a:off x="4861692" y="2956325"/>
              <a:ext cx="617400" cy="257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2000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2017</a:t>
              </a:r>
              <a:endParaRPr sz="2000" dirty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pic>
        <p:nvPicPr>
          <p:cNvPr id="213" name="Picture 2" descr="Zegel ipae on Twitter: &amp;quot;#NuevaFotoDePerfil… &amp;quot;">
            <a:extLst>
              <a:ext uri="{FF2B5EF4-FFF2-40B4-BE49-F238E27FC236}">
                <a16:creationId xmlns:a16="http://schemas.microsoft.com/office/drawing/2014/main" id="{B9336EC2-61C8-4847-B267-98954920F05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91" t="32075" r="11089" b="31476"/>
          <a:stretch/>
        </p:blipFill>
        <p:spPr bwMode="auto">
          <a:xfrm>
            <a:off x="10630970" y="6110243"/>
            <a:ext cx="1446764" cy="678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5532"/>
    </mc:Choice>
    <mc:Fallback xmlns="">
      <p:transition spd="slow" advTm="115532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52"/>
          <p:cNvSpPr txBox="1">
            <a:spLocks noGrp="1"/>
          </p:cNvSpPr>
          <p:nvPr>
            <p:ph type="title" idx="4"/>
          </p:nvPr>
        </p:nvSpPr>
        <p:spPr>
          <a:xfrm>
            <a:off x="890533" y="610745"/>
            <a:ext cx="10652800" cy="6932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dirty="0"/>
              <a:t>Mision y Vision</a:t>
            </a:r>
            <a:endParaRPr dirty="0"/>
          </a:p>
        </p:txBody>
      </p:sp>
      <p:sp>
        <p:nvSpPr>
          <p:cNvPr id="688" name="Google Shape;688;p52"/>
          <p:cNvSpPr txBox="1">
            <a:spLocks noGrp="1"/>
          </p:cNvSpPr>
          <p:nvPr>
            <p:ph type="subTitle" idx="1"/>
          </p:nvPr>
        </p:nvSpPr>
        <p:spPr>
          <a:xfrm>
            <a:off x="3152202" y="4490245"/>
            <a:ext cx="2572829" cy="1164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 algn="just">
              <a:spcAft>
                <a:spcPts val="2133"/>
              </a:spcAft>
            </a:pPr>
            <a:r>
              <a:rPr lang="en" sz="1400" dirty="0"/>
              <a:t>Seguir siendo un estudiante sobresaliente para mantener la beca y poder obtener el grado de bachiller de  Gestion de sumistros.</a:t>
            </a:r>
            <a:endParaRPr sz="1400" dirty="0"/>
          </a:p>
        </p:txBody>
      </p:sp>
      <p:sp>
        <p:nvSpPr>
          <p:cNvPr id="689" name="Google Shape;689;p52">
            <a:hlinkClick r:id="rId3" action="ppaction://hlinksldjump"/>
          </p:cNvPr>
          <p:cNvSpPr txBox="1">
            <a:spLocks noGrp="1"/>
          </p:cNvSpPr>
          <p:nvPr>
            <p:ph type="title"/>
          </p:nvPr>
        </p:nvSpPr>
        <p:spPr>
          <a:xfrm>
            <a:off x="3366417" y="3839675"/>
            <a:ext cx="2144400" cy="5180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dirty="0"/>
              <a:t>MISION</a:t>
            </a:r>
            <a:endParaRPr dirty="0"/>
          </a:p>
        </p:txBody>
      </p:sp>
      <p:sp>
        <p:nvSpPr>
          <p:cNvPr id="690" name="Google Shape;690;p52"/>
          <p:cNvSpPr txBox="1">
            <a:spLocks noGrp="1"/>
          </p:cNvSpPr>
          <p:nvPr>
            <p:ph type="subTitle" idx="2"/>
          </p:nvPr>
        </p:nvSpPr>
        <p:spPr>
          <a:xfrm>
            <a:off x="6554177" y="4535555"/>
            <a:ext cx="2468023" cy="1164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 algn="just">
              <a:spcAft>
                <a:spcPts val="2133"/>
              </a:spcAft>
            </a:pPr>
            <a:r>
              <a:rPr lang="es-ES" sz="1400" dirty="0"/>
              <a:t>Ser un profesional competitivo y obtener un empleado en una de las mejores empresas del sector Logística en el País.</a:t>
            </a:r>
          </a:p>
        </p:txBody>
      </p:sp>
      <p:sp>
        <p:nvSpPr>
          <p:cNvPr id="691" name="Google Shape;691;p52">
            <a:hlinkClick r:id="rId3" action="ppaction://hlinksldjump"/>
          </p:cNvPr>
          <p:cNvSpPr txBox="1">
            <a:spLocks noGrp="1"/>
          </p:cNvSpPr>
          <p:nvPr>
            <p:ph type="title" idx="3"/>
          </p:nvPr>
        </p:nvSpPr>
        <p:spPr>
          <a:xfrm>
            <a:off x="6681167" y="3839675"/>
            <a:ext cx="2144400" cy="5180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dirty="0"/>
              <a:t>VISION</a:t>
            </a:r>
            <a:endParaRPr dirty="0"/>
          </a:p>
        </p:txBody>
      </p:sp>
      <p:sp>
        <p:nvSpPr>
          <p:cNvPr id="692" name="Google Shape;692;p52"/>
          <p:cNvSpPr/>
          <p:nvPr/>
        </p:nvSpPr>
        <p:spPr>
          <a:xfrm>
            <a:off x="3988408" y="2279744"/>
            <a:ext cx="900443" cy="1063593"/>
          </a:xfrm>
          <a:custGeom>
            <a:avLst/>
            <a:gdLst/>
            <a:ahLst/>
            <a:cxnLst/>
            <a:rect l="l" t="t" r="r" b="b"/>
            <a:pathLst>
              <a:path w="10776" h="12729" extrusionOk="0">
                <a:moveTo>
                  <a:pt x="1670" y="851"/>
                </a:moveTo>
                <a:lnTo>
                  <a:pt x="1670" y="9326"/>
                </a:lnTo>
                <a:cubicBezTo>
                  <a:pt x="1355" y="9326"/>
                  <a:pt x="1072" y="9421"/>
                  <a:pt x="851" y="9578"/>
                </a:cubicBezTo>
                <a:lnTo>
                  <a:pt x="851" y="2049"/>
                </a:lnTo>
                <a:cubicBezTo>
                  <a:pt x="851" y="1481"/>
                  <a:pt x="1198" y="1072"/>
                  <a:pt x="1670" y="851"/>
                </a:cubicBezTo>
                <a:close/>
                <a:moveTo>
                  <a:pt x="9925" y="10177"/>
                </a:moveTo>
                <a:lnTo>
                  <a:pt x="9925" y="10208"/>
                </a:lnTo>
                <a:lnTo>
                  <a:pt x="9925" y="11846"/>
                </a:lnTo>
                <a:lnTo>
                  <a:pt x="1670" y="11846"/>
                </a:lnTo>
                <a:cubicBezTo>
                  <a:pt x="1229" y="11846"/>
                  <a:pt x="851" y="11468"/>
                  <a:pt x="851" y="11027"/>
                </a:cubicBezTo>
                <a:cubicBezTo>
                  <a:pt x="851" y="10586"/>
                  <a:pt x="1229" y="10177"/>
                  <a:pt x="1670" y="10177"/>
                </a:cubicBezTo>
                <a:close/>
                <a:moveTo>
                  <a:pt x="2111" y="1"/>
                </a:moveTo>
                <a:cubicBezTo>
                  <a:pt x="914" y="1"/>
                  <a:pt x="1" y="946"/>
                  <a:pt x="1" y="2080"/>
                </a:cubicBezTo>
                <a:lnTo>
                  <a:pt x="1" y="11059"/>
                </a:lnTo>
                <a:cubicBezTo>
                  <a:pt x="1" y="11973"/>
                  <a:pt x="757" y="12729"/>
                  <a:pt x="1670" y="12729"/>
                </a:cubicBezTo>
                <a:lnTo>
                  <a:pt x="10334" y="12729"/>
                </a:lnTo>
                <a:cubicBezTo>
                  <a:pt x="10586" y="12729"/>
                  <a:pt x="10775" y="12508"/>
                  <a:pt x="10775" y="12319"/>
                </a:cubicBezTo>
                <a:lnTo>
                  <a:pt x="10775" y="473"/>
                </a:lnTo>
                <a:cubicBezTo>
                  <a:pt x="10775" y="221"/>
                  <a:pt x="10586" y="64"/>
                  <a:pt x="10334" y="64"/>
                </a:cubicBezTo>
                <a:lnTo>
                  <a:pt x="9105" y="64"/>
                </a:lnTo>
                <a:lnTo>
                  <a:pt x="9105" y="3781"/>
                </a:lnTo>
                <a:cubicBezTo>
                  <a:pt x="9105" y="4011"/>
                  <a:pt x="8912" y="4171"/>
                  <a:pt x="8708" y="4171"/>
                </a:cubicBezTo>
                <a:cubicBezTo>
                  <a:pt x="8604" y="4171"/>
                  <a:pt x="8498" y="4129"/>
                  <a:pt x="8412" y="4033"/>
                </a:cubicBezTo>
                <a:lnTo>
                  <a:pt x="7845" y="3498"/>
                </a:lnTo>
                <a:lnTo>
                  <a:pt x="7310" y="4033"/>
                </a:lnTo>
                <a:cubicBezTo>
                  <a:pt x="7214" y="4129"/>
                  <a:pt x="7100" y="4171"/>
                  <a:pt x="6991" y="4171"/>
                </a:cubicBezTo>
                <a:cubicBezTo>
                  <a:pt x="6778" y="4171"/>
                  <a:pt x="6585" y="4011"/>
                  <a:pt x="6585" y="3781"/>
                </a:cubicBezTo>
                <a:lnTo>
                  <a:pt x="6585" y="64"/>
                </a:lnTo>
                <a:lnTo>
                  <a:pt x="2111" y="64"/>
                </a:lnTo>
                <a:lnTo>
                  <a:pt x="2111" y="1"/>
                </a:lnTo>
                <a:close/>
              </a:path>
            </a:pathLst>
          </a:custGeom>
          <a:solidFill>
            <a:srgbClr val="FAD56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grpSp>
        <p:nvGrpSpPr>
          <p:cNvPr id="693" name="Google Shape;693;p52"/>
          <p:cNvGrpSpPr/>
          <p:nvPr/>
        </p:nvGrpSpPr>
        <p:grpSpPr>
          <a:xfrm>
            <a:off x="7343481" y="2279327"/>
            <a:ext cx="819752" cy="1063587"/>
            <a:chOff x="6180140" y="3936925"/>
            <a:chExt cx="227650" cy="295375"/>
          </a:xfrm>
        </p:grpSpPr>
        <p:sp>
          <p:nvSpPr>
            <p:cNvPr id="694" name="Google Shape;694;p52"/>
            <p:cNvSpPr/>
            <p:nvPr/>
          </p:nvSpPr>
          <p:spPr>
            <a:xfrm>
              <a:off x="6232636" y="4164550"/>
              <a:ext cx="18150" cy="18125"/>
            </a:xfrm>
            <a:custGeom>
              <a:avLst/>
              <a:gdLst/>
              <a:ahLst/>
              <a:cxnLst/>
              <a:rect l="l" t="t" r="r" b="b"/>
              <a:pathLst>
                <a:path w="726" h="725" extrusionOk="0">
                  <a:moveTo>
                    <a:pt x="379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67"/>
                    <a:pt x="158" y="725"/>
                    <a:pt x="379" y="725"/>
                  </a:cubicBezTo>
                  <a:cubicBezTo>
                    <a:pt x="568" y="725"/>
                    <a:pt x="725" y="567"/>
                    <a:pt x="725" y="347"/>
                  </a:cubicBezTo>
                  <a:cubicBezTo>
                    <a:pt x="725" y="158"/>
                    <a:pt x="568" y="0"/>
                    <a:pt x="379" y="0"/>
                  </a:cubicBezTo>
                  <a:close/>
                </a:path>
              </a:pathLst>
            </a:custGeom>
            <a:solidFill>
              <a:srgbClr val="FAD56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95" name="Google Shape;695;p52"/>
            <p:cNvSpPr/>
            <p:nvPr/>
          </p:nvSpPr>
          <p:spPr>
            <a:xfrm>
              <a:off x="6180140" y="3972375"/>
              <a:ext cx="227650" cy="259925"/>
            </a:xfrm>
            <a:custGeom>
              <a:avLst/>
              <a:gdLst/>
              <a:ahLst/>
              <a:cxnLst/>
              <a:rect l="l" t="t" r="r" b="b"/>
              <a:pathLst>
                <a:path w="9106" h="10397" extrusionOk="0">
                  <a:moveTo>
                    <a:pt x="3115" y="2135"/>
                  </a:moveTo>
                  <a:cubicBezTo>
                    <a:pt x="3206" y="2135"/>
                    <a:pt x="3293" y="2158"/>
                    <a:pt x="3340" y="2205"/>
                  </a:cubicBezTo>
                  <a:cubicBezTo>
                    <a:pt x="3466" y="2331"/>
                    <a:pt x="3466" y="2583"/>
                    <a:pt x="3340" y="2678"/>
                  </a:cubicBezTo>
                  <a:lnTo>
                    <a:pt x="2930" y="3119"/>
                  </a:lnTo>
                  <a:lnTo>
                    <a:pt x="3340" y="3560"/>
                  </a:lnTo>
                  <a:cubicBezTo>
                    <a:pt x="3466" y="3686"/>
                    <a:pt x="3466" y="3907"/>
                    <a:pt x="3340" y="4033"/>
                  </a:cubicBezTo>
                  <a:cubicBezTo>
                    <a:pt x="3293" y="4096"/>
                    <a:pt x="3206" y="4127"/>
                    <a:pt x="3115" y="4127"/>
                  </a:cubicBezTo>
                  <a:cubicBezTo>
                    <a:pt x="3025" y="4127"/>
                    <a:pt x="2930" y="4096"/>
                    <a:pt x="2867" y="4033"/>
                  </a:cubicBezTo>
                  <a:lnTo>
                    <a:pt x="2458" y="3592"/>
                  </a:lnTo>
                  <a:lnTo>
                    <a:pt x="2017" y="4033"/>
                  </a:lnTo>
                  <a:cubicBezTo>
                    <a:pt x="1954" y="4096"/>
                    <a:pt x="1867" y="4127"/>
                    <a:pt x="1780" y="4127"/>
                  </a:cubicBezTo>
                  <a:cubicBezTo>
                    <a:pt x="1694" y="4127"/>
                    <a:pt x="1607" y="4096"/>
                    <a:pt x="1544" y="4033"/>
                  </a:cubicBezTo>
                  <a:cubicBezTo>
                    <a:pt x="1418" y="3907"/>
                    <a:pt x="1418" y="3686"/>
                    <a:pt x="1544" y="3560"/>
                  </a:cubicBezTo>
                  <a:lnTo>
                    <a:pt x="1985" y="3119"/>
                  </a:lnTo>
                  <a:lnTo>
                    <a:pt x="1544" y="2678"/>
                  </a:lnTo>
                  <a:cubicBezTo>
                    <a:pt x="1418" y="2583"/>
                    <a:pt x="1418" y="2331"/>
                    <a:pt x="1544" y="2205"/>
                  </a:cubicBezTo>
                  <a:cubicBezTo>
                    <a:pt x="1591" y="2158"/>
                    <a:pt x="1678" y="2135"/>
                    <a:pt x="1769" y="2135"/>
                  </a:cubicBezTo>
                  <a:cubicBezTo>
                    <a:pt x="1859" y="2135"/>
                    <a:pt x="1954" y="2158"/>
                    <a:pt x="2017" y="2205"/>
                  </a:cubicBezTo>
                  <a:lnTo>
                    <a:pt x="2458" y="2646"/>
                  </a:lnTo>
                  <a:lnTo>
                    <a:pt x="2867" y="2205"/>
                  </a:lnTo>
                  <a:cubicBezTo>
                    <a:pt x="2930" y="2158"/>
                    <a:pt x="3025" y="2135"/>
                    <a:pt x="3115" y="2135"/>
                  </a:cubicBezTo>
                  <a:close/>
                  <a:moveTo>
                    <a:pt x="6727" y="2079"/>
                  </a:moveTo>
                  <a:cubicBezTo>
                    <a:pt x="6813" y="2079"/>
                    <a:pt x="6900" y="2111"/>
                    <a:pt x="6963" y="2174"/>
                  </a:cubicBezTo>
                  <a:lnTo>
                    <a:pt x="7688" y="2898"/>
                  </a:lnTo>
                  <a:cubicBezTo>
                    <a:pt x="7719" y="2993"/>
                    <a:pt x="7719" y="3245"/>
                    <a:pt x="7593" y="3371"/>
                  </a:cubicBezTo>
                  <a:cubicBezTo>
                    <a:pt x="7546" y="3418"/>
                    <a:pt x="7459" y="3442"/>
                    <a:pt x="7369" y="3442"/>
                  </a:cubicBezTo>
                  <a:cubicBezTo>
                    <a:pt x="7278" y="3442"/>
                    <a:pt x="7183" y="3418"/>
                    <a:pt x="7120" y="3371"/>
                  </a:cubicBezTo>
                  <a:lnTo>
                    <a:pt x="7026" y="3245"/>
                  </a:lnTo>
                  <a:lnTo>
                    <a:pt x="7026" y="4505"/>
                  </a:lnTo>
                  <a:cubicBezTo>
                    <a:pt x="7026" y="5104"/>
                    <a:pt x="6553" y="5513"/>
                    <a:pt x="5986" y="5513"/>
                  </a:cubicBezTo>
                  <a:lnTo>
                    <a:pt x="3151" y="5513"/>
                  </a:lnTo>
                  <a:cubicBezTo>
                    <a:pt x="2962" y="5513"/>
                    <a:pt x="2804" y="5671"/>
                    <a:pt x="2804" y="5891"/>
                  </a:cubicBezTo>
                  <a:lnTo>
                    <a:pt x="2804" y="7026"/>
                  </a:lnTo>
                  <a:cubicBezTo>
                    <a:pt x="3182" y="7183"/>
                    <a:pt x="3497" y="7530"/>
                    <a:pt x="3497" y="8002"/>
                  </a:cubicBezTo>
                  <a:cubicBezTo>
                    <a:pt x="3497" y="8601"/>
                    <a:pt x="3025" y="9042"/>
                    <a:pt x="2489" y="9042"/>
                  </a:cubicBezTo>
                  <a:cubicBezTo>
                    <a:pt x="1922" y="9042"/>
                    <a:pt x="1450" y="8569"/>
                    <a:pt x="1450" y="8002"/>
                  </a:cubicBezTo>
                  <a:cubicBezTo>
                    <a:pt x="1450" y="7561"/>
                    <a:pt x="1733" y="7183"/>
                    <a:pt x="2174" y="7026"/>
                  </a:cubicBezTo>
                  <a:lnTo>
                    <a:pt x="2174" y="5891"/>
                  </a:lnTo>
                  <a:cubicBezTo>
                    <a:pt x="2174" y="5293"/>
                    <a:pt x="2647" y="4852"/>
                    <a:pt x="3182" y="4852"/>
                  </a:cubicBezTo>
                  <a:lnTo>
                    <a:pt x="6018" y="4852"/>
                  </a:lnTo>
                  <a:cubicBezTo>
                    <a:pt x="6207" y="4852"/>
                    <a:pt x="6364" y="4694"/>
                    <a:pt x="6364" y="4505"/>
                  </a:cubicBezTo>
                  <a:lnTo>
                    <a:pt x="6364" y="3245"/>
                  </a:lnTo>
                  <a:lnTo>
                    <a:pt x="6270" y="3371"/>
                  </a:lnTo>
                  <a:cubicBezTo>
                    <a:pt x="6207" y="3418"/>
                    <a:pt x="6120" y="3442"/>
                    <a:pt x="6034" y="3442"/>
                  </a:cubicBezTo>
                  <a:cubicBezTo>
                    <a:pt x="5947" y="3442"/>
                    <a:pt x="5860" y="3418"/>
                    <a:pt x="5797" y="3371"/>
                  </a:cubicBezTo>
                  <a:cubicBezTo>
                    <a:pt x="5671" y="3245"/>
                    <a:pt x="5671" y="2993"/>
                    <a:pt x="5797" y="2898"/>
                  </a:cubicBezTo>
                  <a:lnTo>
                    <a:pt x="6490" y="2174"/>
                  </a:lnTo>
                  <a:cubicBezTo>
                    <a:pt x="6553" y="2111"/>
                    <a:pt x="6640" y="2079"/>
                    <a:pt x="6727" y="2079"/>
                  </a:cubicBezTo>
                  <a:close/>
                  <a:moveTo>
                    <a:pt x="7369" y="7057"/>
                  </a:moveTo>
                  <a:cubicBezTo>
                    <a:pt x="7459" y="7057"/>
                    <a:pt x="7546" y="7089"/>
                    <a:pt x="7593" y="7152"/>
                  </a:cubicBezTo>
                  <a:cubicBezTo>
                    <a:pt x="7719" y="7246"/>
                    <a:pt x="7719" y="7498"/>
                    <a:pt x="7593" y="7624"/>
                  </a:cubicBezTo>
                  <a:lnTo>
                    <a:pt x="7183" y="8034"/>
                  </a:lnTo>
                  <a:lnTo>
                    <a:pt x="7593" y="8475"/>
                  </a:lnTo>
                  <a:cubicBezTo>
                    <a:pt x="7719" y="8601"/>
                    <a:pt x="7719" y="8821"/>
                    <a:pt x="7593" y="8947"/>
                  </a:cubicBezTo>
                  <a:cubicBezTo>
                    <a:pt x="7546" y="9010"/>
                    <a:pt x="7459" y="9042"/>
                    <a:pt x="7369" y="9042"/>
                  </a:cubicBezTo>
                  <a:cubicBezTo>
                    <a:pt x="7278" y="9042"/>
                    <a:pt x="7183" y="9010"/>
                    <a:pt x="7120" y="8947"/>
                  </a:cubicBezTo>
                  <a:lnTo>
                    <a:pt x="6711" y="8506"/>
                  </a:lnTo>
                  <a:lnTo>
                    <a:pt x="6270" y="8947"/>
                  </a:lnTo>
                  <a:cubicBezTo>
                    <a:pt x="6207" y="9010"/>
                    <a:pt x="6120" y="9042"/>
                    <a:pt x="6034" y="9042"/>
                  </a:cubicBezTo>
                  <a:cubicBezTo>
                    <a:pt x="5947" y="9042"/>
                    <a:pt x="5860" y="9010"/>
                    <a:pt x="5797" y="8947"/>
                  </a:cubicBezTo>
                  <a:cubicBezTo>
                    <a:pt x="5671" y="8821"/>
                    <a:pt x="5671" y="8601"/>
                    <a:pt x="5797" y="8475"/>
                  </a:cubicBezTo>
                  <a:lnTo>
                    <a:pt x="6207" y="8034"/>
                  </a:lnTo>
                  <a:lnTo>
                    <a:pt x="5797" y="7624"/>
                  </a:lnTo>
                  <a:cubicBezTo>
                    <a:pt x="5671" y="7498"/>
                    <a:pt x="5671" y="7246"/>
                    <a:pt x="5797" y="7152"/>
                  </a:cubicBezTo>
                  <a:cubicBezTo>
                    <a:pt x="5845" y="7089"/>
                    <a:pt x="5931" y="7057"/>
                    <a:pt x="6022" y="7057"/>
                  </a:cubicBezTo>
                  <a:cubicBezTo>
                    <a:pt x="6112" y="7057"/>
                    <a:pt x="6207" y="7089"/>
                    <a:pt x="6270" y="7152"/>
                  </a:cubicBezTo>
                  <a:lnTo>
                    <a:pt x="6711" y="7561"/>
                  </a:lnTo>
                  <a:lnTo>
                    <a:pt x="7120" y="7152"/>
                  </a:lnTo>
                  <a:cubicBezTo>
                    <a:pt x="7183" y="7089"/>
                    <a:pt x="7278" y="7057"/>
                    <a:pt x="7369" y="7057"/>
                  </a:cubicBezTo>
                  <a:close/>
                  <a:moveTo>
                    <a:pt x="1040" y="0"/>
                  </a:moveTo>
                  <a:cubicBezTo>
                    <a:pt x="441" y="0"/>
                    <a:pt x="0" y="473"/>
                    <a:pt x="0" y="1040"/>
                  </a:cubicBezTo>
                  <a:lnTo>
                    <a:pt x="0" y="9388"/>
                  </a:lnTo>
                  <a:cubicBezTo>
                    <a:pt x="0" y="9987"/>
                    <a:pt x="473" y="10397"/>
                    <a:pt x="1040" y="10397"/>
                  </a:cubicBezTo>
                  <a:lnTo>
                    <a:pt x="8003" y="10397"/>
                  </a:lnTo>
                  <a:cubicBezTo>
                    <a:pt x="8601" y="10397"/>
                    <a:pt x="9011" y="9924"/>
                    <a:pt x="9011" y="9388"/>
                  </a:cubicBezTo>
                  <a:lnTo>
                    <a:pt x="9011" y="1040"/>
                  </a:lnTo>
                  <a:cubicBezTo>
                    <a:pt x="9105" y="473"/>
                    <a:pt x="8633" y="0"/>
                    <a:pt x="8034" y="0"/>
                  </a:cubicBezTo>
                  <a:lnTo>
                    <a:pt x="7341" y="0"/>
                  </a:lnTo>
                  <a:cubicBezTo>
                    <a:pt x="7341" y="756"/>
                    <a:pt x="6711" y="1386"/>
                    <a:pt x="5955" y="1386"/>
                  </a:cubicBezTo>
                  <a:lnTo>
                    <a:pt x="3119" y="1386"/>
                  </a:lnTo>
                  <a:cubicBezTo>
                    <a:pt x="2363" y="1386"/>
                    <a:pt x="1733" y="756"/>
                    <a:pt x="1733" y="0"/>
                  </a:cubicBezTo>
                  <a:close/>
                </a:path>
              </a:pathLst>
            </a:custGeom>
            <a:solidFill>
              <a:srgbClr val="FAD56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96" name="Google Shape;696;p52"/>
            <p:cNvSpPr/>
            <p:nvPr/>
          </p:nvSpPr>
          <p:spPr>
            <a:xfrm>
              <a:off x="6240789" y="3936925"/>
              <a:ext cx="106350" cy="53575"/>
            </a:xfrm>
            <a:custGeom>
              <a:avLst/>
              <a:gdLst/>
              <a:ahLst/>
              <a:cxnLst/>
              <a:rect l="l" t="t" r="r" b="b"/>
              <a:pathLst>
                <a:path w="4254" h="2143" extrusionOk="0">
                  <a:moveTo>
                    <a:pt x="2143" y="0"/>
                  </a:moveTo>
                  <a:cubicBezTo>
                    <a:pt x="1860" y="0"/>
                    <a:pt x="1576" y="221"/>
                    <a:pt x="1450" y="473"/>
                  </a:cubicBezTo>
                  <a:lnTo>
                    <a:pt x="1387" y="725"/>
                  </a:lnTo>
                  <a:lnTo>
                    <a:pt x="725" y="725"/>
                  </a:lnTo>
                  <a:cubicBezTo>
                    <a:pt x="316" y="725"/>
                    <a:pt x="1" y="1040"/>
                    <a:pt x="1" y="1418"/>
                  </a:cubicBezTo>
                  <a:cubicBezTo>
                    <a:pt x="1" y="1828"/>
                    <a:pt x="316" y="2143"/>
                    <a:pt x="725" y="2143"/>
                  </a:cubicBezTo>
                  <a:lnTo>
                    <a:pt x="3561" y="2143"/>
                  </a:lnTo>
                  <a:cubicBezTo>
                    <a:pt x="3939" y="2143"/>
                    <a:pt x="4254" y="1828"/>
                    <a:pt x="4254" y="1418"/>
                  </a:cubicBezTo>
                  <a:cubicBezTo>
                    <a:pt x="4254" y="1040"/>
                    <a:pt x="3939" y="725"/>
                    <a:pt x="3561" y="725"/>
                  </a:cubicBezTo>
                  <a:lnTo>
                    <a:pt x="2868" y="725"/>
                  </a:lnTo>
                  <a:lnTo>
                    <a:pt x="2805" y="473"/>
                  </a:lnTo>
                  <a:cubicBezTo>
                    <a:pt x="2710" y="221"/>
                    <a:pt x="2458" y="0"/>
                    <a:pt x="2143" y="0"/>
                  </a:cubicBezTo>
                  <a:close/>
                </a:path>
              </a:pathLst>
            </a:custGeom>
            <a:solidFill>
              <a:srgbClr val="FAD56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pic>
        <p:nvPicPr>
          <p:cNvPr id="20" name="Picture 2" descr="Zegel ipae on Twitter: &amp;quot;#NuevaFotoDePerfil… &amp;quot;">
            <a:extLst>
              <a:ext uri="{FF2B5EF4-FFF2-40B4-BE49-F238E27FC236}">
                <a16:creationId xmlns:a16="http://schemas.microsoft.com/office/drawing/2014/main" id="{7463976F-F607-48F3-BCB0-53260B9D6E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91" t="32075" r="11089" b="31476"/>
          <a:stretch/>
        </p:blipFill>
        <p:spPr bwMode="auto">
          <a:xfrm>
            <a:off x="10630970" y="6110243"/>
            <a:ext cx="1446764" cy="678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6081"/>
    </mc:Choice>
    <mc:Fallback xmlns="">
      <p:transition spd="slow" advTm="5608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6" name="Google Shape;546;p24"/>
          <p:cNvGrpSpPr/>
          <p:nvPr/>
        </p:nvGrpSpPr>
        <p:grpSpPr>
          <a:xfrm>
            <a:off x="1814934" y="1535053"/>
            <a:ext cx="3801500" cy="2224352"/>
            <a:chOff x="1361200" y="1151290"/>
            <a:chExt cx="2851125" cy="1668264"/>
          </a:xfrm>
        </p:grpSpPr>
        <p:sp>
          <p:nvSpPr>
            <p:cNvPr id="547" name="Google Shape;547;p24"/>
            <p:cNvSpPr/>
            <p:nvPr/>
          </p:nvSpPr>
          <p:spPr>
            <a:xfrm rot="-5400000">
              <a:off x="1423877" y="1203098"/>
              <a:ext cx="1140288" cy="1150424"/>
            </a:xfrm>
            <a:custGeom>
              <a:avLst/>
              <a:gdLst/>
              <a:ahLst/>
              <a:cxnLst/>
              <a:rect l="l" t="t" r="r" b="b"/>
              <a:pathLst>
                <a:path w="29695" h="29957" extrusionOk="0">
                  <a:moveTo>
                    <a:pt x="0" y="1"/>
                  </a:moveTo>
                  <a:lnTo>
                    <a:pt x="0" y="3347"/>
                  </a:lnTo>
                  <a:lnTo>
                    <a:pt x="26611" y="29957"/>
                  </a:lnTo>
                  <a:lnTo>
                    <a:pt x="29694" y="29957"/>
                  </a:lnTo>
                  <a:lnTo>
                    <a:pt x="28278" y="26266"/>
                  </a:lnTo>
                  <a:lnTo>
                    <a:pt x="3012" y="65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4685B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48" name="Google Shape;548;p24"/>
            <p:cNvSpPr/>
            <p:nvPr/>
          </p:nvSpPr>
          <p:spPr>
            <a:xfrm>
              <a:off x="1535514" y="1320177"/>
              <a:ext cx="2676811" cy="1499377"/>
            </a:xfrm>
            <a:custGeom>
              <a:avLst/>
              <a:gdLst/>
              <a:ahLst/>
              <a:cxnLst/>
              <a:rect l="l" t="t" r="r" b="b"/>
              <a:pathLst>
                <a:path w="102668" h="57508" extrusionOk="0">
                  <a:moveTo>
                    <a:pt x="2596" y="0"/>
                  </a:moveTo>
                  <a:cubicBezTo>
                    <a:pt x="1167" y="0"/>
                    <a:pt x="0" y="1155"/>
                    <a:pt x="0" y="2584"/>
                  </a:cubicBezTo>
                  <a:lnTo>
                    <a:pt x="0" y="54924"/>
                  </a:lnTo>
                  <a:cubicBezTo>
                    <a:pt x="0" y="56353"/>
                    <a:pt x="1167" y="57508"/>
                    <a:pt x="2596" y="57508"/>
                  </a:cubicBezTo>
                  <a:lnTo>
                    <a:pt x="100072" y="57508"/>
                  </a:lnTo>
                  <a:cubicBezTo>
                    <a:pt x="101501" y="57508"/>
                    <a:pt x="102668" y="56353"/>
                    <a:pt x="102668" y="54924"/>
                  </a:cubicBezTo>
                  <a:lnTo>
                    <a:pt x="102668" y="2584"/>
                  </a:lnTo>
                  <a:cubicBezTo>
                    <a:pt x="102668" y="1155"/>
                    <a:pt x="101501" y="0"/>
                    <a:pt x="100072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731500" tIns="121900" rIns="731500" bIns="121900" anchor="ctr" anchorCtr="0">
              <a:noAutofit/>
            </a:bodyPr>
            <a:lstStyle/>
            <a:p>
              <a:pPr algn="just">
                <a:buClr>
                  <a:schemeClr val="dk1"/>
                </a:buClr>
                <a:buSzPts val="1100"/>
              </a:pPr>
              <a:r>
                <a:rPr lang="en" sz="16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Perseverancia</a:t>
              </a:r>
            </a:p>
            <a:p>
              <a:pPr algn="just">
                <a:buClr>
                  <a:schemeClr val="dk1"/>
                </a:buClr>
                <a:buSzPts val="1100"/>
              </a:pPr>
              <a:r>
                <a:rPr lang="en" sz="16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Leal</a:t>
              </a:r>
            </a:p>
            <a:p>
              <a:pPr algn="just">
                <a:buClr>
                  <a:schemeClr val="dk1"/>
                </a:buClr>
                <a:buSzPts val="1100"/>
              </a:pPr>
              <a:r>
                <a:rPr lang="en" sz="16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Tolerante</a:t>
              </a:r>
            </a:p>
          </p:txBody>
        </p:sp>
        <p:sp>
          <p:nvSpPr>
            <p:cNvPr id="549" name="Google Shape;549;p24"/>
            <p:cNvSpPr/>
            <p:nvPr/>
          </p:nvSpPr>
          <p:spPr>
            <a:xfrm rot="-5400000">
              <a:off x="1422053" y="1204922"/>
              <a:ext cx="1140288" cy="1146775"/>
            </a:xfrm>
            <a:custGeom>
              <a:avLst/>
              <a:gdLst/>
              <a:ahLst/>
              <a:cxnLst/>
              <a:rect l="l" t="t" r="r" b="b"/>
              <a:pathLst>
                <a:path w="29695" h="29862" extrusionOk="0">
                  <a:moveTo>
                    <a:pt x="0" y="1"/>
                  </a:moveTo>
                  <a:lnTo>
                    <a:pt x="29694" y="29862"/>
                  </a:lnTo>
                  <a:lnTo>
                    <a:pt x="29694" y="16170"/>
                  </a:lnTo>
                  <a:lnTo>
                    <a:pt x="13526" y="1"/>
                  </a:ln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50" name="Google Shape;550;p24"/>
            <p:cNvSpPr txBox="1"/>
            <p:nvPr/>
          </p:nvSpPr>
          <p:spPr>
            <a:xfrm rot="-2700000">
              <a:off x="1303652" y="1500868"/>
              <a:ext cx="1111996" cy="29804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121900" rIns="0" bIns="121900" anchor="ctr" anchorCtr="0">
              <a:noAutofit/>
            </a:bodyPr>
            <a:lstStyle/>
            <a:p>
              <a:pPr algn="ctr"/>
              <a:r>
                <a:rPr lang="en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FORTALEZAS</a:t>
              </a:r>
              <a:endParaRPr dirty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551" name="Google Shape;551;p24"/>
          <p:cNvGrpSpPr/>
          <p:nvPr/>
        </p:nvGrpSpPr>
        <p:grpSpPr>
          <a:xfrm>
            <a:off x="6550501" y="1505810"/>
            <a:ext cx="3823176" cy="2253597"/>
            <a:chOff x="4912876" y="1129357"/>
            <a:chExt cx="2867382" cy="1690198"/>
          </a:xfrm>
        </p:grpSpPr>
        <p:sp>
          <p:nvSpPr>
            <p:cNvPr id="552" name="Google Shape;552;p24"/>
            <p:cNvSpPr/>
            <p:nvPr/>
          </p:nvSpPr>
          <p:spPr>
            <a:xfrm>
              <a:off x="6550275" y="1188539"/>
              <a:ext cx="1171394" cy="1181804"/>
            </a:xfrm>
            <a:custGeom>
              <a:avLst/>
              <a:gdLst/>
              <a:ahLst/>
              <a:cxnLst/>
              <a:rect l="l" t="t" r="r" b="b"/>
              <a:pathLst>
                <a:path w="29695" h="29957" extrusionOk="0">
                  <a:moveTo>
                    <a:pt x="0" y="1"/>
                  </a:moveTo>
                  <a:lnTo>
                    <a:pt x="0" y="3347"/>
                  </a:lnTo>
                  <a:lnTo>
                    <a:pt x="26611" y="29957"/>
                  </a:lnTo>
                  <a:lnTo>
                    <a:pt x="29694" y="29957"/>
                  </a:lnTo>
                  <a:lnTo>
                    <a:pt x="28278" y="26266"/>
                  </a:lnTo>
                  <a:lnTo>
                    <a:pt x="3012" y="65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020BA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53" name="Google Shape;553;p24"/>
            <p:cNvSpPr/>
            <p:nvPr/>
          </p:nvSpPr>
          <p:spPr>
            <a:xfrm>
              <a:off x="4912876" y="1320177"/>
              <a:ext cx="2676811" cy="1499377"/>
            </a:xfrm>
            <a:custGeom>
              <a:avLst/>
              <a:gdLst/>
              <a:ahLst/>
              <a:cxnLst/>
              <a:rect l="l" t="t" r="r" b="b"/>
              <a:pathLst>
                <a:path w="102668" h="57508" extrusionOk="0">
                  <a:moveTo>
                    <a:pt x="2584" y="0"/>
                  </a:moveTo>
                  <a:cubicBezTo>
                    <a:pt x="1155" y="0"/>
                    <a:pt x="0" y="1155"/>
                    <a:pt x="0" y="2584"/>
                  </a:cubicBezTo>
                  <a:lnTo>
                    <a:pt x="0" y="54924"/>
                  </a:lnTo>
                  <a:cubicBezTo>
                    <a:pt x="0" y="56353"/>
                    <a:pt x="1155" y="57508"/>
                    <a:pt x="2584" y="57508"/>
                  </a:cubicBezTo>
                  <a:lnTo>
                    <a:pt x="100072" y="57508"/>
                  </a:lnTo>
                  <a:cubicBezTo>
                    <a:pt x="101501" y="57508"/>
                    <a:pt x="102668" y="56353"/>
                    <a:pt x="102668" y="54924"/>
                  </a:cubicBezTo>
                  <a:lnTo>
                    <a:pt x="102668" y="2584"/>
                  </a:lnTo>
                  <a:cubicBezTo>
                    <a:pt x="102668" y="1155"/>
                    <a:pt x="101501" y="0"/>
                    <a:pt x="100072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731500" tIns="121900" rIns="731500" bIns="121900" anchor="ctr" anchorCtr="0">
              <a:noAutofit/>
            </a:bodyPr>
            <a:lstStyle/>
            <a:p>
              <a:pPr algn="just">
                <a:buClr>
                  <a:schemeClr val="dk1"/>
                </a:buClr>
                <a:buSzPts val="1100"/>
              </a:pPr>
              <a:r>
                <a:rPr lang="en" sz="16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Comunicacion</a:t>
              </a:r>
            </a:p>
            <a:p>
              <a:pPr algn="just">
                <a:buClr>
                  <a:schemeClr val="dk1"/>
                </a:buClr>
                <a:buSzPts val="1100"/>
              </a:pPr>
              <a:r>
                <a:rPr lang="en" sz="16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Empatia</a:t>
              </a:r>
              <a:endParaRPr sz="16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54" name="Google Shape;554;p24"/>
            <p:cNvSpPr/>
            <p:nvPr/>
          </p:nvSpPr>
          <p:spPr>
            <a:xfrm>
              <a:off x="6550275" y="1188539"/>
              <a:ext cx="1171394" cy="1178056"/>
            </a:xfrm>
            <a:custGeom>
              <a:avLst/>
              <a:gdLst/>
              <a:ahLst/>
              <a:cxnLst/>
              <a:rect l="l" t="t" r="r" b="b"/>
              <a:pathLst>
                <a:path w="29695" h="29862" extrusionOk="0">
                  <a:moveTo>
                    <a:pt x="0" y="1"/>
                  </a:moveTo>
                  <a:lnTo>
                    <a:pt x="29694" y="29862"/>
                  </a:lnTo>
                  <a:lnTo>
                    <a:pt x="29694" y="16170"/>
                  </a:lnTo>
                  <a:lnTo>
                    <a:pt x="1352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55" name="Google Shape;555;p24"/>
            <p:cNvSpPr txBox="1"/>
            <p:nvPr/>
          </p:nvSpPr>
          <p:spPr>
            <a:xfrm rot="2700000">
              <a:off x="6696737" y="1488448"/>
              <a:ext cx="1142543" cy="30631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121900" rIns="0" bIns="121900" anchor="ctr" anchorCtr="0">
              <a:noAutofit/>
            </a:bodyPr>
            <a:lstStyle/>
            <a:p>
              <a:pPr algn="ctr"/>
              <a:r>
                <a:rPr lang="en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DEBILIDADES</a:t>
              </a:r>
              <a:endParaRPr sz="2000" dirty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556" name="Google Shape;556;p24"/>
          <p:cNvGrpSpPr/>
          <p:nvPr/>
        </p:nvGrpSpPr>
        <p:grpSpPr>
          <a:xfrm>
            <a:off x="6550502" y="3955456"/>
            <a:ext cx="3823068" cy="2246128"/>
            <a:chOff x="4912876" y="2966592"/>
            <a:chExt cx="2867301" cy="1684596"/>
          </a:xfrm>
        </p:grpSpPr>
        <p:sp>
          <p:nvSpPr>
            <p:cNvPr id="557" name="Google Shape;557;p24"/>
            <p:cNvSpPr/>
            <p:nvPr/>
          </p:nvSpPr>
          <p:spPr>
            <a:xfrm rot="5400000">
              <a:off x="6555402" y="3427116"/>
              <a:ext cx="1161000" cy="1171319"/>
            </a:xfrm>
            <a:custGeom>
              <a:avLst/>
              <a:gdLst/>
              <a:ahLst/>
              <a:cxnLst/>
              <a:rect l="l" t="t" r="r" b="b"/>
              <a:pathLst>
                <a:path w="29695" h="29957" extrusionOk="0">
                  <a:moveTo>
                    <a:pt x="0" y="1"/>
                  </a:moveTo>
                  <a:lnTo>
                    <a:pt x="0" y="3347"/>
                  </a:lnTo>
                  <a:lnTo>
                    <a:pt x="26611" y="29957"/>
                  </a:lnTo>
                  <a:lnTo>
                    <a:pt x="29694" y="29957"/>
                  </a:lnTo>
                  <a:lnTo>
                    <a:pt x="28278" y="26266"/>
                  </a:lnTo>
                  <a:lnTo>
                    <a:pt x="3012" y="65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6282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58" name="Google Shape;558;p24"/>
            <p:cNvSpPr/>
            <p:nvPr/>
          </p:nvSpPr>
          <p:spPr>
            <a:xfrm>
              <a:off x="4912876" y="2966592"/>
              <a:ext cx="2676811" cy="1499664"/>
            </a:xfrm>
            <a:custGeom>
              <a:avLst/>
              <a:gdLst/>
              <a:ahLst/>
              <a:cxnLst/>
              <a:rect l="l" t="t" r="r" b="b"/>
              <a:pathLst>
                <a:path w="102668" h="57519" extrusionOk="0">
                  <a:moveTo>
                    <a:pt x="2584" y="0"/>
                  </a:moveTo>
                  <a:cubicBezTo>
                    <a:pt x="1155" y="0"/>
                    <a:pt x="0" y="1167"/>
                    <a:pt x="0" y="2596"/>
                  </a:cubicBezTo>
                  <a:lnTo>
                    <a:pt x="0" y="54923"/>
                  </a:lnTo>
                  <a:cubicBezTo>
                    <a:pt x="0" y="56352"/>
                    <a:pt x="1155" y="57519"/>
                    <a:pt x="2584" y="57519"/>
                  </a:cubicBezTo>
                  <a:lnTo>
                    <a:pt x="100072" y="57519"/>
                  </a:lnTo>
                  <a:cubicBezTo>
                    <a:pt x="101501" y="57519"/>
                    <a:pt x="102668" y="56352"/>
                    <a:pt x="102668" y="54923"/>
                  </a:cubicBezTo>
                  <a:lnTo>
                    <a:pt x="102668" y="2596"/>
                  </a:lnTo>
                  <a:cubicBezTo>
                    <a:pt x="102668" y="1167"/>
                    <a:pt x="101501" y="0"/>
                    <a:pt x="100072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731500" tIns="121900" rIns="731500" bIns="121900" anchor="ctr" anchorCtr="0">
              <a:noAutofit/>
            </a:bodyPr>
            <a:lstStyle/>
            <a:p>
              <a:pPr algn="just">
                <a:buClr>
                  <a:schemeClr val="dk1"/>
                </a:buClr>
                <a:buSzPts val="1100"/>
              </a:pPr>
              <a:r>
                <a:rPr lang="en" sz="16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Apoyo Educativo</a:t>
              </a:r>
            </a:p>
            <a:p>
              <a:pPr algn="just">
                <a:buClr>
                  <a:schemeClr val="dk1"/>
                </a:buClr>
                <a:buSzPts val="1100"/>
              </a:pPr>
              <a:r>
                <a:rPr lang="en" sz="16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Doble especialidad</a:t>
              </a:r>
            </a:p>
            <a:p>
              <a:pPr algn="just">
                <a:buClr>
                  <a:schemeClr val="dk1"/>
                </a:buClr>
                <a:buSzPts val="1100"/>
              </a:pPr>
              <a:r>
                <a:rPr lang="en" sz="16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Capacitaciones</a:t>
              </a:r>
              <a:endParaRPr sz="16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59" name="Google Shape;559;p24"/>
            <p:cNvSpPr/>
            <p:nvPr/>
          </p:nvSpPr>
          <p:spPr>
            <a:xfrm rot="5400000">
              <a:off x="6557259" y="3428973"/>
              <a:ext cx="1161000" cy="1167604"/>
            </a:xfrm>
            <a:custGeom>
              <a:avLst/>
              <a:gdLst/>
              <a:ahLst/>
              <a:cxnLst/>
              <a:rect l="l" t="t" r="r" b="b"/>
              <a:pathLst>
                <a:path w="29695" h="29862" extrusionOk="0">
                  <a:moveTo>
                    <a:pt x="0" y="1"/>
                  </a:moveTo>
                  <a:lnTo>
                    <a:pt x="29694" y="29862"/>
                  </a:lnTo>
                  <a:lnTo>
                    <a:pt x="29694" y="16170"/>
                  </a:lnTo>
                  <a:lnTo>
                    <a:pt x="1352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60" name="Google Shape;560;p24"/>
            <p:cNvSpPr txBox="1"/>
            <p:nvPr/>
          </p:nvSpPr>
          <p:spPr>
            <a:xfrm rot="-2700000">
              <a:off x="6706397" y="3991914"/>
              <a:ext cx="1132361" cy="3033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121900" rIns="0" bIns="121900" anchor="ctr" anchorCtr="0">
              <a:noAutofit/>
            </a:bodyPr>
            <a:lstStyle/>
            <a:p>
              <a:pPr algn="ctr"/>
              <a:r>
                <a:rPr lang="en" sz="1300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OPORTUNIDADES</a:t>
              </a:r>
              <a:endParaRPr sz="1300" dirty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561" name="Google Shape;561;p24"/>
          <p:cNvGrpSpPr/>
          <p:nvPr/>
        </p:nvGrpSpPr>
        <p:grpSpPr>
          <a:xfrm>
            <a:off x="1891557" y="3955457"/>
            <a:ext cx="4077441" cy="2323847"/>
            <a:chOff x="1418667" y="2966592"/>
            <a:chExt cx="3058081" cy="1742885"/>
          </a:xfrm>
        </p:grpSpPr>
        <p:sp>
          <p:nvSpPr>
            <p:cNvPr id="562" name="Google Shape;562;p24"/>
            <p:cNvSpPr/>
            <p:nvPr/>
          </p:nvSpPr>
          <p:spPr>
            <a:xfrm rot="10800000">
              <a:off x="1418667" y="3432273"/>
              <a:ext cx="1150533" cy="1160834"/>
            </a:xfrm>
            <a:custGeom>
              <a:avLst/>
              <a:gdLst/>
              <a:ahLst/>
              <a:cxnLst/>
              <a:rect l="l" t="t" r="r" b="b"/>
              <a:pathLst>
                <a:path w="29695" h="29957" extrusionOk="0">
                  <a:moveTo>
                    <a:pt x="0" y="1"/>
                  </a:moveTo>
                  <a:lnTo>
                    <a:pt x="0" y="3347"/>
                  </a:lnTo>
                  <a:lnTo>
                    <a:pt x="26611" y="29957"/>
                  </a:lnTo>
                  <a:lnTo>
                    <a:pt x="29694" y="29957"/>
                  </a:lnTo>
                  <a:lnTo>
                    <a:pt x="28278" y="26266"/>
                  </a:lnTo>
                  <a:lnTo>
                    <a:pt x="3012" y="65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0921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63" name="Google Shape;563;p24"/>
            <p:cNvSpPr/>
            <p:nvPr/>
          </p:nvSpPr>
          <p:spPr>
            <a:xfrm>
              <a:off x="1535514" y="2966592"/>
              <a:ext cx="2941234" cy="1499664"/>
            </a:xfrm>
            <a:custGeom>
              <a:avLst/>
              <a:gdLst/>
              <a:ahLst/>
              <a:cxnLst/>
              <a:rect l="l" t="t" r="r" b="b"/>
              <a:pathLst>
                <a:path w="102668" h="57519" extrusionOk="0">
                  <a:moveTo>
                    <a:pt x="2596" y="0"/>
                  </a:moveTo>
                  <a:cubicBezTo>
                    <a:pt x="1167" y="0"/>
                    <a:pt x="0" y="1167"/>
                    <a:pt x="0" y="2596"/>
                  </a:cubicBezTo>
                  <a:lnTo>
                    <a:pt x="0" y="54923"/>
                  </a:lnTo>
                  <a:cubicBezTo>
                    <a:pt x="0" y="56352"/>
                    <a:pt x="1167" y="57519"/>
                    <a:pt x="2596" y="57519"/>
                  </a:cubicBezTo>
                  <a:lnTo>
                    <a:pt x="100072" y="57519"/>
                  </a:lnTo>
                  <a:cubicBezTo>
                    <a:pt x="101501" y="57519"/>
                    <a:pt x="102668" y="56352"/>
                    <a:pt x="102668" y="54923"/>
                  </a:cubicBezTo>
                  <a:lnTo>
                    <a:pt x="102668" y="2596"/>
                  </a:lnTo>
                  <a:cubicBezTo>
                    <a:pt x="102668" y="1167"/>
                    <a:pt x="101501" y="0"/>
                    <a:pt x="100072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731500" tIns="121900" rIns="731500" bIns="121900" anchor="ctr" anchorCtr="0">
              <a:noAutofit/>
            </a:bodyPr>
            <a:lstStyle/>
            <a:p>
              <a:pPr algn="just" defTabSz="1524000">
                <a:buClr>
                  <a:schemeClr val="dk1"/>
                </a:buClr>
                <a:buSzPts val="1100"/>
                <a:tabLst>
                  <a:tab pos="1793875" algn="l"/>
                </a:tabLst>
              </a:pPr>
              <a:r>
                <a:rPr lang="en" dirty="0">
                  <a:sym typeface="Roboto"/>
                </a:rPr>
                <a:t>Inestabilidad Economica</a:t>
              </a:r>
            </a:p>
            <a:p>
              <a:pPr algn="just" defTabSz="1524000">
                <a:buClr>
                  <a:schemeClr val="dk1"/>
                </a:buClr>
                <a:buSzPts val="1100"/>
                <a:tabLst>
                  <a:tab pos="1793875" algn="l"/>
                </a:tabLst>
              </a:pPr>
              <a:r>
                <a:rPr lang="en" dirty="0">
                  <a:sym typeface="Roboto"/>
                </a:rPr>
                <a:t>Apoyo Familiar</a:t>
              </a:r>
            </a:p>
            <a:p>
              <a:pPr algn="just" defTabSz="1524000">
                <a:buClr>
                  <a:schemeClr val="dk1"/>
                </a:buClr>
                <a:buSzPts val="1100"/>
                <a:tabLst>
                  <a:tab pos="1793875" algn="l"/>
                </a:tabLst>
              </a:pPr>
              <a:r>
                <a:rPr lang="en" dirty="0">
                  <a:sym typeface="Roboto"/>
                </a:rPr>
                <a:t>Enfermedad</a:t>
              </a:r>
            </a:p>
            <a:p>
              <a:pPr algn="just" defTabSz="1524000">
                <a:buClr>
                  <a:schemeClr val="dk1"/>
                </a:buClr>
                <a:buSzPts val="1100"/>
                <a:tabLst>
                  <a:tab pos="1793875" algn="l"/>
                </a:tabLst>
              </a:pPr>
              <a:endParaRPr dirty="0">
                <a:sym typeface="Roboto"/>
              </a:endParaRPr>
            </a:p>
          </p:txBody>
        </p:sp>
        <p:sp>
          <p:nvSpPr>
            <p:cNvPr id="564" name="Google Shape;564;p24"/>
            <p:cNvSpPr/>
            <p:nvPr/>
          </p:nvSpPr>
          <p:spPr>
            <a:xfrm rot="10800000">
              <a:off x="1418667" y="3435954"/>
              <a:ext cx="1150533" cy="1157153"/>
            </a:xfrm>
            <a:custGeom>
              <a:avLst/>
              <a:gdLst/>
              <a:ahLst/>
              <a:cxnLst/>
              <a:rect l="l" t="t" r="r" b="b"/>
              <a:pathLst>
                <a:path w="29695" h="29862" extrusionOk="0">
                  <a:moveTo>
                    <a:pt x="0" y="1"/>
                  </a:moveTo>
                  <a:lnTo>
                    <a:pt x="29694" y="29862"/>
                  </a:lnTo>
                  <a:lnTo>
                    <a:pt x="29694" y="16170"/>
                  </a:lnTo>
                  <a:lnTo>
                    <a:pt x="1352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65" name="Google Shape;565;p24"/>
            <p:cNvSpPr txBox="1"/>
            <p:nvPr/>
          </p:nvSpPr>
          <p:spPr>
            <a:xfrm rot="2700000">
              <a:off x="1303007" y="3997774"/>
              <a:ext cx="1122178" cy="3012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121900" rIns="0" bIns="121900" anchor="ctr" anchorCtr="0">
              <a:noAutofit/>
            </a:bodyPr>
            <a:lstStyle/>
            <a:p>
              <a:pPr algn="ctr"/>
              <a:r>
                <a:rPr lang="en" sz="2000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Amenazas</a:t>
              </a:r>
              <a:endParaRPr sz="2000" dirty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566" name="Google Shape;566;p24"/>
          <p:cNvGrpSpPr/>
          <p:nvPr/>
        </p:nvGrpSpPr>
        <p:grpSpPr>
          <a:xfrm>
            <a:off x="5137529" y="2905835"/>
            <a:ext cx="1900224" cy="1898144"/>
            <a:chOff x="3853147" y="2179376"/>
            <a:chExt cx="1425168" cy="1423608"/>
          </a:xfrm>
        </p:grpSpPr>
        <p:sp>
          <p:nvSpPr>
            <p:cNvPr id="567" name="Google Shape;567;p24"/>
            <p:cNvSpPr/>
            <p:nvPr/>
          </p:nvSpPr>
          <p:spPr>
            <a:xfrm>
              <a:off x="3949375" y="2255139"/>
              <a:ext cx="1254765" cy="1254739"/>
            </a:xfrm>
            <a:custGeom>
              <a:avLst/>
              <a:gdLst/>
              <a:ahLst/>
              <a:cxnLst/>
              <a:rect l="l" t="t" r="r" b="b"/>
              <a:pathLst>
                <a:path w="48126" h="48125" extrusionOk="0">
                  <a:moveTo>
                    <a:pt x="24063" y="0"/>
                  </a:moveTo>
                  <a:cubicBezTo>
                    <a:pt x="10776" y="0"/>
                    <a:pt x="1" y="10775"/>
                    <a:pt x="1" y="24062"/>
                  </a:cubicBezTo>
                  <a:cubicBezTo>
                    <a:pt x="1" y="37350"/>
                    <a:pt x="10776" y="48125"/>
                    <a:pt x="24063" y="48125"/>
                  </a:cubicBezTo>
                  <a:cubicBezTo>
                    <a:pt x="37351" y="48125"/>
                    <a:pt x="48126" y="37350"/>
                    <a:pt x="48126" y="24062"/>
                  </a:cubicBezTo>
                  <a:cubicBezTo>
                    <a:pt x="48126" y="10775"/>
                    <a:pt x="37351" y="0"/>
                    <a:pt x="240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68" name="Google Shape;568;p24"/>
            <p:cNvSpPr/>
            <p:nvPr/>
          </p:nvSpPr>
          <p:spPr>
            <a:xfrm>
              <a:off x="4492279" y="2705517"/>
              <a:ext cx="785408" cy="897468"/>
            </a:xfrm>
            <a:custGeom>
              <a:avLst/>
              <a:gdLst/>
              <a:ahLst/>
              <a:cxnLst/>
              <a:rect l="l" t="t" r="r" b="b"/>
              <a:pathLst>
                <a:path w="30124" h="34422" extrusionOk="0">
                  <a:moveTo>
                    <a:pt x="28790" y="1"/>
                  </a:moveTo>
                  <a:cubicBezTo>
                    <a:pt x="26778" y="822"/>
                    <a:pt x="25361" y="1477"/>
                    <a:pt x="23278" y="2061"/>
                  </a:cubicBezTo>
                  <a:cubicBezTo>
                    <a:pt x="23682" y="3680"/>
                    <a:pt x="23659" y="5347"/>
                    <a:pt x="23659" y="7085"/>
                  </a:cubicBezTo>
                  <a:cubicBezTo>
                    <a:pt x="23659" y="18563"/>
                    <a:pt x="14550" y="27933"/>
                    <a:pt x="3073" y="27933"/>
                  </a:cubicBezTo>
                  <a:cubicBezTo>
                    <a:pt x="2930" y="27933"/>
                    <a:pt x="2787" y="27933"/>
                    <a:pt x="2644" y="27921"/>
                  </a:cubicBezTo>
                  <a:cubicBezTo>
                    <a:pt x="1834" y="29028"/>
                    <a:pt x="1180" y="29636"/>
                    <a:pt x="1" y="30814"/>
                  </a:cubicBezTo>
                  <a:cubicBezTo>
                    <a:pt x="989" y="31993"/>
                    <a:pt x="2561" y="33481"/>
                    <a:pt x="3251" y="34422"/>
                  </a:cubicBezTo>
                  <a:cubicBezTo>
                    <a:pt x="18229" y="34315"/>
                    <a:pt x="30124" y="22230"/>
                    <a:pt x="30124" y="7228"/>
                  </a:cubicBezTo>
                  <a:cubicBezTo>
                    <a:pt x="30124" y="4728"/>
                    <a:pt x="29421" y="2311"/>
                    <a:pt x="28790" y="1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69" name="Google Shape;569;p24"/>
            <p:cNvSpPr/>
            <p:nvPr/>
          </p:nvSpPr>
          <p:spPr>
            <a:xfrm>
              <a:off x="4451009" y="2179376"/>
              <a:ext cx="827306" cy="786659"/>
            </a:xfrm>
            <a:custGeom>
              <a:avLst/>
              <a:gdLst/>
              <a:ahLst/>
              <a:cxnLst/>
              <a:rect l="l" t="t" r="r" b="b"/>
              <a:pathLst>
                <a:path w="31731" h="30172" extrusionOk="0">
                  <a:moveTo>
                    <a:pt x="4418" y="1"/>
                  </a:moveTo>
                  <a:cubicBezTo>
                    <a:pt x="3191" y="1"/>
                    <a:pt x="1965" y="84"/>
                    <a:pt x="774" y="239"/>
                  </a:cubicBezTo>
                  <a:cubicBezTo>
                    <a:pt x="453" y="2477"/>
                    <a:pt x="227" y="4716"/>
                    <a:pt x="0" y="6966"/>
                  </a:cubicBezTo>
                  <a:cubicBezTo>
                    <a:pt x="1429" y="6656"/>
                    <a:pt x="2905" y="6478"/>
                    <a:pt x="4418" y="6478"/>
                  </a:cubicBezTo>
                  <a:cubicBezTo>
                    <a:pt x="15907" y="6478"/>
                    <a:pt x="25242" y="15824"/>
                    <a:pt x="25242" y="27302"/>
                  </a:cubicBezTo>
                  <a:cubicBezTo>
                    <a:pt x="25242" y="27421"/>
                    <a:pt x="25230" y="27540"/>
                    <a:pt x="25230" y="27671"/>
                  </a:cubicBezTo>
                  <a:cubicBezTo>
                    <a:pt x="25849" y="28183"/>
                    <a:pt x="26563" y="28766"/>
                    <a:pt x="28563" y="30171"/>
                  </a:cubicBezTo>
                  <a:cubicBezTo>
                    <a:pt x="29992" y="28945"/>
                    <a:pt x="31016" y="28028"/>
                    <a:pt x="31731" y="27266"/>
                  </a:cubicBezTo>
                  <a:cubicBezTo>
                    <a:pt x="31707" y="12229"/>
                    <a:pt x="19467" y="1"/>
                    <a:pt x="4418" y="1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70" name="Google Shape;570;p24"/>
            <p:cNvSpPr/>
            <p:nvPr/>
          </p:nvSpPr>
          <p:spPr>
            <a:xfrm>
              <a:off x="3853460" y="2179376"/>
              <a:ext cx="790701" cy="910191"/>
            </a:xfrm>
            <a:custGeom>
              <a:avLst/>
              <a:gdLst/>
              <a:ahLst/>
              <a:cxnLst/>
              <a:rect l="l" t="t" r="r" b="b"/>
              <a:pathLst>
                <a:path w="30327" h="34910" extrusionOk="0">
                  <a:moveTo>
                    <a:pt x="27528" y="1"/>
                  </a:moveTo>
                  <a:cubicBezTo>
                    <a:pt x="12467" y="1"/>
                    <a:pt x="1" y="12288"/>
                    <a:pt x="1" y="27349"/>
                  </a:cubicBezTo>
                  <a:cubicBezTo>
                    <a:pt x="1" y="30005"/>
                    <a:pt x="489" y="32481"/>
                    <a:pt x="1203" y="34910"/>
                  </a:cubicBezTo>
                  <a:cubicBezTo>
                    <a:pt x="3251" y="34207"/>
                    <a:pt x="5097" y="33696"/>
                    <a:pt x="7168" y="33088"/>
                  </a:cubicBezTo>
                  <a:cubicBezTo>
                    <a:pt x="6645" y="31255"/>
                    <a:pt x="6525" y="29302"/>
                    <a:pt x="6525" y="27302"/>
                  </a:cubicBezTo>
                  <a:cubicBezTo>
                    <a:pt x="6525" y="15967"/>
                    <a:pt x="15812" y="6728"/>
                    <a:pt x="27088" y="6490"/>
                  </a:cubicBezTo>
                  <a:cubicBezTo>
                    <a:pt x="27611" y="5930"/>
                    <a:pt x="28969" y="4871"/>
                    <a:pt x="30326" y="3513"/>
                  </a:cubicBezTo>
                  <a:cubicBezTo>
                    <a:pt x="29064" y="1787"/>
                    <a:pt x="28064" y="703"/>
                    <a:pt x="27683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71" name="Google Shape;571;p24"/>
            <p:cNvSpPr/>
            <p:nvPr/>
          </p:nvSpPr>
          <p:spPr>
            <a:xfrm>
              <a:off x="3853147" y="2799894"/>
              <a:ext cx="865190" cy="803085"/>
            </a:xfrm>
            <a:custGeom>
              <a:avLst/>
              <a:gdLst/>
              <a:ahLst/>
              <a:cxnLst/>
              <a:rect l="l" t="t" r="r" b="b"/>
              <a:pathLst>
                <a:path w="33184" h="30802" extrusionOk="0">
                  <a:moveTo>
                    <a:pt x="3478" y="0"/>
                  </a:moveTo>
                  <a:cubicBezTo>
                    <a:pt x="1870" y="1560"/>
                    <a:pt x="1323" y="2036"/>
                    <a:pt x="1" y="3453"/>
                  </a:cubicBezTo>
                  <a:cubicBezTo>
                    <a:pt x="263" y="19312"/>
                    <a:pt x="13229" y="30802"/>
                    <a:pt x="27350" y="30802"/>
                  </a:cubicBezTo>
                  <a:cubicBezTo>
                    <a:pt x="29350" y="30802"/>
                    <a:pt x="31302" y="30588"/>
                    <a:pt x="33184" y="30183"/>
                  </a:cubicBezTo>
                  <a:cubicBezTo>
                    <a:pt x="31981" y="28218"/>
                    <a:pt x="30719" y="26385"/>
                    <a:pt x="29862" y="24265"/>
                  </a:cubicBezTo>
                  <a:cubicBezTo>
                    <a:pt x="29392" y="24320"/>
                    <a:pt x="28919" y="24331"/>
                    <a:pt x="28440" y="24331"/>
                  </a:cubicBezTo>
                  <a:cubicBezTo>
                    <a:pt x="28080" y="24331"/>
                    <a:pt x="27717" y="24325"/>
                    <a:pt x="27350" y="24325"/>
                  </a:cubicBezTo>
                  <a:cubicBezTo>
                    <a:pt x="15872" y="24325"/>
                    <a:pt x="6537" y="14978"/>
                    <a:pt x="6537" y="3501"/>
                  </a:cubicBezTo>
                  <a:cubicBezTo>
                    <a:pt x="6537" y="3394"/>
                    <a:pt x="6537" y="3287"/>
                    <a:pt x="6549" y="3179"/>
                  </a:cubicBezTo>
                  <a:cubicBezTo>
                    <a:pt x="5728" y="2370"/>
                    <a:pt x="4216" y="870"/>
                    <a:pt x="3478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72" name="Google Shape;572;p24"/>
            <p:cNvSpPr/>
            <p:nvPr/>
          </p:nvSpPr>
          <p:spPr>
            <a:xfrm>
              <a:off x="4483285" y="3411078"/>
              <a:ext cx="294619" cy="191868"/>
            </a:xfrm>
            <a:custGeom>
              <a:avLst/>
              <a:gdLst/>
              <a:ahLst/>
              <a:cxnLst/>
              <a:rect l="l" t="t" r="r" b="b"/>
              <a:pathLst>
                <a:path w="11300" h="7359" extrusionOk="0">
                  <a:moveTo>
                    <a:pt x="9395" y="1"/>
                  </a:moveTo>
                  <a:cubicBezTo>
                    <a:pt x="7502" y="560"/>
                    <a:pt x="5489" y="870"/>
                    <a:pt x="3418" y="870"/>
                  </a:cubicBezTo>
                  <a:cubicBezTo>
                    <a:pt x="3275" y="870"/>
                    <a:pt x="3132" y="870"/>
                    <a:pt x="2989" y="858"/>
                  </a:cubicBezTo>
                  <a:cubicBezTo>
                    <a:pt x="2060" y="1918"/>
                    <a:pt x="1179" y="2882"/>
                    <a:pt x="1" y="4049"/>
                  </a:cubicBezTo>
                  <a:cubicBezTo>
                    <a:pt x="1060" y="5168"/>
                    <a:pt x="2501" y="6371"/>
                    <a:pt x="3596" y="7359"/>
                  </a:cubicBezTo>
                  <a:cubicBezTo>
                    <a:pt x="6275" y="7335"/>
                    <a:pt x="8859" y="6930"/>
                    <a:pt x="11300" y="6192"/>
                  </a:cubicBezTo>
                  <a:cubicBezTo>
                    <a:pt x="11002" y="5442"/>
                    <a:pt x="10728" y="4668"/>
                    <a:pt x="10478" y="3894"/>
                  </a:cubicBezTo>
                  <a:cubicBezTo>
                    <a:pt x="10073" y="2644"/>
                    <a:pt x="9883" y="1227"/>
                    <a:pt x="9395" y="1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573" name="Google Shape;573;p24"/>
          <p:cNvSpPr txBox="1">
            <a:spLocks noGrp="1"/>
          </p:cNvSpPr>
          <p:nvPr>
            <p:ph type="title"/>
          </p:nvPr>
        </p:nvSpPr>
        <p:spPr>
          <a:xfrm>
            <a:off x="947033" y="715533"/>
            <a:ext cx="10298000" cy="641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 dirty="0"/>
              <a:t>Analisis FODA</a:t>
            </a:r>
            <a:endParaRPr dirty="0"/>
          </a:p>
        </p:txBody>
      </p:sp>
      <p:grpSp>
        <p:nvGrpSpPr>
          <p:cNvPr id="574" name="Google Shape;574;p24"/>
          <p:cNvGrpSpPr/>
          <p:nvPr/>
        </p:nvGrpSpPr>
        <p:grpSpPr>
          <a:xfrm>
            <a:off x="5554319" y="3404940"/>
            <a:ext cx="1046351" cy="897085"/>
            <a:chOff x="4165739" y="2553705"/>
            <a:chExt cx="784763" cy="672814"/>
          </a:xfrm>
        </p:grpSpPr>
        <p:sp>
          <p:nvSpPr>
            <p:cNvPr id="575" name="Google Shape;575;p24"/>
            <p:cNvSpPr/>
            <p:nvPr/>
          </p:nvSpPr>
          <p:spPr>
            <a:xfrm>
              <a:off x="4517125" y="2799685"/>
              <a:ext cx="433377" cy="426833"/>
            </a:xfrm>
            <a:custGeom>
              <a:avLst/>
              <a:gdLst/>
              <a:ahLst/>
              <a:cxnLst/>
              <a:rect l="l" t="t" r="r" b="b"/>
              <a:pathLst>
                <a:path w="16622" h="16371" extrusionOk="0">
                  <a:moveTo>
                    <a:pt x="8347" y="5236"/>
                  </a:moveTo>
                  <a:cubicBezTo>
                    <a:pt x="9399" y="5236"/>
                    <a:pt x="10414" y="5781"/>
                    <a:pt x="10942" y="6747"/>
                  </a:cubicBezTo>
                  <a:cubicBezTo>
                    <a:pt x="11716" y="8164"/>
                    <a:pt x="11168" y="9974"/>
                    <a:pt x="9716" y="10760"/>
                  </a:cubicBezTo>
                  <a:cubicBezTo>
                    <a:pt x="9254" y="11015"/>
                    <a:pt x="8754" y="11136"/>
                    <a:pt x="8261" y="11136"/>
                  </a:cubicBezTo>
                  <a:cubicBezTo>
                    <a:pt x="7215" y="11136"/>
                    <a:pt x="6206" y="10592"/>
                    <a:pt x="5680" y="9629"/>
                  </a:cubicBezTo>
                  <a:cubicBezTo>
                    <a:pt x="4906" y="8212"/>
                    <a:pt x="5453" y="6402"/>
                    <a:pt x="6894" y="5604"/>
                  </a:cubicBezTo>
                  <a:cubicBezTo>
                    <a:pt x="7356" y="5354"/>
                    <a:pt x="7855" y="5236"/>
                    <a:pt x="8347" y="5236"/>
                  </a:cubicBezTo>
                  <a:close/>
                  <a:moveTo>
                    <a:pt x="9717" y="1"/>
                  </a:moveTo>
                  <a:cubicBezTo>
                    <a:pt x="9559" y="1"/>
                    <a:pt x="9417" y="64"/>
                    <a:pt x="9299" y="199"/>
                  </a:cubicBezTo>
                  <a:cubicBezTo>
                    <a:pt x="8894" y="675"/>
                    <a:pt x="8501" y="1163"/>
                    <a:pt x="8109" y="1651"/>
                  </a:cubicBezTo>
                  <a:cubicBezTo>
                    <a:pt x="8013" y="1782"/>
                    <a:pt x="7906" y="1830"/>
                    <a:pt x="7751" y="1866"/>
                  </a:cubicBezTo>
                  <a:cubicBezTo>
                    <a:pt x="7675" y="1883"/>
                    <a:pt x="7603" y="1892"/>
                    <a:pt x="7534" y="1892"/>
                  </a:cubicBezTo>
                  <a:cubicBezTo>
                    <a:pt x="7325" y="1892"/>
                    <a:pt x="7151" y="1810"/>
                    <a:pt x="6989" y="1640"/>
                  </a:cubicBezTo>
                  <a:cubicBezTo>
                    <a:pt x="6906" y="1556"/>
                    <a:pt x="6799" y="1485"/>
                    <a:pt x="6704" y="1413"/>
                  </a:cubicBezTo>
                  <a:cubicBezTo>
                    <a:pt x="6370" y="1163"/>
                    <a:pt x="6025" y="913"/>
                    <a:pt x="5692" y="663"/>
                  </a:cubicBezTo>
                  <a:cubicBezTo>
                    <a:pt x="5572" y="575"/>
                    <a:pt x="5453" y="530"/>
                    <a:pt x="5330" y="530"/>
                  </a:cubicBezTo>
                  <a:cubicBezTo>
                    <a:pt x="5220" y="530"/>
                    <a:pt x="5107" y="566"/>
                    <a:pt x="4989" y="639"/>
                  </a:cubicBezTo>
                  <a:cubicBezTo>
                    <a:pt x="4560" y="890"/>
                    <a:pt x="4132" y="1128"/>
                    <a:pt x="3703" y="1342"/>
                  </a:cubicBezTo>
                  <a:cubicBezTo>
                    <a:pt x="3406" y="1485"/>
                    <a:pt x="3287" y="1699"/>
                    <a:pt x="3310" y="2009"/>
                  </a:cubicBezTo>
                  <a:cubicBezTo>
                    <a:pt x="3358" y="2521"/>
                    <a:pt x="3394" y="3045"/>
                    <a:pt x="3477" y="3545"/>
                  </a:cubicBezTo>
                  <a:cubicBezTo>
                    <a:pt x="3537" y="3878"/>
                    <a:pt x="3489" y="4128"/>
                    <a:pt x="3251" y="4354"/>
                  </a:cubicBezTo>
                  <a:cubicBezTo>
                    <a:pt x="3156" y="4449"/>
                    <a:pt x="3072" y="4509"/>
                    <a:pt x="2929" y="4533"/>
                  </a:cubicBezTo>
                  <a:cubicBezTo>
                    <a:pt x="2310" y="4604"/>
                    <a:pt x="1679" y="4699"/>
                    <a:pt x="1060" y="4795"/>
                  </a:cubicBezTo>
                  <a:cubicBezTo>
                    <a:pt x="762" y="4830"/>
                    <a:pt x="608" y="5009"/>
                    <a:pt x="524" y="5283"/>
                  </a:cubicBezTo>
                  <a:cubicBezTo>
                    <a:pt x="393" y="5747"/>
                    <a:pt x="262" y="6212"/>
                    <a:pt x="108" y="6676"/>
                  </a:cubicBezTo>
                  <a:cubicBezTo>
                    <a:pt x="0" y="6974"/>
                    <a:pt x="60" y="7200"/>
                    <a:pt x="298" y="7390"/>
                  </a:cubicBezTo>
                  <a:cubicBezTo>
                    <a:pt x="703" y="7724"/>
                    <a:pt x="1108" y="8057"/>
                    <a:pt x="1536" y="8355"/>
                  </a:cubicBezTo>
                  <a:cubicBezTo>
                    <a:pt x="1810" y="8545"/>
                    <a:pt x="1941" y="8748"/>
                    <a:pt x="1941" y="9081"/>
                  </a:cubicBezTo>
                  <a:cubicBezTo>
                    <a:pt x="1941" y="9200"/>
                    <a:pt x="1917" y="9295"/>
                    <a:pt x="1846" y="9391"/>
                  </a:cubicBezTo>
                  <a:cubicBezTo>
                    <a:pt x="1584" y="9676"/>
                    <a:pt x="1346" y="9974"/>
                    <a:pt x="1108" y="10284"/>
                  </a:cubicBezTo>
                  <a:cubicBezTo>
                    <a:pt x="929" y="10510"/>
                    <a:pt x="762" y="10760"/>
                    <a:pt x="596" y="10998"/>
                  </a:cubicBezTo>
                  <a:cubicBezTo>
                    <a:pt x="477" y="11176"/>
                    <a:pt x="489" y="11343"/>
                    <a:pt x="596" y="11522"/>
                  </a:cubicBezTo>
                  <a:cubicBezTo>
                    <a:pt x="846" y="11962"/>
                    <a:pt x="1108" y="12391"/>
                    <a:pt x="1310" y="12843"/>
                  </a:cubicBezTo>
                  <a:cubicBezTo>
                    <a:pt x="1446" y="13126"/>
                    <a:pt x="1637" y="13243"/>
                    <a:pt x="1908" y="13243"/>
                  </a:cubicBezTo>
                  <a:cubicBezTo>
                    <a:pt x="1945" y="13243"/>
                    <a:pt x="1984" y="13241"/>
                    <a:pt x="2024" y="13236"/>
                  </a:cubicBezTo>
                  <a:cubicBezTo>
                    <a:pt x="2632" y="13165"/>
                    <a:pt x="3239" y="13093"/>
                    <a:pt x="3846" y="13010"/>
                  </a:cubicBezTo>
                  <a:cubicBezTo>
                    <a:pt x="3886" y="13010"/>
                    <a:pt x="3936" y="12999"/>
                    <a:pt x="3976" y="12999"/>
                  </a:cubicBezTo>
                  <a:cubicBezTo>
                    <a:pt x="3996" y="12999"/>
                    <a:pt x="4013" y="13002"/>
                    <a:pt x="4025" y="13010"/>
                  </a:cubicBezTo>
                  <a:cubicBezTo>
                    <a:pt x="4251" y="13189"/>
                    <a:pt x="4525" y="13308"/>
                    <a:pt x="4537" y="13689"/>
                  </a:cubicBezTo>
                  <a:cubicBezTo>
                    <a:pt x="4572" y="14260"/>
                    <a:pt x="4680" y="14832"/>
                    <a:pt x="4751" y="15403"/>
                  </a:cubicBezTo>
                  <a:cubicBezTo>
                    <a:pt x="4787" y="15701"/>
                    <a:pt x="4953" y="15868"/>
                    <a:pt x="5251" y="15939"/>
                  </a:cubicBezTo>
                  <a:cubicBezTo>
                    <a:pt x="5727" y="16046"/>
                    <a:pt x="6204" y="16189"/>
                    <a:pt x="6680" y="16332"/>
                  </a:cubicBezTo>
                  <a:cubicBezTo>
                    <a:pt x="6760" y="16357"/>
                    <a:pt x="6835" y="16371"/>
                    <a:pt x="6907" y="16371"/>
                  </a:cubicBezTo>
                  <a:cubicBezTo>
                    <a:pt x="7069" y="16371"/>
                    <a:pt x="7211" y="16302"/>
                    <a:pt x="7335" y="16153"/>
                  </a:cubicBezTo>
                  <a:cubicBezTo>
                    <a:pt x="7739" y="15665"/>
                    <a:pt x="8132" y="15165"/>
                    <a:pt x="8537" y="14677"/>
                  </a:cubicBezTo>
                  <a:cubicBezTo>
                    <a:pt x="8585" y="14617"/>
                    <a:pt x="8621" y="14546"/>
                    <a:pt x="8680" y="14534"/>
                  </a:cubicBezTo>
                  <a:cubicBezTo>
                    <a:pt x="8823" y="14517"/>
                    <a:pt x="8966" y="14483"/>
                    <a:pt x="9108" y="14483"/>
                  </a:cubicBezTo>
                  <a:cubicBezTo>
                    <a:pt x="9261" y="14483"/>
                    <a:pt x="9413" y="14523"/>
                    <a:pt x="9561" y="14665"/>
                  </a:cubicBezTo>
                  <a:cubicBezTo>
                    <a:pt x="10002" y="15046"/>
                    <a:pt x="10478" y="15367"/>
                    <a:pt x="10942" y="15713"/>
                  </a:cubicBezTo>
                  <a:cubicBezTo>
                    <a:pt x="11054" y="15793"/>
                    <a:pt x="11169" y="15832"/>
                    <a:pt x="11287" y="15832"/>
                  </a:cubicBezTo>
                  <a:cubicBezTo>
                    <a:pt x="11395" y="15832"/>
                    <a:pt x="11507" y="15799"/>
                    <a:pt x="11621" y="15737"/>
                  </a:cubicBezTo>
                  <a:cubicBezTo>
                    <a:pt x="12050" y="15475"/>
                    <a:pt x="12502" y="15225"/>
                    <a:pt x="12954" y="14998"/>
                  </a:cubicBezTo>
                  <a:cubicBezTo>
                    <a:pt x="13216" y="14867"/>
                    <a:pt x="13335" y="14665"/>
                    <a:pt x="13312" y="14379"/>
                  </a:cubicBezTo>
                  <a:cubicBezTo>
                    <a:pt x="13252" y="13867"/>
                    <a:pt x="13228" y="13343"/>
                    <a:pt x="13145" y="12831"/>
                  </a:cubicBezTo>
                  <a:cubicBezTo>
                    <a:pt x="13085" y="12498"/>
                    <a:pt x="13133" y="12236"/>
                    <a:pt x="13383" y="11998"/>
                  </a:cubicBezTo>
                  <a:cubicBezTo>
                    <a:pt x="13466" y="11915"/>
                    <a:pt x="13538" y="11855"/>
                    <a:pt x="13669" y="11843"/>
                  </a:cubicBezTo>
                  <a:cubicBezTo>
                    <a:pt x="14216" y="11772"/>
                    <a:pt x="14752" y="11700"/>
                    <a:pt x="15300" y="11629"/>
                  </a:cubicBezTo>
                  <a:cubicBezTo>
                    <a:pt x="15467" y="11605"/>
                    <a:pt x="15621" y="11557"/>
                    <a:pt x="15836" y="11510"/>
                  </a:cubicBezTo>
                  <a:cubicBezTo>
                    <a:pt x="15907" y="11403"/>
                    <a:pt x="16014" y="11284"/>
                    <a:pt x="16062" y="11153"/>
                  </a:cubicBezTo>
                  <a:cubicBezTo>
                    <a:pt x="16217" y="10665"/>
                    <a:pt x="16348" y="10176"/>
                    <a:pt x="16514" y="9700"/>
                  </a:cubicBezTo>
                  <a:cubicBezTo>
                    <a:pt x="16622" y="9391"/>
                    <a:pt x="16562" y="9164"/>
                    <a:pt x="16324" y="8974"/>
                  </a:cubicBezTo>
                  <a:cubicBezTo>
                    <a:pt x="15907" y="8652"/>
                    <a:pt x="15514" y="8307"/>
                    <a:pt x="15086" y="8009"/>
                  </a:cubicBezTo>
                  <a:cubicBezTo>
                    <a:pt x="14812" y="7819"/>
                    <a:pt x="14669" y="7617"/>
                    <a:pt x="14681" y="7295"/>
                  </a:cubicBezTo>
                  <a:cubicBezTo>
                    <a:pt x="14681" y="7176"/>
                    <a:pt x="14693" y="7081"/>
                    <a:pt x="14776" y="6985"/>
                  </a:cubicBezTo>
                  <a:cubicBezTo>
                    <a:pt x="15026" y="6688"/>
                    <a:pt x="15276" y="6390"/>
                    <a:pt x="15502" y="6093"/>
                  </a:cubicBezTo>
                  <a:cubicBezTo>
                    <a:pt x="15693" y="5842"/>
                    <a:pt x="15860" y="5592"/>
                    <a:pt x="16038" y="5331"/>
                  </a:cubicBezTo>
                  <a:cubicBezTo>
                    <a:pt x="16133" y="5176"/>
                    <a:pt x="16121" y="5021"/>
                    <a:pt x="16026" y="4854"/>
                  </a:cubicBezTo>
                  <a:cubicBezTo>
                    <a:pt x="15776" y="4402"/>
                    <a:pt x="15514" y="3961"/>
                    <a:pt x="15288" y="3485"/>
                  </a:cubicBezTo>
                  <a:cubicBezTo>
                    <a:pt x="15163" y="3234"/>
                    <a:pt x="14983" y="3121"/>
                    <a:pt x="14739" y="3121"/>
                  </a:cubicBezTo>
                  <a:cubicBezTo>
                    <a:pt x="14705" y="3121"/>
                    <a:pt x="14670" y="3123"/>
                    <a:pt x="14633" y="3128"/>
                  </a:cubicBezTo>
                  <a:cubicBezTo>
                    <a:pt x="14062" y="3187"/>
                    <a:pt x="13490" y="3247"/>
                    <a:pt x="12931" y="3342"/>
                  </a:cubicBezTo>
                  <a:cubicBezTo>
                    <a:pt x="12881" y="3350"/>
                    <a:pt x="12835" y="3353"/>
                    <a:pt x="12790" y="3353"/>
                  </a:cubicBezTo>
                  <a:cubicBezTo>
                    <a:pt x="12623" y="3353"/>
                    <a:pt x="12489" y="3298"/>
                    <a:pt x="12347" y="3175"/>
                  </a:cubicBezTo>
                  <a:cubicBezTo>
                    <a:pt x="12180" y="3045"/>
                    <a:pt x="12097" y="2914"/>
                    <a:pt x="12085" y="2699"/>
                  </a:cubicBezTo>
                  <a:cubicBezTo>
                    <a:pt x="12026" y="2116"/>
                    <a:pt x="11942" y="1521"/>
                    <a:pt x="11859" y="937"/>
                  </a:cubicBezTo>
                  <a:cubicBezTo>
                    <a:pt x="11823" y="651"/>
                    <a:pt x="11669" y="497"/>
                    <a:pt x="11395" y="437"/>
                  </a:cubicBezTo>
                  <a:cubicBezTo>
                    <a:pt x="10895" y="318"/>
                    <a:pt x="10406" y="175"/>
                    <a:pt x="9918" y="32"/>
                  </a:cubicBezTo>
                  <a:cubicBezTo>
                    <a:pt x="9849" y="11"/>
                    <a:pt x="9781" y="1"/>
                    <a:pt x="9717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76" name="Google Shape;576;p24"/>
            <p:cNvSpPr/>
            <p:nvPr/>
          </p:nvSpPr>
          <p:spPr>
            <a:xfrm>
              <a:off x="4165739" y="2553705"/>
              <a:ext cx="438044" cy="428215"/>
            </a:xfrm>
            <a:custGeom>
              <a:avLst/>
              <a:gdLst/>
              <a:ahLst/>
              <a:cxnLst/>
              <a:rect l="l" t="t" r="r" b="b"/>
              <a:pathLst>
                <a:path w="16801" h="16424" extrusionOk="0">
                  <a:moveTo>
                    <a:pt x="8415" y="5273"/>
                  </a:moveTo>
                  <a:cubicBezTo>
                    <a:pt x="9805" y="5273"/>
                    <a:pt x="11055" y="6228"/>
                    <a:pt x="11335" y="7610"/>
                  </a:cubicBezTo>
                  <a:cubicBezTo>
                    <a:pt x="11657" y="9193"/>
                    <a:pt x="10609" y="10765"/>
                    <a:pt x="8990" y="11086"/>
                  </a:cubicBezTo>
                  <a:cubicBezTo>
                    <a:pt x="8783" y="11129"/>
                    <a:pt x="8577" y="11149"/>
                    <a:pt x="8374" y="11149"/>
                  </a:cubicBezTo>
                  <a:cubicBezTo>
                    <a:pt x="6987" y="11149"/>
                    <a:pt x="5746" y="10194"/>
                    <a:pt x="5465" y="8812"/>
                  </a:cubicBezTo>
                  <a:cubicBezTo>
                    <a:pt x="5132" y="7229"/>
                    <a:pt x="6192" y="5669"/>
                    <a:pt x="7799" y="5336"/>
                  </a:cubicBezTo>
                  <a:cubicBezTo>
                    <a:pt x="8006" y="5293"/>
                    <a:pt x="8212" y="5273"/>
                    <a:pt x="8415" y="5273"/>
                  </a:cubicBezTo>
                  <a:close/>
                  <a:moveTo>
                    <a:pt x="7625" y="1"/>
                  </a:moveTo>
                  <a:cubicBezTo>
                    <a:pt x="7565" y="1"/>
                    <a:pt x="7500" y="9"/>
                    <a:pt x="7430" y="26"/>
                  </a:cubicBezTo>
                  <a:cubicBezTo>
                    <a:pt x="6966" y="145"/>
                    <a:pt x="6478" y="240"/>
                    <a:pt x="6001" y="323"/>
                  </a:cubicBezTo>
                  <a:cubicBezTo>
                    <a:pt x="5680" y="371"/>
                    <a:pt x="5501" y="538"/>
                    <a:pt x="5442" y="835"/>
                  </a:cubicBezTo>
                  <a:cubicBezTo>
                    <a:pt x="5335" y="1347"/>
                    <a:pt x="5215" y="1847"/>
                    <a:pt x="5144" y="2359"/>
                  </a:cubicBezTo>
                  <a:cubicBezTo>
                    <a:pt x="5096" y="2693"/>
                    <a:pt x="4977" y="2919"/>
                    <a:pt x="4680" y="3074"/>
                  </a:cubicBezTo>
                  <a:cubicBezTo>
                    <a:pt x="4580" y="3123"/>
                    <a:pt x="4498" y="3148"/>
                    <a:pt x="4397" y="3148"/>
                  </a:cubicBezTo>
                  <a:cubicBezTo>
                    <a:pt x="4377" y="3148"/>
                    <a:pt x="4356" y="3147"/>
                    <a:pt x="4334" y="3145"/>
                  </a:cubicBezTo>
                  <a:cubicBezTo>
                    <a:pt x="3715" y="3026"/>
                    <a:pt x="3084" y="2931"/>
                    <a:pt x="2465" y="2835"/>
                  </a:cubicBezTo>
                  <a:cubicBezTo>
                    <a:pt x="2422" y="2829"/>
                    <a:pt x="2381" y="2825"/>
                    <a:pt x="2341" y="2825"/>
                  </a:cubicBezTo>
                  <a:cubicBezTo>
                    <a:pt x="2110" y="2825"/>
                    <a:pt x="1943" y="2943"/>
                    <a:pt x="1810" y="3157"/>
                  </a:cubicBezTo>
                  <a:cubicBezTo>
                    <a:pt x="1548" y="3562"/>
                    <a:pt x="1286" y="3967"/>
                    <a:pt x="1001" y="4359"/>
                  </a:cubicBezTo>
                  <a:cubicBezTo>
                    <a:pt x="810" y="4610"/>
                    <a:pt x="798" y="4848"/>
                    <a:pt x="977" y="5098"/>
                  </a:cubicBezTo>
                  <a:cubicBezTo>
                    <a:pt x="1274" y="5538"/>
                    <a:pt x="1548" y="5979"/>
                    <a:pt x="1870" y="6384"/>
                  </a:cubicBezTo>
                  <a:cubicBezTo>
                    <a:pt x="2072" y="6645"/>
                    <a:pt x="2156" y="6884"/>
                    <a:pt x="2048" y="7193"/>
                  </a:cubicBezTo>
                  <a:cubicBezTo>
                    <a:pt x="2013" y="7312"/>
                    <a:pt x="1965" y="7396"/>
                    <a:pt x="1858" y="7467"/>
                  </a:cubicBezTo>
                  <a:cubicBezTo>
                    <a:pt x="1536" y="7669"/>
                    <a:pt x="1215" y="7884"/>
                    <a:pt x="893" y="8098"/>
                  </a:cubicBezTo>
                  <a:cubicBezTo>
                    <a:pt x="655" y="8265"/>
                    <a:pt x="429" y="8455"/>
                    <a:pt x="203" y="8646"/>
                  </a:cubicBezTo>
                  <a:cubicBezTo>
                    <a:pt x="36" y="8765"/>
                    <a:pt x="1" y="8931"/>
                    <a:pt x="48" y="9146"/>
                  </a:cubicBezTo>
                  <a:cubicBezTo>
                    <a:pt x="155" y="9634"/>
                    <a:pt x="274" y="10122"/>
                    <a:pt x="346" y="10610"/>
                  </a:cubicBezTo>
                  <a:cubicBezTo>
                    <a:pt x="393" y="10967"/>
                    <a:pt x="584" y="11134"/>
                    <a:pt x="905" y="11194"/>
                  </a:cubicBezTo>
                  <a:cubicBezTo>
                    <a:pt x="1513" y="11313"/>
                    <a:pt x="2120" y="11408"/>
                    <a:pt x="2715" y="11515"/>
                  </a:cubicBezTo>
                  <a:cubicBezTo>
                    <a:pt x="2775" y="11527"/>
                    <a:pt x="2858" y="11527"/>
                    <a:pt x="2882" y="11563"/>
                  </a:cubicBezTo>
                  <a:cubicBezTo>
                    <a:pt x="3049" y="11813"/>
                    <a:pt x="3275" y="11991"/>
                    <a:pt x="3179" y="12360"/>
                  </a:cubicBezTo>
                  <a:cubicBezTo>
                    <a:pt x="3037" y="12920"/>
                    <a:pt x="2977" y="13492"/>
                    <a:pt x="2870" y="14063"/>
                  </a:cubicBezTo>
                  <a:cubicBezTo>
                    <a:pt x="2822" y="14361"/>
                    <a:pt x="2929" y="14563"/>
                    <a:pt x="3191" y="14718"/>
                  </a:cubicBezTo>
                  <a:cubicBezTo>
                    <a:pt x="3620" y="14968"/>
                    <a:pt x="4037" y="15254"/>
                    <a:pt x="4442" y="15528"/>
                  </a:cubicBezTo>
                  <a:cubicBezTo>
                    <a:pt x="4561" y="15603"/>
                    <a:pt x="4681" y="15645"/>
                    <a:pt x="4801" y="15645"/>
                  </a:cubicBezTo>
                  <a:cubicBezTo>
                    <a:pt x="4907" y="15645"/>
                    <a:pt x="5014" y="15612"/>
                    <a:pt x="5120" y="15539"/>
                  </a:cubicBezTo>
                  <a:cubicBezTo>
                    <a:pt x="5656" y="15194"/>
                    <a:pt x="6180" y="14837"/>
                    <a:pt x="6716" y="14480"/>
                  </a:cubicBezTo>
                  <a:cubicBezTo>
                    <a:pt x="6759" y="14447"/>
                    <a:pt x="6822" y="14395"/>
                    <a:pt x="6869" y="14395"/>
                  </a:cubicBezTo>
                  <a:cubicBezTo>
                    <a:pt x="6874" y="14395"/>
                    <a:pt x="6878" y="14395"/>
                    <a:pt x="6882" y="14396"/>
                  </a:cubicBezTo>
                  <a:cubicBezTo>
                    <a:pt x="7180" y="14444"/>
                    <a:pt x="7490" y="14432"/>
                    <a:pt x="7704" y="14777"/>
                  </a:cubicBezTo>
                  <a:cubicBezTo>
                    <a:pt x="8002" y="15266"/>
                    <a:pt x="8359" y="15718"/>
                    <a:pt x="8704" y="16182"/>
                  </a:cubicBezTo>
                  <a:cubicBezTo>
                    <a:pt x="8829" y="16343"/>
                    <a:pt x="8974" y="16423"/>
                    <a:pt x="9154" y="16423"/>
                  </a:cubicBezTo>
                  <a:cubicBezTo>
                    <a:pt x="9214" y="16423"/>
                    <a:pt x="9278" y="16415"/>
                    <a:pt x="9347" y="16397"/>
                  </a:cubicBezTo>
                  <a:cubicBezTo>
                    <a:pt x="9835" y="16278"/>
                    <a:pt x="10335" y="16170"/>
                    <a:pt x="10835" y="16087"/>
                  </a:cubicBezTo>
                  <a:cubicBezTo>
                    <a:pt x="11133" y="16039"/>
                    <a:pt x="11300" y="15885"/>
                    <a:pt x="11359" y="15599"/>
                  </a:cubicBezTo>
                  <a:cubicBezTo>
                    <a:pt x="11466" y="15087"/>
                    <a:pt x="11585" y="14587"/>
                    <a:pt x="11645" y="14075"/>
                  </a:cubicBezTo>
                  <a:cubicBezTo>
                    <a:pt x="11692" y="13730"/>
                    <a:pt x="11823" y="13492"/>
                    <a:pt x="12133" y="13349"/>
                  </a:cubicBezTo>
                  <a:cubicBezTo>
                    <a:pt x="12217" y="13302"/>
                    <a:pt x="12287" y="13270"/>
                    <a:pt x="12371" y="13270"/>
                  </a:cubicBezTo>
                  <a:cubicBezTo>
                    <a:pt x="12393" y="13270"/>
                    <a:pt x="12417" y="13272"/>
                    <a:pt x="12443" y="13277"/>
                  </a:cubicBezTo>
                  <a:cubicBezTo>
                    <a:pt x="12990" y="13384"/>
                    <a:pt x="13526" y="13468"/>
                    <a:pt x="14062" y="13563"/>
                  </a:cubicBezTo>
                  <a:cubicBezTo>
                    <a:pt x="14228" y="13587"/>
                    <a:pt x="14395" y="13587"/>
                    <a:pt x="14621" y="13611"/>
                  </a:cubicBezTo>
                  <a:cubicBezTo>
                    <a:pt x="14717" y="13527"/>
                    <a:pt x="14848" y="13444"/>
                    <a:pt x="14943" y="13325"/>
                  </a:cubicBezTo>
                  <a:cubicBezTo>
                    <a:pt x="15229" y="12908"/>
                    <a:pt x="15491" y="12480"/>
                    <a:pt x="15800" y="12063"/>
                  </a:cubicBezTo>
                  <a:cubicBezTo>
                    <a:pt x="15991" y="11813"/>
                    <a:pt x="15991" y="11575"/>
                    <a:pt x="15824" y="11325"/>
                  </a:cubicBezTo>
                  <a:cubicBezTo>
                    <a:pt x="15526" y="10884"/>
                    <a:pt x="15252" y="10444"/>
                    <a:pt x="14919" y="10039"/>
                  </a:cubicBezTo>
                  <a:cubicBezTo>
                    <a:pt x="14717" y="9777"/>
                    <a:pt x="14645" y="9539"/>
                    <a:pt x="14752" y="9229"/>
                  </a:cubicBezTo>
                  <a:cubicBezTo>
                    <a:pt x="14788" y="9110"/>
                    <a:pt x="14824" y="9027"/>
                    <a:pt x="14931" y="8955"/>
                  </a:cubicBezTo>
                  <a:cubicBezTo>
                    <a:pt x="15252" y="8753"/>
                    <a:pt x="15586" y="8550"/>
                    <a:pt x="15895" y="8324"/>
                  </a:cubicBezTo>
                  <a:cubicBezTo>
                    <a:pt x="16145" y="8146"/>
                    <a:pt x="16384" y="7955"/>
                    <a:pt x="16622" y="7753"/>
                  </a:cubicBezTo>
                  <a:cubicBezTo>
                    <a:pt x="16765" y="7634"/>
                    <a:pt x="16800" y="7479"/>
                    <a:pt x="16753" y="7300"/>
                  </a:cubicBezTo>
                  <a:cubicBezTo>
                    <a:pt x="16645" y="6788"/>
                    <a:pt x="16526" y="6288"/>
                    <a:pt x="16443" y="5776"/>
                  </a:cubicBezTo>
                  <a:cubicBezTo>
                    <a:pt x="16395" y="5455"/>
                    <a:pt x="16229" y="5288"/>
                    <a:pt x="15931" y="5241"/>
                  </a:cubicBezTo>
                  <a:cubicBezTo>
                    <a:pt x="15371" y="5133"/>
                    <a:pt x="14800" y="5014"/>
                    <a:pt x="14240" y="4943"/>
                  </a:cubicBezTo>
                  <a:cubicBezTo>
                    <a:pt x="14002" y="4907"/>
                    <a:pt x="13847" y="4812"/>
                    <a:pt x="13728" y="4610"/>
                  </a:cubicBezTo>
                  <a:cubicBezTo>
                    <a:pt x="13609" y="4443"/>
                    <a:pt x="13574" y="4288"/>
                    <a:pt x="13609" y="4086"/>
                  </a:cubicBezTo>
                  <a:cubicBezTo>
                    <a:pt x="13728" y="3502"/>
                    <a:pt x="13824" y="2907"/>
                    <a:pt x="13919" y="2324"/>
                  </a:cubicBezTo>
                  <a:cubicBezTo>
                    <a:pt x="13967" y="2050"/>
                    <a:pt x="13871" y="1859"/>
                    <a:pt x="13621" y="1704"/>
                  </a:cubicBezTo>
                  <a:cubicBezTo>
                    <a:pt x="13181" y="1454"/>
                    <a:pt x="12764" y="1169"/>
                    <a:pt x="12335" y="895"/>
                  </a:cubicBezTo>
                  <a:cubicBezTo>
                    <a:pt x="12219" y="817"/>
                    <a:pt x="12103" y="775"/>
                    <a:pt x="11987" y="775"/>
                  </a:cubicBezTo>
                  <a:cubicBezTo>
                    <a:pt x="11889" y="775"/>
                    <a:pt x="11791" y="805"/>
                    <a:pt x="11692" y="871"/>
                  </a:cubicBezTo>
                  <a:cubicBezTo>
                    <a:pt x="11169" y="1204"/>
                    <a:pt x="10645" y="1550"/>
                    <a:pt x="10133" y="1907"/>
                  </a:cubicBezTo>
                  <a:cubicBezTo>
                    <a:pt x="10022" y="1987"/>
                    <a:pt x="9920" y="2017"/>
                    <a:pt x="9790" y="2017"/>
                  </a:cubicBezTo>
                  <a:cubicBezTo>
                    <a:pt x="9766" y="2017"/>
                    <a:pt x="9742" y="2016"/>
                    <a:pt x="9716" y="2014"/>
                  </a:cubicBezTo>
                  <a:cubicBezTo>
                    <a:pt x="9406" y="1990"/>
                    <a:pt x="9192" y="1847"/>
                    <a:pt x="9049" y="1573"/>
                  </a:cubicBezTo>
                  <a:cubicBezTo>
                    <a:pt x="9002" y="1466"/>
                    <a:pt x="8918" y="1371"/>
                    <a:pt x="8847" y="1276"/>
                  </a:cubicBezTo>
                  <a:cubicBezTo>
                    <a:pt x="8609" y="930"/>
                    <a:pt x="8359" y="597"/>
                    <a:pt x="8097" y="252"/>
                  </a:cubicBezTo>
                  <a:cubicBezTo>
                    <a:pt x="7969" y="88"/>
                    <a:pt x="7821" y="1"/>
                    <a:pt x="7625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pic>
        <p:nvPicPr>
          <p:cNvPr id="33" name="Picture 2" descr="Zegel ipae on Twitter: &amp;quot;#NuevaFotoDePerfil… &amp;quot;">
            <a:extLst>
              <a:ext uri="{FF2B5EF4-FFF2-40B4-BE49-F238E27FC236}">
                <a16:creationId xmlns:a16="http://schemas.microsoft.com/office/drawing/2014/main" id="{9A267BC2-AC59-4971-B8AD-B69226285D0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91" t="32075" r="11089" b="31476"/>
          <a:stretch/>
        </p:blipFill>
        <p:spPr bwMode="auto">
          <a:xfrm>
            <a:off x="10630970" y="6110243"/>
            <a:ext cx="1446764" cy="678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6879"/>
    </mc:Choice>
    <mc:Fallback xmlns="">
      <p:transition spd="slow" advTm="116879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5" name="Google Shape;2305;p42"/>
          <p:cNvSpPr txBox="1">
            <a:spLocks noGrp="1"/>
          </p:cNvSpPr>
          <p:nvPr>
            <p:ph type="title"/>
          </p:nvPr>
        </p:nvSpPr>
        <p:spPr>
          <a:xfrm>
            <a:off x="947033" y="715533"/>
            <a:ext cx="10298000" cy="641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 dirty="0"/>
              <a:t>Metas Profesionales</a:t>
            </a:r>
            <a:endParaRPr dirty="0"/>
          </a:p>
        </p:txBody>
      </p:sp>
      <p:grpSp>
        <p:nvGrpSpPr>
          <p:cNvPr id="2306" name="Google Shape;2306;p42"/>
          <p:cNvGrpSpPr/>
          <p:nvPr/>
        </p:nvGrpSpPr>
        <p:grpSpPr>
          <a:xfrm>
            <a:off x="2964054" y="1963967"/>
            <a:ext cx="2156633" cy="3572467"/>
            <a:chOff x="1336350" y="1531650"/>
            <a:chExt cx="1617475" cy="2679350"/>
          </a:xfrm>
        </p:grpSpPr>
        <p:sp>
          <p:nvSpPr>
            <p:cNvPr id="2307" name="Google Shape;2307;p42"/>
            <p:cNvSpPr/>
            <p:nvPr/>
          </p:nvSpPr>
          <p:spPr>
            <a:xfrm>
              <a:off x="1336350" y="2625225"/>
              <a:ext cx="1617475" cy="265550"/>
            </a:xfrm>
            <a:custGeom>
              <a:avLst/>
              <a:gdLst/>
              <a:ahLst/>
              <a:cxnLst/>
              <a:rect l="l" t="t" r="r" b="b"/>
              <a:pathLst>
                <a:path w="64699" h="10622" extrusionOk="0">
                  <a:moveTo>
                    <a:pt x="3977" y="1"/>
                  </a:moveTo>
                  <a:cubicBezTo>
                    <a:pt x="1786" y="1"/>
                    <a:pt x="0" y="2382"/>
                    <a:pt x="0" y="5311"/>
                  </a:cubicBezTo>
                  <a:cubicBezTo>
                    <a:pt x="0" y="8228"/>
                    <a:pt x="1786" y="10621"/>
                    <a:pt x="3977" y="10621"/>
                  </a:cubicBezTo>
                  <a:lnTo>
                    <a:pt x="64699" y="10621"/>
                  </a:lnTo>
                  <a:lnTo>
                    <a:pt x="64699" y="1"/>
                  </a:ln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2000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Titularme</a:t>
              </a:r>
              <a:endParaRPr sz="2000" dirty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308" name="Google Shape;2308;p42"/>
            <p:cNvSpPr/>
            <p:nvPr/>
          </p:nvSpPr>
          <p:spPr>
            <a:xfrm>
              <a:off x="1692050" y="1531650"/>
              <a:ext cx="954000" cy="954000"/>
            </a:xfrm>
            <a:custGeom>
              <a:avLst/>
              <a:gdLst/>
              <a:ahLst/>
              <a:cxnLst/>
              <a:rect l="l" t="t" r="r" b="b"/>
              <a:pathLst>
                <a:path w="38160" h="38160" extrusionOk="0">
                  <a:moveTo>
                    <a:pt x="19086" y="0"/>
                  </a:moveTo>
                  <a:cubicBezTo>
                    <a:pt x="13049" y="0"/>
                    <a:pt x="7489" y="2763"/>
                    <a:pt x="3846" y="7597"/>
                  </a:cubicBezTo>
                  <a:cubicBezTo>
                    <a:pt x="3715" y="7763"/>
                    <a:pt x="3751" y="8001"/>
                    <a:pt x="3917" y="8120"/>
                  </a:cubicBezTo>
                  <a:cubicBezTo>
                    <a:pt x="3986" y="8174"/>
                    <a:pt x="4068" y="8200"/>
                    <a:pt x="4150" y="8200"/>
                  </a:cubicBezTo>
                  <a:cubicBezTo>
                    <a:pt x="4267" y="8200"/>
                    <a:pt x="4383" y="8147"/>
                    <a:pt x="4453" y="8049"/>
                  </a:cubicBezTo>
                  <a:cubicBezTo>
                    <a:pt x="7953" y="3417"/>
                    <a:pt x="13287" y="762"/>
                    <a:pt x="19086" y="762"/>
                  </a:cubicBezTo>
                  <a:cubicBezTo>
                    <a:pt x="29182" y="762"/>
                    <a:pt x="37398" y="8978"/>
                    <a:pt x="37398" y="19074"/>
                  </a:cubicBezTo>
                  <a:cubicBezTo>
                    <a:pt x="37398" y="29183"/>
                    <a:pt x="29182" y="37398"/>
                    <a:pt x="19086" y="37398"/>
                  </a:cubicBezTo>
                  <a:cubicBezTo>
                    <a:pt x="8977" y="37398"/>
                    <a:pt x="762" y="29183"/>
                    <a:pt x="762" y="19074"/>
                  </a:cubicBezTo>
                  <a:cubicBezTo>
                    <a:pt x="762" y="18872"/>
                    <a:pt x="595" y="18693"/>
                    <a:pt x="381" y="18693"/>
                  </a:cubicBezTo>
                  <a:cubicBezTo>
                    <a:pt x="167" y="18693"/>
                    <a:pt x="0" y="18872"/>
                    <a:pt x="0" y="19074"/>
                  </a:cubicBezTo>
                  <a:cubicBezTo>
                    <a:pt x="0" y="29599"/>
                    <a:pt x="8561" y="38160"/>
                    <a:pt x="19086" y="38160"/>
                  </a:cubicBezTo>
                  <a:cubicBezTo>
                    <a:pt x="29599" y="38160"/>
                    <a:pt x="38160" y="29599"/>
                    <a:pt x="38160" y="19074"/>
                  </a:cubicBezTo>
                  <a:cubicBezTo>
                    <a:pt x="38160" y="8561"/>
                    <a:pt x="29599" y="0"/>
                    <a:pt x="19086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09" name="Google Shape;2309;p42"/>
            <p:cNvSpPr/>
            <p:nvPr/>
          </p:nvSpPr>
          <p:spPr>
            <a:xfrm>
              <a:off x="2159650" y="2466575"/>
              <a:ext cx="19075" cy="236675"/>
            </a:xfrm>
            <a:custGeom>
              <a:avLst/>
              <a:gdLst/>
              <a:ahLst/>
              <a:cxnLst/>
              <a:rect l="l" t="t" r="r" b="b"/>
              <a:pathLst>
                <a:path w="763" h="9467" extrusionOk="0">
                  <a:moveTo>
                    <a:pt x="382" y="1"/>
                  </a:moveTo>
                  <a:cubicBezTo>
                    <a:pt x="168" y="1"/>
                    <a:pt x="1" y="168"/>
                    <a:pt x="1" y="382"/>
                  </a:cubicBezTo>
                  <a:lnTo>
                    <a:pt x="1" y="9085"/>
                  </a:lnTo>
                  <a:cubicBezTo>
                    <a:pt x="1" y="9300"/>
                    <a:pt x="168" y="9466"/>
                    <a:pt x="382" y="9466"/>
                  </a:cubicBezTo>
                  <a:cubicBezTo>
                    <a:pt x="584" y="9466"/>
                    <a:pt x="763" y="9300"/>
                    <a:pt x="763" y="9085"/>
                  </a:cubicBezTo>
                  <a:lnTo>
                    <a:pt x="763" y="382"/>
                  </a:lnTo>
                  <a:cubicBezTo>
                    <a:pt x="763" y="168"/>
                    <a:pt x="584" y="1"/>
                    <a:pt x="382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grpSp>
          <p:nvGrpSpPr>
            <p:cNvPr id="2310" name="Google Shape;2310;p42"/>
            <p:cNvGrpSpPr/>
            <p:nvPr/>
          </p:nvGrpSpPr>
          <p:grpSpPr>
            <a:xfrm>
              <a:off x="1921825" y="1748300"/>
              <a:ext cx="410200" cy="465275"/>
              <a:chOff x="1921825" y="1748300"/>
              <a:chExt cx="410200" cy="465275"/>
            </a:xfrm>
          </p:grpSpPr>
          <p:sp>
            <p:nvSpPr>
              <p:cNvPr id="2311" name="Google Shape;2311;p42"/>
              <p:cNvSpPr/>
              <p:nvPr/>
            </p:nvSpPr>
            <p:spPr>
              <a:xfrm>
                <a:off x="2013500" y="1855075"/>
                <a:ext cx="276850" cy="244425"/>
              </a:xfrm>
              <a:custGeom>
                <a:avLst/>
                <a:gdLst/>
                <a:ahLst/>
                <a:cxnLst/>
                <a:rect l="l" t="t" r="r" b="b"/>
                <a:pathLst>
                  <a:path w="11074" h="9777" extrusionOk="0">
                    <a:moveTo>
                      <a:pt x="5537" y="389"/>
                    </a:moveTo>
                    <a:cubicBezTo>
                      <a:pt x="6920" y="389"/>
                      <a:pt x="8285" y="1023"/>
                      <a:pt x="9169" y="2220"/>
                    </a:cubicBezTo>
                    <a:cubicBezTo>
                      <a:pt x="10645" y="4220"/>
                      <a:pt x="10216" y="7042"/>
                      <a:pt x="8216" y="8518"/>
                    </a:cubicBezTo>
                    <a:cubicBezTo>
                      <a:pt x="7413" y="9111"/>
                      <a:pt x="6475" y="9397"/>
                      <a:pt x="5546" y="9397"/>
                    </a:cubicBezTo>
                    <a:cubicBezTo>
                      <a:pt x="4161" y="9397"/>
                      <a:pt x="2794" y="8763"/>
                      <a:pt x="1918" y="7566"/>
                    </a:cubicBezTo>
                    <a:cubicBezTo>
                      <a:pt x="441" y="5566"/>
                      <a:pt x="870" y="2744"/>
                      <a:pt x="2870" y="1268"/>
                    </a:cubicBezTo>
                    <a:cubicBezTo>
                      <a:pt x="3674" y="675"/>
                      <a:pt x="4609" y="389"/>
                      <a:pt x="5537" y="389"/>
                    </a:cubicBezTo>
                    <a:close/>
                    <a:moveTo>
                      <a:pt x="5537" y="1"/>
                    </a:moveTo>
                    <a:cubicBezTo>
                      <a:pt x="4530" y="1"/>
                      <a:pt x="3515" y="312"/>
                      <a:pt x="2644" y="958"/>
                    </a:cubicBezTo>
                    <a:cubicBezTo>
                      <a:pt x="465" y="2553"/>
                      <a:pt x="1" y="5625"/>
                      <a:pt x="1608" y="7792"/>
                    </a:cubicBezTo>
                    <a:cubicBezTo>
                      <a:pt x="2563" y="9090"/>
                      <a:pt x="4044" y="9777"/>
                      <a:pt x="5546" y="9777"/>
                    </a:cubicBezTo>
                    <a:cubicBezTo>
                      <a:pt x="6552" y="9777"/>
                      <a:pt x="7568" y="9468"/>
                      <a:pt x="8442" y="8828"/>
                    </a:cubicBezTo>
                    <a:cubicBezTo>
                      <a:pt x="10609" y="7233"/>
                      <a:pt x="11074" y="4161"/>
                      <a:pt x="9478" y="1994"/>
                    </a:cubicBezTo>
                    <a:cubicBezTo>
                      <a:pt x="8517" y="691"/>
                      <a:pt x="7036" y="1"/>
                      <a:pt x="5537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312" name="Google Shape;2312;p42"/>
              <p:cNvSpPr/>
              <p:nvPr/>
            </p:nvSpPr>
            <p:spPr>
              <a:xfrm>
                <a:off x="1991775" y="1835800"/>
                <a:ext cx="340250" cy="377775"/>
              </a:xfrm>
              <a:custGeom>
                <a:avLst/>
                <a:gdLst/>
                <a:ahLst/>
                <a:cxnLst/>
                <a:rect l="l" t="t" r="r" b="b"/>
                <a:pathLst>
                  <a:path w="13610" h="15111" extrusionOk="0">
                    <a:moveTo>
                      <a:pt x="6394" y="384"/>
                    </a:moveTo>
                    <a:cubicBezTo>
                      <a:pt x="8018" y="384"/>
                      <a:pt x="9622" y="1128"/>
                      <a:pt x="10657" y="2527"/>
                    </a:cubicBezTo>
                    <a:cubicBezTo>
                      <a:pt x="12383" y="4872"/>
                      <a:pt x="11883" y="8182"/>
                      <a:pt x="9538" y="9909"/>
                    </a:cubicBezTo>
                    <a:cubicBezTo>
                      <a:pt x="8596" y="10602"/>
                      <a:pt x="7499" y="10936"/>
                      <a:pt x="6411" y="10936"/>
                    </a:cubicBezTo>
                    <a:cubicBezTo>
                      <a:pt x="4790" y="10936"/>
                      <a:pt x="3189" y="10193"/>
                      <a:pt x="2156" y="8789"/>
                    </a:cubicBezTo>
                    <a:cubicBezTo>
                      <a:pt x="429" y="6456"/>
                      <a:pt x="929" y="3134"/>
                      <a:pt x="3275" y="1407"/>
                    </a:cubicBezTo>
                    <a:cubicBezTo>
                      <a:pt x="4214" y="716"/>
                      <a:pt x="5309" y="384"/>
                      <a:pt x="6394" y="384"/>
                    </a:cubicBezTo>
                    <a:close/>
                    <a:moveTo>
                      <a:pt x="9954" y="10087"/>
                    </a:moveTo>
                    <a:lnTo>
                      <a:pt x="13169" y="14457"/>
                    </a:lnTo>
                    <a:lnTo>
                      <a:pt x="12800" y="14731"/>
                    </a:lnTo>
                    <a:lnTo>
                      <a:pt x="9585" y="10361"/>
                    </a:lnTo>
                    <a:lnTo>
                      <a:pt x="9764" y="10218"/>
                    </a:lnTo>
                    <a:lnTo>
                      <a:pt x="9954" y="10087"/>
                    </a:lnTo>
                    <a:close/>
                    <a:moveTo>
                      <a:pt x="6400" y="0"/>
                    </a:moveTo>
                    <a:cubicBezTo>
                      <a:pt x="5233" y="0"/>
                      <a:pt x="4057" y="358"/>
                      <a:pt x="3049" y="1098"/>
                    </a:cubicBezTo>
                    <a:cubicBezTo>
                      <a:pt x="536" y="2955"/>
                      <a:pt x="1" y="6503"/>
                      <a:pt x="1846" y="9027"/>
                    </a:cubicBezTo>
                    <a:cubicBezTo>
                      <a:pt x="2953" y="10531"/>
                      <a:pt x="4671" y="11325"/>
                      <a:pt x="6411" y="11325"/>
                    </a:cubicBezTo>
                    <a:cubicBezTo>
                      <a:pt x="7386" y="11325"/>
                      <a:pt x="8367" y="11076"/>
                      <a:pt x="9252" y="10563"/>
                    </a:cubicBezTo>
                    <a:lnTo>
                      <a:pt x="12490" y="14957"/>
                    </a:lnTo>
                    <a:cubicBezTo>
                      <a:pt x="12569" y="15057"/>
                      <a:pt x="12687" y="15110"/>
                      <a:pt x="12805" y="15110"/>
                    </a:cubicBezTo>
                    <a:cubicBezTo>
                      <a:pt x="12883" y="15110"/>
                      <a:pt x="12960" y="15087"/>
                      <a:pt x="13026" y="15040"/>
                    </a:cubicBezTo>
                    <a:lnTo>
                      <a:pt x="13395" y="14766"/>
                    </a:lnTo>
                    <a:cubicBezTo>
                      <a:pt x="13574" y="14635"/>
                      <a:pt x="13610" y="14397"/>
                      <a:pt x="13479" y="14230"/>
                    </a:cubicBezTo>
                    <a:lnTo>
                      <a:pt x="10240" y="9837"/>
                    </a:lnTo>
                    <a:cubicBezTo>
                      <a:pt x="12347" y="7908"/>
                      <a:pt x="12693" y="4646"/>
                      <a:pt x="10966" y="2300"/>
                    </a:cubicBezTo>
                    <a:cubicBezTo>
                      <a:pt x="9861" y="796"/>
                      <a:pt x="8141" y="0"/>
                      <a:pt x="6400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313" name="Google Shape;2313;p42"/>
              <p:cNvSpPr/>
              <p:nvPr/>
            </p:nvSpPr>
            <p:spPr>
              <a:xfrm>
                <a:off x="2017075" y="1800300"/>
                <a:ext cx="36350" cy="44850"/>
              </a:xfrm>
              <a:custGeom>
                <a:avLst/>
                <a:gdLst/>
                <a:ahLst/>
                <a:cxnLst/>
                <a:rect l="l" t="t" r="r" b="b"/>
                <a:pathLst>
                  <a:path w="1454" h="1794" extrusionOk="0">
                    <a:moveTo>
                      <a:pt x="193" y="1"/>
                    </a:moveTo>
                    <a:cubicBezTo>
                      <a:pt x="159" y="1"/>
                      <a:pt x="125" y="10"/>
                      <a:pt x="96" y="30"/>
                    </a:cubicBezTo>
                    <a:cubicBezTo>
                      <a:pt x="25" y="89"/>
                      <a:pt x="1" y="196"/>
                      <a:pt x="60" y="268"/>
                    </a:cubicBezTo>
                    <a:lnTo>
                      <a:pt x="1132" y="1720"/>
                    </a:lnTo>
                    <a:cubicBezTo>
                      <a:pt x="1167" y="1769"/>
                      <a:pt x="1213" y="1793"/>
                      <a:pt x="1263" y="1793"/>
                    </a:cubicBezTo>
                    <a:cubicBezTo>
                      <a:pt x="1298" y="1793"/>
                      <a:pt x="1335" y="1781"/>
                      <a:pt x="1370" y="1756"/>
                    </a:cubicBezTo>
                    <a:cubicBezTo>
                      <a:pt x="1441" y="1708"/>
                      <a:pt x="1453" y="1601"/>
                      <a:pt x="1406" y="1530"/>
                    </a:cubicBezTo>
                    <a:lnTo>
                      <a:pt x="322" y="65"/>
                    </a:lnTo>
                    <a:cubicBezTo>
                      <a:pt x="294" y="22"/>
                      <a:pt x="244" y="1"/>
                      <a:pt x="193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314" name="Google Shape;2314;p42"/>
              <p:cNvSpPr/>
              <p:nvPr/>
            </p:nvSpPr>
            <p:spPr>
              <a:xfrm>
                <a:off x="2074225" y="1766750"/>
                <a:ext cx="25625" cy="50375"/>
              </a:xfrm>
              <a:custGeom>
                <a:avLst/>
                <a:gdLst/>
                <a:ahLst/>
                <a:cxnLst/>
                <a:rect l="l" t="t" r="r" b="b"/>
                <a:pathLst>
                  <a:path w="1025" h="2015" extrusionOk="0">
                    <a:moveTo>
                      <a:pt x="198" y="0"/>
                    </a:moveTo>
                    <a:cubicBezTo>
                      <a:pt x="176" y="0"/>
                      <a:pt x="153" y="5"/>
                      <a:pt x="132" y="14"/>
                    </a:cubicBezTo>
                    <a:cubicBezTo>
                      <a:pt x="48" y="38"/>
                      <a:pt x="1" y="133"/>
                      <a:pt x="36" y="229"/>
                    </a:cubicBezTo>
                    <a:lnTo>
                      <a:pt x="691" y="1907"/>
                    </a:lnTo>
                    <a:cubicBezTo>
                      <a:pt x="719" y="1972"/>
                      <a:pt x="782" y="2015"/>
                      <a:pt x="847" y="2015"/>
                    </a:cubicBezTo>
                    <a:cubicBezTo>
                      <a:pt x="867" y="2015"/>
                      <a:pt x="886" y="2011"/>
                      <a:pt x="906" y="2003"/>
                    </a:cubicBezTo>
                    <a:cubicBezTo>
                      <a:pt x="918" y="2003"/>
                      <a:pt x="929" y="1991"/>
                      <a:pt x="941" y="1979"/>
                    </a:cubicBezTo>
                    <a:cubicBezTo>
                      <a:pt x="1001" y="1943"/>
                      <a:pt x="1025" y="1860"/>
                      <a:pt x="1001" y="1788"/>
                    </a:cubicBezTo>
                    <a:lnTo>
                      <a:pt x="346" y="98"/>
                    </a:lnTo>
                    <a:cubicBezTo>
                      <a:pt x="320" y="36"/>
                      <a:pt x="261" y="0"/>
                      <a:pt x="198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315" name="Google Shape;2315;p42"/>
              <p:cNvSpPr/>
              <p:nvPr/>
            </p:nvSpPr>
            <p:spPr>
              <a:xfrm>
                <a:off x="2138525" y="1748900"/>
                <a:ext cx="13725" cy="53375"/>
              </a:xfrm>
              <a:custGeom>
                <a:avLst/>
                <a:gdLst/>
                <a:ahLst/>
                <a:cxnLst/>
                <a:rect l="l" t="t" r="r" b="b"/>
                <a:pathLst>
                  <a:path w="549" h="2135" extrusionOk="0">
                    <a:moveTo>
                      <a:pt x="174" y="1"/>
                    </a:moveTo>
                    <a:cubicBezTo>
                      <a:pt x="168" y="1"/>
                      <a:pt x="161" y="1"/>
                      <a:pt x="155" y="2"/>
                    </a:cubicBezTo>
                    <a:cubicBezTo>
                      <a:pt x="60" y="14"/>
                      <a:pt x="0" y="97"/>
                      <a:pt x="0" y="181"/>
                    </a:cubicBezTo>
                    <a:lnTo>
                      <a:pt x="203" y="1978"/>
                    </a:lnTo>
                    <a:cubicBezTo>
                      <a:pt x="214" y="2067"/>
                      <a:pt x="286" y="2134"/>
                      <a:pt x="373" y="2134"/>
                    </a:cubicBezTo>
                    <a:cubicBezTo>
                      <a:pt x="379" y="2134"/>
                      <a:pt x="386" y="2134"/>
                      <a:pt x="393" y="2133"/>
                    </a:cubicBezTo>
                    <a:cubicBezTo>
                      <a:pt x="417" y="2121"/>
                      <a:pt x="453" y="2109"/>
                      <a:pt x="465" y="2097"/>
                    </a:cubicBezTo>
                    <a:cubicBezTo>
                      <a:pt x="512" y="2062"/>
                      <a:pt x="548" y="2002"/>
                      <a:pt x="536" y="1943"/>
                    </a:cubicBezTo>
                    <a:lnTo>
                      <a:pt x="334" y="145"/>
                    </a:lnTo>
                    <a:cubicBezTo>
                      <a:pt x="323" y="68"/>
                      <a:pt x="251" y="1"/>
                      <a:pt x="174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316" name="Google Shape;2316;p42"/>
              <p:cNvSpPr/>
              <p:nvPr/>
            </p:nvSpPr>
            <p:spPr>
              <a:xfrm>
                <a:off x="2197750" y="1748300"/>
                <a:ext cx="15800" cy="53050"/>
              </a:xfrm>
              <a:custGeom>
                <a:avLst/>
                <a:gdLst/>
                <a:ahLst/>
                <a:cxnLst/>
                <a:rect l="l" t="t" r="r" b="b"/>
                <a:pathLst>
                  <a:path w="632" h="2122" extrusionOk="0">
                    <a:moveTo>
                      <a:pt x="453" y="1"/>
                    </a:moveTo>
                    <a:cubicBezTo>
                      <a:pt x="368" y="1"/>
                      <a:pt x="297" y="57"/>
                      <a:pt x="287" y="133"/>
                    </a:cubicBezTo>
                    <a:lnTo>
                      <a:pt x="13" y="1931"/>
                    </a:lnTo>
                    <a:cubicBezTo>
                      <a:pt x="1" y="2014"/>
                      <a:pt x="60" y="2110"/>
                      <a:pt x="156" y="2121"/>
                    </a:cubicBezTo>
                    <a:cubicBezTo>
                      <a:pt x="203" y="2121"/>
                      <a:pt x="239" y="2110"/>
                      <a:pt x="275" y="2086"/>
                    </a:cubicBezTo>
                    <a:cubicBezTo>
                      <a:pt x="310" y="2062"/>
                      <a:pt x="334" y="2026"/>
                      <a:pt x="346" y="1979"/>
                    </a:cubicBezTo>
                    <a:lnTo>
                      <a:pt x="620" y="193"/>
                    </a:lnTo>
                    <a:cubicBezTo>
                      <a:pt x="632" y="97"/>
                      <a:pt x="572" y="14"/>
                      <a:pt x="477" y="2"/>
                    </a:cubicBezTo>
                    <a:cubicBezTo>
                      <a:pt x="469" y="1"/>
                      <a:pt x="461" y="1"/>
                      <a:pt x="453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317" name="Google Shape;2317;p42"/>
              <p:cNvSpPr/>
              <p:nvPr/>
            </p:nvSpPr>
            <p:spPr>
              <a:xfrm>
                <a:off x="1921825" y="1969450"/>
                <a:ext cx="53900" cy="15250"/>
              </a:xfrm>
              <a:custGeom>
                <a:avLst/>
                <a:gdLst/>
                <a:ahLst/>
                <a:cxnLst/>
                <a:rect l="l" t="t" r="r" b="b"/>
                <a:pathLst>
                  <a:path w="2156" h="610" extrusionOk="0">
                    <a:moveTo>
                      <a:pt x="191" y="1"/>
                    </a:moveTo>
                    <a:cubicBezTo>
                      <a:pt x="106" y="1"/>
                      <a:pt x="35" y="58"/>
                      <a:pt x="25" y="145"/>
                    </a:cubicBezTo>
                    <a:cubicBezTo>
                      <a:pt x="1" y="241"/>
                      <a:pt x="72" y="324"/>
                      <a:pt x="156" y="336"/>
                    </a:cubicBezTo>
                    <a:lnTo>
                      <a:pt x="1953" y="610"/>
                    </a:lnTo>
                    <a:cubicBezTo>
                      <a:pt x="1989" y="610"/>
                      <a:pt x="2037" y="598"/>
                      <a:pt x="2072" y="574"/>
                    </a:cubicBezTo>
                    <a:cubicBezTo>
                      <a:pt x="2108" y="550"/>
                      <a:pt x="2132" y="514"/>
                      <a:pt x="2132" y="467"/>
                    </a:cubicBezTo>
                    <a:cubicBezTo>
                      <a:pt x="2156" y="372"/>
                      <a:pt x="2084" y="288"/>
                      <a:pt x="2001" y="276"/>
                    </a:cubicBezTo>
                    <a:lnTo>
                      <a:pt x="215" y="2"/>
                    </a:lnTo>
                    <a:cubicBezTo>
                      <a:pt x="207" y="1"/>
                      <a:pt x="199" y="1"/>
                      <a:pt x="191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318" name="Google Shape;2318;p42"/>
              <p:cNvSpPr/>
              <p:nvPr/>
            </p:nvSpPr>
            <p:spPr>
              <a:xfrm>
                <a:off x="1938200" y="1905450"/>
                <a:ext cx="50925" cy="26300"/>
              </a:xfrm>
              <a:custGeom>
                <a:avLst/>
                <a:gdLst/>
                <a:ahLst/>
                <a:cxnLst/>
                <a:rect l="l" t="t" r="r" b="b"/>
                <a:pathLst>
                  <a:path w="2037" h="1052" extrusionOk="0">
                    <a:moveTo>
                      <a:pt x="184" y="1"/>
                    </a:moveTo>
                    <a:cubicBezTo>
                      <a:pt x="122" y="1"/>
                      <a:pt x="63" y="36"/>
                      <a:pt x="36" y="98"/>
                    </a:cubicBezTo>
                    <a:cubicBezTo>
                      <a:pt x="1" y="181"/>
                      <a:pt x="36" y="276"/>
                      <a:pt x="120" y="312"/>
                    </a:cubicBezTo>
                    <a:lnTo>
                      <a:pt x="1787" y="1038"/>
                    </a:lnTo>
                    <a:cubicBezTo>
                      <a:pt x="1805" y="1048"/>
                      <a:pt x="1826" y="1051"/>
                      <a:pt x="1848" y="1051"/>
                    </a:cubicBezTo>
                    <a:cubicBezTo>
                      <a:pt x="1884" y="1051"/>
                      <a:pt x="1919" y="1041"/>
                      <a:pt x="1941" y="1027"/>
                    </a:cubicBezTo>
                    <a:cubicBezTo>
                      <a:pt x="1965" y="1003"/>
                      <a:pt x="1989" y="979"/>
                      <a:pt x="2001" y="955"/>
                    </a:cubicBezTo>
                    <a:cubicBezTo>
                      <a:pt x="2037" y="872"/>
                      <a:pt x="2001" y="777"/>
                      <a:pt x="1917" y="741"/>
                    </a:cubicBezTo>
                    <a:lnTo>
                      <a:pt x="251" y="15"/>
                    </a:lnTo>
                    <a:cubicBezTo>
                      <a:pt x="229" y="5"/>
                      <a:pt x="206" y="1"/>
                      <a:pt x="184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319" name="Google Shape;2319;p42"/>
              <p:cNvSpPr/>
              <p:nvPr/>
            </p:nvSpPr>
            <p:spPr>
              <a:xfrm>
                <a:off x="1970950" y="1847700"/>
                <a:ext cx="44675" cy="36450"/>
              </a:xfrm>
              <a:custGeom>
                <a:avLst/>
                <a:gdLst/>
                <a:ahLst/>
                <a:cxnLst/>
                <a:rect l="l" t="t" r="r" b="b"/>
                <a:pathLst>
                  <a:path w="1787" h="1458" extrusionOk="0">
                    <a:moveTo>
                      <a:pt x="180" y="0"/>
                    </a:moveTo>
                    <a:cubicBezTo>
                      <a:pt x="131" y="0"/>
                      <a:pt x="82" y="22"/>
                      <a:pt x="48" y="62"/>
                    </a:cubicBezTo>
                    <a:cubicBezTo>
                      <a:pt x="0" y="134"/>
                      <a:pt x="12" y="241"/>
                      <a:pt x="84" y="300"/>
                    </a:cubicBezTo>
                    <a:lnTo>
                      <a:pt x="1489" y="1420"/>
                    </a:lnTo>
                    <a:cubicBezTo>
                      <a:pt x="1527" y="1445"/>
                      <a:pt x="1565" y="1457"/>
                      <a:pt x="1602" y="1457"/>
                    </a:cubicBezTo>
                    <a:cubicBezTo>
                      <a:pt x="1633" y="1457"/>
                      <a:pt x="1663" y="1448"/>
                      <a:pt x="1691" y="1432"/>
                    </a:cubicBezTo>
                    <a:cubicBezTo>
                      <a:pt x="1703" y="1420"/>
                      <a:pt x="1715" y="1408"/>
                      <a:pt x="1727" y="1396"/>
                    </a:cubicBezTo>
                    <a:cubicBezTo>
                      <a:pt x="1786" y="1324"/>
                      <a:pt x="1774" y="1217"/>
                      <a:pt x="1703" y="1170"/>
                    </a:cubicBezTo>
                    <a:lnTo>
                      <a:pt x="286" y="39"/>
                    </a:lnTo>
                    <a:cubicBezTo>
                      <a:pt x="255" y="13"/>
                      <a:pt x="218" y="0"/>
                      <a:pt x="180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sp>
          <p:nvSpPr>
            <p:cNvPr id="2320" name="Google Shape;2320;p42"/>
            <p:cNvSpPr/>
            <p:nvPr/>
          </p:nvSpPr>
          <p:spPr>
            <a:xfrm>
              <a:off x="1737275" y="1583475"/>
              <a:ext cx="899850" cy="856350"/>
            </a:xfrm>
            <a:custGeom>
              <a:avLst/>
              <a:gdLst/>
              <a:ahLst/>
              <a:cxnLst/>
              <a:rect l="l" t="t" r="r" b="b"/>
              <a:pathLst>
                <a:path w="35994" h="34254" extrusionOk="0">
                  <a:moveTo>
                    <a:pt x="17221" y="0"/>
                  </a:moveTo>
                  <a:cubicBezTo>
                    <a:pt x="12717" y="0"/>
                    <a:pt x="8219" y="1761"/>
                    <a:pt x="4859" y="5262"/>
                  </a:cubicBezTo>
                  <a:cubicBezTo>
                    <a:pt x="1692" y="8560"/>
                    <a:pt x="1" y="12905"/>
                    <a:pt x="84" y="17477"/>
                  </a:cubicBezTo>
                  <a:cubicBezTo>
                    <a:pt x="179" y="22061"/>
                    <a:pt x="2049" y="26324"/>
                    <a:pt x="5359" y="29491"/>
                  </a:cubicBezTo>
                  <a:cubicBezTo>
                    <a:pt x="8633" y="32634"/>
                    <a:pt x="12931" y="34253"/>
                    <a:pt x="17253" y="34253"/>
                  </a:cubicBezTo>
                  <a:cubicBezTo>
                    <a:pt x="20611" y="34253"/>
                    <a:pt x="23980" y="33277"/>
                    <a:pt x="26885" y="31289"/>
                  </a:cubicBezTo>
                  <a:lnTo>
                    <a:pt x="26695" y="31015"/>
                  </a:lnTo>
                  <a:cubicBezTo>
                    <a:pt x="23841" y="32968"/>
                    <a:pt x="20536" y="33925"/>
                    <a:pt x="17244" y="33925"/>
                  </a:cubicBezTo>
                  <a:cubicBezTo>
                    <a:pt x="13009" y="33925"/>
                    <a:pt x="8794" y="32341"/>
                    <a:pt x="5585" y="29253"/>
                  </a:cubicBezTo>
                  <a:cubicBezTo>
                    <a:pt x="2346" y="26145"/>
                    <a:pt x="513" y="21966"/>
                    <a:pt x="418" y="17477"/>
                  </a:cubicBezTo>
                  <a:cubicBezTo>
                    <a:pt x="322" y="12989"/>
                    <a:pt x="1989" y="8726"/>
                    <a:pt x="5097" y="5488"/>
                  </a:cubicBezTo>
                  <a:cubicBezTo>
                    <a:pt x="8391" y="2053"/>
                    <a:pt x="12806" y="324"/>
                    <a:pt x="17227" y="324"/>
                  </a:cubicBezTo>
                  <a:cubicBezTo>
                    <a:pt x="21417" y="324"/>
                    <a:pt x="25611" y="1877"/>
                    <a:pt x="28862" y="5000"/>
                  </a:cubicBezTo>
                  <a:cubicBezTo>
                    <a:pt x="34398" y="10322"/>
                    <a:pt x="35636" y="18692"/>
                    <a:pt x="31874" y="25371"/>
                  </a:cubicBezTo>
                  <a:lnTo>
                    <a:pt x="32160" y="25526"/>
                  </a:lnTo>
                  <a:cubicBezTo>
                    <a:pt x="35993" y="18728"/>
                    <a:pt x="34731" y="10191"/>
                    <a:pt x="29088" y="4773"/>
                  </a:cubicBezTo>
                  <a:cubicBezTo>
                    <a:pt x="25772" y="1585"/>
                    <a:pt x="21494" y="0"/>
                    <a:pt x="17221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21" name="Google Shape;2321;p42"/>
            <p:cNvSpPr txBox="1"/>
            <p:nvPr/>
          </p:nvSpPr>
          <p:spPr>
            <a:xfrm>
              <a:off x="1491950" y="3030350"/>
              <a:ext cx="1354200" cy="11806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ctr"/>
              <a:r>
                <a:rPr lang="en" sz="16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Obtener el Grado de Ingeniero de Sistema</a:t>
              </a:r>
              <a:endParaRPr sz="16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323" name="Google Shape;2323;p42"/>
          <p:cNvGrpSpPr/>
          <p:nvPr/>
        </p:nvGrpSpPr>
        <p:grpSpPr>
          <a:xfrm>
            <a:off x="5121053" y="1963967"/>
            <a:ext cx="2156667" cy="1812167"/>
            <a:chOff x="2954100" y="1531650"/>
            <a:chExt cx="1617500" cy="1359125"/>
          </a:xfrm>
        </p:grpSpPr>
        <p:sp>
          <p:nvSpPr>
            <p:cNvPr id="2324" name="Google Shape;2324;p42"/>
            <p:cNvSpPr/>
            <p:nvPr/>
          </p:nvSpPr>
          <p:spPr>
            <a:xfrm>
              <a:off x="2954100" y="2625225"/>
              <a:ext cx="1617500" cy="265550"/>
            </a:xfrm>
            <a:custGeom>
              <a:avLst/>
              <a:gdLst/>
              <a:ahLst/>
              <a:cxnLst/>
              <a:rect l="l" t="t" r="r" b="b"/>
              <a:pathLst>
                <a:path w="64700" h="10622" extrusionOk="0">
                  <a:moveTo>
                    <a:pt x="1" y="1"/>
                  </a:moveTo>
                  <a:lnTo>
                    <a:pt x="1" y="10621"/>
                  </a:lnTo>
                  <a:lnTo>
                    <a:pt x="64699" y="10621"/>
                  </a:lnTo>
                  <a:lnTo>
                    <a:pt x="64699" y="1"/>
                  </a:ln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Gestion Logistica</a:t>
              </a:r>
              <a:endParaRPr dirty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325" name="Google Shape;2325;p42"/>
            <p:cNvSpPr/>
            <p:nvPr/>
          </p:nvSpPr>
          <p:spPr>
            <a:xfrm>
              <a:off x="3286000" y="1531650"/>
              <a:ext cx="954000" cy="954000"/>
            </a:xfrm>
            <a:custGeom>
              <a:avLst/>
              <a:gdLst/>
              <a:ahLst/>
              <a:cxnLst/>
              <a:rect l="l" t="t" r="r" b="b"/>
              <a:pathLst>
                <a:path w="38160" h="38160" extrusionOk="0">
                  <a:moveTo>
                    <a:pt x="19074" y="0"/>
                  </a:moveTo>
                  <a:cubicBezTo>
                    <a:pt x="13037" y="0"/>
                    <a:pt x="7489" y="2763"/>
                    <a:pt x="3846" y="7597"/>
                  </a:cubicBezTo>
                  <a:cubicBezTo>
                    <a:pt x="3715" y="7763"/>
                    <a:pt x="3751" y="8001"/>
                    <a:pt x="3917" y="8120"/>
                  </a:cubicBezTo>
                  <a:cubicBezTo>
                    <a:pt x="3986" y="8174"/>
                    <a:pt x="4066" y="8200"/>
                    <a:pt x="4147" y="8200"/>
                  </a:cubicBezTo>
                  <a:cubicBezTo>
                    <a:pt x="4262" y="8200"/>
                    <a:pt x="4376" y="8147"/>
                    <a:pt x="4453" y="8049"/>
                  </a:cubicBezTo>
                  <a:cubicBezTo>
                    <a:pt x="7953" y="3417"/>
                    <a:pt x="13287" y="762"/>
                    <a:pt x="19074" y="762"/>
                  </a:cubicBezTo>
                  <a:cubicBezTo>
                    <a:pt x="29182" y="762"/>
                    <a:pt x="37398" y="8978"/>
                    <a:pt x="37398" y="19074"/>
                  </a:cubicBezTo>
                  <a:cubicBezTo>
                    <a:pt x="37398" y="29183"/>
                    <a:pt x="29182" y="37398"/>
                    <a:pt x="19074" y="37398"/>
                  </a:cubicBezTo>
                  <a:cubicBezTo>
                    <a:pt x="8977" y="37398"/>
                    <a:pt x="762" y="29183"/>
                    <a:pt x="762" y="19074"/>
                  </a:cubicBezTo>
                  <a:cubicBezTo>
                    <a:pt x="762" y="18872"/>
                    <a:pt x="595" y="18693"/>
                    <a:pt x="381" y="18693"/>
                  </a:cubicBezTo>
                  <a:cubicBezTo>
                    <a:pt x="167" y="18693"/>
                    <a:pt x="0" y="18872"/>
                    <a:pt x="0" y="19074"/>
                  </a:cubicBezTo>
                  <a:cubicBezTo>
                    <a:pt x="0" y="29599"/>
                    <a:pt x="8561" y="38160"/>
                    <a:pt x="19074" y="38160"/>
                  </a:cubicBezTo>
                  <a:cubicBezTo>
                    <a:pt x="29599" y="38160"/>
                    <a:pt x="38160" y="29599"/>
                    <a:pt x="38160" y="19074"/>
                  </a:cubicBezTo>
                  <a:cubicBezTo>
                    <a:pt x="38160" y="8561"/>
                    <a:pt x="29599" y="0"/>
                    <a:pt x="19074" y="0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26" name="Google Shape;2326;p42"/>
            <p:cNvSpPr/>
            <p:nvPr/>
          </p:nvSpPr>
          <p:spPr>
            <a:xfrm>
              <a:off x="3753300" y="2466575"/>
              <a:ext cx="19375" cy="236675"/>
            </a:xfrm>
            <a:custGeom>
              <a:avLst/>
              <a:gdLst/>
              <a:ahLst/>
              <a:cxnLst/>
              <a:rect l="l" t="t" r="r" b="b"/>
              <a:pathLst>
                <a:path w="775" h="9467" extrusionOk="0">
                  <a:moveTo>
                    <a:pt x="382" y="1"/>
                  </a:moveTo>
                  <a:cubicBezTo>
                    <a:pt x="179" y="1"/>
                    <a:pt x="1" y="168"/>
                    <a:pt x="1" y="382"/>
                  </a:cubicBezTo>
                  <a:lnTo>
                    <a:pt x="1" y="9085"/>
                  </a:lnTo>
                  <a:cubicBezTo>
                    <a:pt x="1" y="9300"/>
                    <a:pt x="179" y="9466"/>
                    <a:pt x="382" y="9466"/>
                  </a:cubicBezTo>
                  <a:cubicBezTo>
                    <a:pt x="596" y="9466"/>
                    <a:pt x="775" y="9300"/>
                    <a:pt x="775" y="9085"/>
                  </a:cubicBezTo>
                  <a:lnTo>
                    <a:pt x="775" y="382"/>
                  </a:lnTo>
                  <a:cubicBezTo>
                    <a:pt x="775" y="168"/>
                    <a:pt x="596" y="1"/>
                    <a:pt x="382" y="1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grpSp>
          <p:nvGrpSpPr>
            <p:cNvPr id="2327" name="Google Shape;2327;p42"/>
            <p:cNvGrpSpPr/>
            <p:nvPr/>
          </p:nvGrpSpPr>
          <p:grpSpPr>
            <a:xfrm>
              <a:off x="3578875" y="1722450"/>
              <a:ext cx="367925" cy="506025"/>
              <a:chOff x="3578875" y="1722450"/>
              <a:chExt cx="367925" cy="506025"/>
            </a:xfrm>
          </p:grpSpPr>
          <p:sp>
            <p:nvSpPr>
              <p:cNvPr id="2328" name="Google Shape;2328;p42"/>
              <p:cNvSpPr/>
              <p:nvPr/>
            </p:nvSpPr>
            <p:spPr>
              <a:xfrm>
                <a:off x="3630975" y="1789125"/>
                <a:ext cx="275650" cy="439350"/>
              </a:xfrm>
              <a:custGeom>
                <a:avLst/>
                <a:gdLst/>
                <a:ahLst/>
                <a:cxnLst/>
                <a:rect l="l" t="t" r="r" b="b"/>
                <a:pathLst>
                  <a:path w="11026" h="17574" extrusionOk="0">
                    <a:moveTo>
                      <a:pt x="5513" y="334"/>
                    </a:moveTo>
                    <a:cubicBezTo>
                      <a:pt x="8371" y="334"/>
                      <a:pt x="10692" y="2655"/>
                      <a:pt x="10692" y="5513"/>
                    </a:cubicBezTo>
                    <a:cubicBezTo>
                      <a:pt x="10692" y="7215"/>
                      <a:pt x="9871" y="8799"/>
                      <a:pt x="8466" y="9775"/>
                    </a:cubicBezTo>
                    <a:cubicBezTo>
                      <a:pt x="8430" y="9811"/>
                      <a:pt x="8406" y="9859"/>
                      <a:pt x="8406" y="9906"/>
                    </a:cubicBezTo>
                    <a:lnTo>
                      <a:pt x="8406" y="10728"/>
                    </a:lnTo>
                    <a:lnTo>
                      <a:pt x="2608" y="10728"/>
                    </a:lnTo>
                    <a:lnTo>
                      <a:pt x="2608" y="9906"/>
                    </a:lnTo>
                    <a:cubicBezTo>
                      <a:pt x="2608" y="9859"/>
                      <a:pt x="2596" y="9811"/>
                      <a:pt x="2548" y="9775"/>
                    </a:cubicBezTo>
                    <a:cubicBezTo>
                      <a:pt x="1155" y="8811"/>
                      <a:pt x="334" y="7215"/>
                      <a:pt x="334" y="5513"/>
                    </a:cubicBezTo>
                    <a:cubicBezTo>
                      <a:pt x="334" y="2655"/>
                      <a:pt x="2656" y="334"/>
                      <a:pt x="5513" y="334"/>
                    </a:cubicBezTo>
                    <a:close/>
                    <a:moveTo>
                      <a:pt x="8418" y="11025"/>
                    </a:moveTo>
                    <a:lnTo>
                      <a:pt x="8418" y="11764"/>
                    </a:lnTo>
                    <a:lnTo>
                      <a:pt x="2608" y="11764"/>
                    </a:lnTo>
                    <a:lnTo>
                      <a:pt x="2608" y="11025"/>
                    </a:lnTo>
                    <a:close/>
                    <a:moveTo>
                      <a:pt x="8418" y="12216"/>
                    </a:moveTo>
                    <a:lnTo>
                      <a:pt x="8418" y="12811"/>
                    </a:lnTo>
                    <a:lnTo>
                      <a:pt x="2608" y="12811"/>
                    </a:lnTo>
                    <a:lnTo>
                      <a:pt x="2608" y="12216"/>
                    </a:lnTo>
                    <a:close/>
                    <a:moveTo>
                      <a:pt x="8418" y="13109"/>
                    </a:moveTo>
                    <a:lnTo>
                      <a:pt x="8418" y="13847"/>
                    </a:lnTo>
                    <a:lnTo>
                      <a:pt x="2608" y="13847"/>
                    </a:lnTo>
                    <a:lnTo>
                      <a:pt x="2608" y="13109"/>
                    </a:lnTo>
                    <a:close/>
                    <a:moveTo>
                      <a:pt x="7370" y="14145"/>
                    </a:moveTo>
                    <a:lnTo>
                      <a:pt x="7370" y="15633"/>
                    </a:lnTo>
                    <a:lnTo>
                      <a:pt x="3656" y="15633"/>
                    </a:lnTo>
                    <a:lnTo>
                      <a:pt x="3656" y="14145"/>
                    </a:lnTo>
                    <a:close/>
                    <a:moveTo>
                      <a:pt x="6037" y="15931"/>
                    </a:moveTo>
                    <a:lnTo>
                      <a:pt x="6037" y="17121"/>
                    </a:lnTo>
                    <a:lnTo>
                      <a:pt x="4989" y="17121"/>
                    </a:lnTo>
                    <a:lnTo>
                      <a:pt x="4989" y="15931"/>
                    </a:lnTo>
                    <a:close/>
                    <a:moveTo>
                      <a:pt x="5513" y="0"/>
                    </a:moveTo>
                    <a:cubicBezTo>
                      <a:pt x="2477" y="0"/>
                      <a:pt x="0" y="2477"/>
                      <a:pt x="0" y="5513"/>
                    </a:cubicBezTo>
                    <a:cubicBezTo>
                      <a:pt x="0" y="7287"/>
                      <a:pt x="822" y="8966"/>
                      <a:pt x="2310" y="10002"/>
                    </a:cubicBezTo>
                    <a:lnTo>
                      <a:pt x="2310" y="10728"/>
                    </a:lnTo>
                    <a:lnTo>
                      <a:pt x="1691" y="10728"/>
                    </a:lnTo>
                    <a:cubicBezTo>
                      <a:pt x="1608" y="10728"/>
                      <a:pt x="1524" y="10775"/>
                      <a:pt x="1524" y="10871"/>
                    </a:cubicBezTo>
                    <a:cubicBezTo>
                      <a:pt x="1524" y="10966"/>
                      <a:pt x="1608" y="11025"/>
                      <a:pt x="1691" y="11025"/>
                    </a:cubicBezTo>
                    <a:lnTo>
                      <a:pt x="2310" y="11025"/>
                    </a:lnTo>
                    <a:lnTo>
                      <a:pt x="2310" y="11764"/>
                    </a:lnTo>
                    <a:lnTo>
                      <a:pt x="1691" y="11764"/>
                    </a:lnTo>
                    <a:cubicBezTo>
                      <a:pt x="1608" y="11764"/>
                      <a:pt x="1524" y="11895"/>
                      <a:pt x="1524" y="11990"/>
                    </a:cubicBezTo>
                    <a:cubicBezTo>
                      <a:pt x="1524" y="12073"/>
                      <a:pt x="1608" y="12216"/>
                      <a:pt x="1691" y="12216"/>
                    </a:cubicBezTo>
                    <a:lnTo>
                      <a:pt x="2310" y="12216"/>
                    </a:lnTo>
                    <a:lnTo>
                      <a:pt x="2310" y="12811"/>
                    </a:lnTo>
                    <a:lnTo>
                      <a:pt x="1691" y="12811"/>
                    </a:lnTo>
                    <a:cubicBezTo>
                      <a:pt x="1608" y="12811"/>
                      <a:pt x="1524" y="12859"/>
                      <a:pt x="1524" y="12954"/>
                    </a:cubicBezTo>
                    <a:cubicBezTo>
                      <a:pt x="1524" y="13049"/>
                      <a:pt x="1608" y="13109"/>
                      <a:pt x="1691" y="13109"/>
                    </a:cubicBezTo>
                    <a:lnTo>
                      <a:pt x="2310" y="13109"/>
                    </a:lnTo>
                    <a:lnTo>
                      <a:pt x="2310" y="13990"/>
                    </a:lnTo>
                    <a:cubicBezTo>
                      <a:pt x="2310" y="14085"/>
                      <a:pt x="2382" y="14145"/>
                      <a:pt x="2477" y="14145"/>
                    </a:cubicBezTo>
                    <a:lnTo>
                      <a:pt x="3358" y="14145"/>
                    </a:lnTo>
                    <a:lnTo>
                      <a:pt x="3358" y="15788"/>
                    </a:lnTo>
                    <a:cubicBezTo>
                      <a:pt x="3358" y="15883"/>
                      <a:pt x="3441" y="15931"/>
                      <a:pt x="3537" y="15931"/>
                    </a:cubicBezTo>
                    <a:lnTo>
                      <a:pt x="4691" y="15931"/>
                    </a:lnTo>
                    <a:lnTo>
                      <a:pt x="4691" y="17348"/>
                    </a:lnTo>
                    <a:cubicBezTo>
                      <a:pt x="4691" y="17431"/>
                      <a:pt x="4787" y="17574"/>
                      <a:pt x="4882" y="17574"/>
                    </a:cubicBezTo>
                    <a:lnTo>
                      <a:pt x="6156" y="17574"/>
                    </a:lnTo>
                    <a:cubicBezTo>
                      <a:pt x="6239" y="17574"/>
                      <a:pt x="6335" y="17431"/>
                      <a:pt x="6335" y="17348"/>
                    </a:cubicBezTo>
                    <a:lnTo>
                      <a:pt x="6335" y="15931"/>
                    </a:lnTo>
                    <a:lnTo>
                      <a:pt x="7501" y="15931"/>
                    </a:lnTo>
                    <a:cubicBezTo>
                      <a:pt x="7585" y="15931"/>
                      <a:pt x="7668" y="15883"/>
                      <a:pt x="7668" y="15788"/>
                    </a:cubicBezTo>
                    <a:lnTo>
                      <a:pt x="7668" y="14145"/>
                    </a:lnTo>
                    <a:lnTo>
                      <a:pt x="8561" y="14145"/>
                    </a:lnTo>
                    <a:cubicBezTo>
                      <a:pt x="8644" y="14145"/>
                      <a:pt x="8716" y="14085"/>
                      <a:pt x="8716" y="13990"/>
                    </a:cubicBezTo>
                    <a:lnTo>
                      <a:pt x="8716" y="13109"/>
                    </a:lnTo>
                    <a:lnTo>
                      <a:pt x="9335" y="13109"/>
                    </a:lnTo>
                    <a:cubicBezTo>
                      <a:pt x="9430" y="13109"/>
                      <a:pt x="9502" y="13049"/>
                      <a:pt x="9502" y="12954"/>
                    </a:cubicBezTo>
                    <a:cubicBezTo>
                      <a:pt x="9502" y="12859"/>
                      <a:pt x="9430" y="12811"/>
                      <a:pt x="9335" y="12811"/>
                    </a:cubicBezTo>
                    <a:lnTo>
                      <a:pt x="8716" y="12811"/>
                    </a:lnTo>
                    <a:lnTo>
                      <a:pt x="8716" y="12216"/>
                    </a:lnTo>
                    <a:lnTo>
                      <a:pt x="9335" y="12216"/>
                    </a:lnTo>
                    <a:cubicBezTo>
                      <a:pt x="9430" y="12216"/>
                      <a:pt x="9502" y="12073"/>
                      <a:pt x="9502" y="11990"/>
                    </a:cubicBezTo>
                    <a:cubicBezTo>
                      <a:pt x="9502" y="11895"/>
                      <a:pt x="9430" y="11764"/>
                      <a:pt x="9335" y="11764"/>
                    </a:cubicBezTo>
                    <a:lnTo>
                      <a:pt x="8716" y="11764"/>
                    </a:lnTo>
                    <a:lnTo>
                      <a:pt x="8716" y="11025"/>
                    </a:lnTo>
                    <a:lnTo>
                      <a:pt x="9335" y="11025"/>
                    </a:lnTo>
                    <a:cubicBezTo>
                      <a:pt x="9430" y="11025"/>
                      <a:pt x="9502" y="10966"/>
                      <a:pt x="9502" y="10871"/>
                    </a:cubicBezTo>
                    <a:cubicBezTo>
                      <a:pt x="9502" y="10775"/>
                      <a:pt x="9430" y="10728"/>
                      <a:pt x="9335" y="10728"/>
                    </a:cubicBezTo>
                    <a:lnTo>
                      <a:pt x="8716" y="10728"/>
                    </a:lnTo>
                    <a:lnTo>
                      <a:pt x="8716" y="10002"/>
                    </a:lnTo>
                    <a:cubicBezTo>
                      <a:pt x="10204" y="8966"/>
                      <a:pt x="11026" y="7287"/>
                      <a:pt x="11026" y="5513"/>
                    </a:cubicBezTo>
                    <a:cubicBezTo>
                      <a:pt x="11026" y="2477"/>
                      <a:pt x="8549" y="0"/>
                      <a:pt x="5513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329" name="Google Shape;2329;p42"/>
              <p:cNvSpPr/>
              <p:nvPr/>
            </p:nvSpPr>
            <p:spPr>
              <a:xfrm>
                <a:off x="3755700" y="1722450"/>
                <a:ext cx="7450" cy="53600"/>
              </a:xfrm>
              <a:custGeom>
                <a:avLst/>
                <a:gdLst/>
                <a:ahLst/>
                <a:cxnLst/>
                <a:rect l="l" t="t" r="r" b="b"/>
                <a:pathLst>
                  <a:path w="298" h="2144" extrusionOk="0">
                    <a:moveTo>
                      <a:pt x="155" y="0"/>
                    </a:moveTo>
                    <a:cubicBezTo>
                      <a:pt x="60" y="0"/>
                      <a:pt x="0" y="72"/>
                      <a:pt x="0" y="167"/>
                    </a:cubicBezTo>
                    <a:lnTo>
                      <a:pt x="0" y="1977"/>
                    </a:lnTo>
                    <a:cubicBezTo>
                      <a:pt x="0" y="2060"/>
                      <a:pt x="60" y="2143"/>
                      <a:pt x="155" y="2143"/>
                    </a:cubicBezTo>
                    <a:cubicBezTo>
                      <a:pt x="238" y="2143"/>
                      <a:pt x="298" y="2060"/>
                      <a:pt x="298" y="1977"/>
                    </a:cubicBezTo>
                    <a:lnTo>
                      <a:pt x="298" y="167"/>
                    </a:lnTo>
                    <a:cubicBezTo>
                      <a:pt x="298" y="72"/>
                      <a:pt x="238" y="0"/>
                      <a:pt x="155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330" name="Google Shape;2330;p42"/>
              <p:cNvSpPr/>
              <p:nvPr/>
            </p:nvSpPr>
            <p:spPr>
              <a:xfrm>
                <a:off x="3810450" y="1729150"/>
                <a:ext cx="20875" cy="51950"/>
              </a:xfrm>
              <a:custGeom>
                <a:avLst/>
                <a:gdLst/>
                <a:ahLst/>
                <a:cxnLst/>
                <a:rect l="l" t="t" r="r" b="b"/>
                <a:pathLst>
                  <a:path w="835" h="2078" extrusionOk="0">
                    <a:moveTo>
                      <a:pt x="648" y="0"/>
                    </a:moveTo>
                    <a:cubicBezTo>
                      <a:pt x="578" y="0"/>
                      <a:pt x="509" y="46"/>
                      <a:pt x="489" y="125"/>
                    </a:cubicBezTo>
                    <a:lnTo>
                      <a:pt x="25" y="1875"/>
                    </a:lnTo>
                    <a:cubicBezTo>
                      <a:pt x="1" y="1959"/>
                      <a:pt x="49" y="2054"/>
                      <a:pt x="132" y="2078"/>
                    </a:cubicBezTo>
                    <a:lnTo>
                      <a:pt x="179" y="2078"/>
                    </a:lnTo>
                    <a:cubicBezTo>
                      <a:pt x="251" y="2078"/>
                      <a:pt x="322" y="2030"/>
                      <a:pt x="346" y="1959"/>
                    </a:cubicBezTo>
                    <a:lnTo>
                      <a:pt x="811" y="209"/>
                    </a:lnTo>
                    <a:cubicBezTo>
                      <a:pt x="834" y="125"/>
                      <a:pt x="787" y="30"/>
                      <a:pt x="691" y="6"/>
                    </a:cubicBezTo>
                    <a:cubicBezTo>
                      <a:pt x="677" y="2"/>
                      <a:pt x="663" y="0"/>
                      <a:pt x="648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331" name="Google Shape;2331;p42"/>
              <p:cNvSpPr/>
              <p:nvPr/>
            </p:nvSpPr>
            <p:spPr>
              <a:xfrm>
                <a:off x="3861350" y="1752550"/>
                <a:ext cx="31875" cy="47600"/>
              </a:xfrm>
              <a:custGeom>
                <a:avLst/>
                <a:gdLst/>
                <a:ahLst/>
                <a:cxnLst/>
                <a:rect l="l" t="t" r="r" b="b"/>
                <a:pathLst>
                  <a:path w="1275" h="1904" extrusionOk="0">
                    <a:moveTo>
                      <a:pt x="1097" y="1"/>
                    </a:moveTo>
                    <a:cubicBezTo>
                      <a:pt x="1036" y="1"/>
                      <a:pt x="978" y="33"/>
                      <a:pt x="953" y="82"/>
                    </a:cubicBezTo>
                    <a:lnTo>
                      <a:pt x="48" y="1654"/>
                    </a:lnTo>
                    <a:cubicBezTo>
                      <a:pt x="1" y="1737"/>
                      <a:pt x="25" y="1832"/>
                      <a:pt x="108" y="1880"/>
                    </a:cubicBezTo>
                    <a:cubicBezTo>
                      <a:pt x="132" y="1892"/>
                      <a:pt x="156" y="1904"/>
                      <a:pt x="191" y="1904"/>
                    </a:cubicBezTo>
                    <a:cubicBezTo>
                      <a:pt x="239" y="1904"/>
                      <a:pt x="299" y="1880"/>
                      <a:pt x="334" y="1820"/>
                    </a:cubicBezTo>
                    <a:lnTo>
                      <a:pt x="1239" y="249"/>
                    </a:lnTo>
                    <a:cubicBezTo>
                      <a:pt x="1275" y="177"/>
                      <a:pt x="1251" y="70"/>
                      <a:pt x="1180" y="23"/>
                    </a:cubicBezTo>
                    <a:cubicBezTo>
                      <a:pt x="1153" y="8"/>
                      <a:pt x="1125" y="1"/>
                      <a:pt x="1097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332" name="Google Shape;2332;p42"/>
              <p:cNvSpPr/>
              <p:nvPr/>
            </p:nvSpPr>
            <p:spPr>
              <a:xfrm>
                <a:off x="3905700" y="1791350"/>
                <a:ext cx="41100" cy="40350"/>
              </a:xfrm>
              <a:custGeom>
                <a:avLst/>
                <a:gdLst/>
                <a:ahLst/>
                <a:cxnLst/>
                <a:rect l="l" t="t" r="r" b="b"/>
                <a:pathLst>
                  <a:path w="1644" h="1614" extrusionOk="0">
                    <a:moveTo>
                      <a:pt x="1470" y="1"/>
                    </a:moveTo>
                    <a:cubicBezTo>
                      <a:pt x="1427" y="1"/>
                      <a:pt x="1382" y="18"/>
                      <a:pt x="1346" y="54"/>
                    </a:cubicBezTo>
                    <a:lnTo>
                      <a:pt x="72" y="1328"/>
                    </a:lnTo>
                    <a:cubicBezTo>
                      <a:pt x="1" y="1400"/>
                      <a:pt x="1" y="1507"/>
                      <a:pt x="72" y="1566"/>
                    </a:cubicBezTo>
                    <a:cubicBezTo>
                      <a:pt x="96" y="1602"/>
                      <a:pt x="144" y="1614"/>
                      <a:pt x="191" y="1614"/>
                    </a:cubicBezTo>
                    <a:cubicBezTo>
                      <a:pt x="227" y="1614"/>
                      <a:pt x="275" y="1602"/>
                      <a:pt x="299" y="1566"/>
                    </a:cubicBezTo>
                    <a:lnTo>
                      <a:pt x="1584" y="292"/>
                    </a:lnTo>
                    <a:cubicBezTo>
                      <a:pt x="1644" y="221"/>
                      <a:pt x="1644" y="114"/>
                      <a:pt x="1584" y="54"/>
                    </a:cubicBezTo>
                    <a:cubicBezTo>
                      <a:pt x="1555" y="18"/>
                      <a:pt x="1513" y="1"/>
                      <a:pt x="1470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333" name="Google Shape;2333;p42"/>
              <p:cNvSpPr/>
              <p:nvPr/>
            </p:nvSpPr>
            <p:spPr>
              <a:xfrm>
                <a:off x="3578875" y="1802000"/>
                <a:ext cx="41100" cy="40425"/>
              </a:xfrm>
              <a:custGeom>
                <a:avLst/>
                <a:gdLst/>
                <a:ahLst/>
                <a:cxnLst/>
                <a:rect l="l" t="t" r="r" b="b"/>
                <a:pathLst>
                  <a:path w="1644" h="1617" extrusionOk="0">
                    <a:moveTo>
                      <a:pt x="187" y="0"/>
                    </a:moveTo>
                    <a:cubicBezTo>
                      <a:pt x="144" y="0"/>
                      <a:pt x="102" y="15"/>
                      <a:pt x="72" y="45"/>
                    </a:cubicBezTo>
                    <a:cubicBezTo>
                      <a:pt x="1" y="116"/>
                      <a:pt x="1" y="212"/>
                      <a:pt x="72" y="283"/>
                    </a:cubicBezTo>
                    <a:lnTo>
                      <a:pt x="1346" y="1557"/>
                    </a:lnTo>
                    <a:cubicBezTo>
                      <a:pt x="1382" y="1593"/>
                      <a:pt x="1418" y="1616"/>
                      <a:pt x="1465" y="1616"/>
                    </a:cubicBezTo>
                    <a:cubicBezTo>
                      <a:pt x="1513" y="1616"/>
                      <a:pt x="1549" y="1593"/>
                      <a:pt x="1584" y="1569"/>
                    </a:cubicBezTo>
                    <a:cubicBezTo>
                      <a:pt x="1644" y="1497"/>
                      <a:pt x="1644" y="1390"/>
                      <a:pt x="1584" y="1331"/>
                    </a:cubicBezTo>
                    <a:lnTo>
                      <a:pt x="310" y="45"/>
                    </a:lnTo>
                    <a:cubicBezTo>
                      <a:pt x="275" y="15"/>
                      <a:pt x="230" y="0"/>
                      <a:pt x="187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334" name="Google Shape;2334;p42"/>
              <p:cNvSpPr/>
              <p:nvPr/>
            </p:nvSpPr>
            <p:spPr>
              <a:xfrm>
                <a:off x="3630075" y="1760150"/>
                <a:ext cx="32175" cy="47450"/>
              </a:xfrm>
              <a:custGeom>
                <a:avLst/>
                <a:gdLst/>
                <a:ahLst/>
                <a:cxnLst/>
                <a:rect l="l" t="t" r="r" b="b"/>
                <a:pathLst>
                  <a:path w="1287" h="1898" extrusionOk="0">
                    <a:moveTo>
                      <a:pt x="184" y="0"/>
                    </a:moveTo>
                    <a:cubicBezTo>
                      <a:pt x="159" y="0"/>
                      <a:pt x="133" y="6"/>
                      <a:pt x="108" y="16"/>
                    </a:cubicBezTo>
                    <a:cubicBezTo>
                      <a:pt x="36" y="64"/>
                      <a:pt x="1" y="171"/>
                      <a:pt x="48" y="242"/>
                    </a:cubicBezTo>
                    <a:lnTo>
                      <a:pt x="953" y="1814"/>
                    </a:lnTo>
                    <a:cubicBezTo>
                      <a:pt x="989" y="1874"/>
                      <a:pt x="1037" y="1897"/>
                      <a:pt x="1096" y="1897"/>
                    </a:cubicBezTo>
                    <a:cubicBezTo>
                      <a:pt x="1132" y="1897"/>
                      <a:pt x="1156" y="1886"/>
                      <a:pt x="1179" y="1874"/>
                    </a:cubicBezTo>
                    <a:cubicBezTo>
                      <a:pt x="1263" y="1826"/>
                      <a:pt x="1287" y="1731"/>
                      <a:pt x="1239" y="1647"/>
                    </a:cubicBezTo>
                    <a:lnTo>
                      <a:pt x="334" y="88"/>
                    </a:lnTo>
                    <a:cubicBezTo>
                      <a:pt x="301" y="29"/>
                      <a:pt x="244" y="0"/>
                      <a:pt x="184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335" name="Google Shape;2335;p42"/>
              <p:cNvSpPr/>
              <p:nvPr/>
            </p:nvSpPr>
            <p:spPr>
              <a:xfrm>
                <a:off x="3690800" y="1733000"/>
                <a:ext cx="20850" cy="51975"/>
              </a:xfrm>
              <a:custGeom>
                <a:avLst/>
                <a:gdLst/>
                <a:ahLst/>
                <a:cxnLst/>
                <a:rect l="l" t="t" r="r" b="b"/>
                <a:pathLst>
                  <a:path w="834" h="2079" extrusionOk="0">
                    <a:moveTo>
                      <a:pt x="187" y="1"/>
                    </a:moveTo>
                    <a:cubicBezTo>
                      <a:pt x="172" y="1"/>
                      <a:pt x="158" y="3"/>
                      <a:pt x="143" y="7"/>
                    </a:cubicBezTo>
                    <a:cubicBezTo>
                      <a:pt x="48" y="31"/>
                      <a:pt x="1" y="126"/>
                      <a:pt x="24" y="209"/>
                    </a:cubicBezTo>
                    <a:lnTo>
                      <a:pt x="489" y="1960"/>
                    </a:lnTo>
                    <a:cubicBezTo>
                      <a:pt x="513" y="2031"/>
                      <a:pt x="584" y="2079"/>
                      <a:pt x="655" y="2079"/>
                    </a:cubicBezTo>
                    <a:lnTo>
                      <a:pt x="691" y="2079"/>
                    </a:lnTo>
                    <a:cubicBezTo>
                      <a:pt x="786" y="2055"/>
                      <a:pt x="834" y="1960"/>
                      <a:pt x="810" y="1876"/>
                    </a:cubicBezTo>
                    <a:lnTo>
                      <a:pt x="346" y="126"/>
                    </a:lnTo>
                    <a:cubicBezTo>
                      <a:pt x="326" y="47"/>
                      <a:pt x="257" y="1"/>
                      <a:pt x="187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336" name="Google Shape;2336;p42"/>
              <p:cNvSpPr/>
              <p:nvPr/>
            </p:nvSpPr>
            <p:spPr>
              <a:xfrm>
                <a:off x="3658950" y="1822750"/>
                <a:ext cx="219400" cy="173550"/>
              </a:xfrm>
              <a:custGeom>
                <a:avLst/>
                <a:gdLst/>
                <a:ahLst/>
                <a:cxnLst/>
                <a:rect l="l" t="t" r="r" b="b"/>
                <a:pathLst>
                  <a:path w="8776" h="6942" extrusionOk="0">
                    <a:moveTo>
                      <a:pt x="4096" y="1"/>
                    </a:moveTo>
                    <a:cubicBezTo>
                      <a:pt x="4013" y="1"/>
                      <a:pt x="3942" y="84"/>
                      <a:pt x="3930" y="155"/>
                    </a:cubicBezTo>
                    <a:lnTo>
                      <a:pt x="3775" y="1215"/>
                    </a:lnTo>
                    <a:cubicBezTo>
                      <a:pt x="3620" y="1239"/>
                      <a:pt x="3477" y="1287"/>
                      <a:pt x="3346" y="1334"/>
                    </a:cubicBezTo>
                    <a:lnTo>
                      <a:pt x="2691" y="513"/>
                    </a:lnTo>
                    <a:cubicBezTo>
                      <a:pt x="2654" y="475"/>
                      <a:pt x="2607" y="452"/>
                      <a:pt x="2559" y="452"/>
                    </a:cubicBezTo>
                    <a:cubicBezTo>
                      <a:pt x="2531" y="452"/>
                      <a:pt x="2503" y="459"/>
                      <a:pt x="2477" y="477"/>
                    </a:cubicBezTo>
                    <a:lnTo>
                      <a:pt x="1953" y="775"/>
                    </a:lnTo>
                    <a:cubicBezTo>
                      <a:pt x="1882" y="810"/>
                      <a:pt x="1846" y="906"/>
                      <a:pt x="1882" y="977"/>
                    </a:cubicBezTo>
                    <a:lnTo>
                      <a:pt x="2263" y="1965"/>
                    </a:lnTo>
                    <a:cubicBezTo>
                      <a:pt x="2156" y="2060"/>
                      <a:pt x="2048" y="2168"/>
                      <a:pt x="1953" y="2275"/>
                    </a:cubicBezTo>
                    <a:lnTo>
                      <a:pt x="965" y="1894"/>
                    </a:lnTo>
                    <a:cubicBezTo>
                      <a:pt x="946" y="1884"/>
                      <a:pt x="926" y="1880"/>
                      <a:pt x="906" y="1880"/>
                    </a:cubicBezTo>
                    <a:cubicBezTo>
                      <a:pt x="851" y="1880"/>
                      <a:pt x="797" y="1913"/>
                      <a:pt x="763" y="1965"/>
                    </a:cubicBezTo>
                    <a:lnTo>
                      <a:pt x="465" y="2489"/>
                    </a:lnTo>
                    <a:cubicBezTo>
                      <a:pt x="417" y="2561"/>
                      <a:pt x="441" y="2644"/>
                      <a:pt x="501" y="2703"/>
                    </a:cubicBezTo>
                    <a:lnTo>
                      <a:pt x="1334" y="3358"/>
                    </a:lnTo>
                    <a:cubicBezTo>
                      <a:pt x="1286" y="3489"/>
                      <a:pt x="1239" y="3632"/>
                      <a:pt x="1215" y="3787"/>
                    </a:cubicBezTo>
                    <a:lnTo>
                      <a:pt x="155" y="3942"/>
                    </a:lnTo>
                    <a:cubicBezTo>
                      <a:pt x="72" y="3954"/>
                      <a:pt x="1" y="4025"/>
                      <a:pt x="1" y="4108"/>
                    </a:cubicBezTo>
                    <a:lnTo>
                      <a:pt x="1" y="4704"/>
                    </a:lnTo>
                    <a:cubicBezTo>
                      <a:pt x="1" y="4787"/>
                      <a:pt x="72" y="4858"/>
                      <a:pt x="155" y="4870"/>
                    </a:cubicBezTo>
                    <a:lnTo>
                      <a:pt x="1203" y="5025"/>
                    </a:lnTo>
                    <a:cubicBezTo>
                      <a:pt x="1239" y="5180"/>
                      <a:pt x="1275" y="5323"/>
                      <a:pt x="1322" y="5466"/>
                    </a:cubicBezTo>
                    <a:lnTo>
                      <a:pt x="501" y="6120"/>
                    </a:lnTo>
                    <a:cubicBezTo>
                      <a:pt x="441" y="6168"/>
                      <a:pt x="417" y="6263"/>
                      <a:pt x="465" y="6335"/>
                    </a:cubicBezTo>
                    <a:lnTo>
                      <a:pt x="763" y="6859"/>
                    </a:lnTo>
                    <a:cubicBezTo>
                      <a:pt x="798" y="6906"/>
                      <a:pt x="858" y="6942"/>
                      <a:pt x="905" y="6942"/>
                    </a:cubicBezTo>
                    <a:cubicBezTo>
                      <a:pt x="929" y="6942"/>
                      <a:pt x="953" y="6930"/>
                      <a:pt x="965" y="6930"/>
                    </a:cubicBezTo>
                    <a:lnTo>
                      <a:pt x="2060" y="6490"/>
                    </a:lnTo>
                    <a:cubicBezTo>
                      <a:pt x="2144" y="6466"/>
                      <a:pt x="2191" y="6359"/>
                      <a:pt x="2156" y="6275"/>
                    </a:cubicBezTo>
                    <a:cubicBezTo>
                      <a:pt x="2127" y="6209"/>
                      <a:pt x="2061" y="6173"/>
                      <a:pt x="1993" y="6173"/>
                    </a:cubicBezTo>
                    <a:cubicBezTo>
                      <a:pt x="1976" y="6173"/>
                      <a:pt x="1958" y="6175"/>
                      <a:pt x="1941" y="6180"/>
                    </a:cubicBezTo>
                    <a:lnTo>
                      <a:pt x="977" y="6561"/>
                    </a:lnTo>
                    <a:lnTo>
                      <a:pt x="822" y="6287"/>
                    </a:lnTo>
                    <a:lnTo>
                      <a:pt x="1632" y="5644"/>
                    </a:lnTo>
                    <a:cubicBezTo>
                      <a:pt x="1691" y="5597"/>
                      <a:pt x="1703" y="5525"/>
                      <a:pt x="1679" y="5454"/>
                    </a:cubicBezTo>
                    <a:cubicBezTo>
                      <a:pt x="1608" y="5263"/>
                      <a:pt x="1548" y="5061"/>
                      <a:pt x="1525" y="4858"/>
                    </a:cubicBezTo>
                    <a:cubicBezTo>
                      <a:pt x="1513" y="4787"/>
                      <a:pt x="1417" y="4727"/>
                      <a:pt x="1346" y="4716"/>
                    </a:cubicBezTo>
                    <a:lnTo>
                      <a:pt x="298" y="4561"/>
                    </a:lnTo>
                    <a:lnTo>
                      <a:pt x="298" y="4251"/>
                    </a:lnTo>
                    <a:lnTo>
                      <a:pt x="1346" y="4096"/>
                    </a:lnTo>
                    <a:cubicBezTo>
                      <a:pt x="1417" y="4085"/>
                      <a:pt x="1489" y="4025"/>
                      <a:pt x="1501" y="3954"/>
                    </a:cubicBezTo>
                    <a:cubicBezTo>
                      <a:pt x="1537" y="3751"/>
                      <a:pt x="1596" y="3549"/>
                      <a:pt x="1667" y="3358"/>
                    </a:cubicBezTo>
                    <a:cubicBezTo>
                      <a:pt x="1703" y="3287"/>
                      <a:pt x="1679" y="3215"/>
                      <a:pt x="1620" y="3168"/>
                    </a:cubicBezTo>
                    <a:lnTo>
                      <a:pt x="822" y="2525"/>
                    </a:lnTo>
                    <a:lnTo>
                      <a:pt x="977" y="2251"/>
                    </a:lnTo>
                    <a:lnTo>
                      <a:pt x="1941" y="2632"/>
                    </a:lnTo>
                    <a:cubicBezTo>
                      <a:pt x="1960" y="2638"/>
                      <a:pt x="1978" y="2641"/>
                      <a:pt x="1996" y="2641"/>
                    </a:cubicBezTo>
                    <a:cubicBezTo>
                      <a:pt x="2048" y="2641"/>
                      <a:pt x="2097" y="2617"/>
                      <a:pt x="2132" y="2572"/>
                    </a:cubicBezTo>
                    <a:cubicBezTo>
                      <a:pt x="2251" y="2418"/>
                      <a:pt x="2406" y="2275"/>
                      <a:pt x="2572" y="2144"/>
                    </a:cubicBezTo>
                    <a:cubicBezTo>
                      <a:pt x="2632" y="2096"/>
                      <a:pt x="2644" y="2013"/>
                      <a:pt x="2620" y="1953"/>
                    </a:cubicBezTo>
                    <a:lnTo>
                      <a:pt x="2239" y="989"/>
                    </a:lnTo>
                    <a:lnTo>
                      <a:pt x="2513" y="834"/>
                    </a:lnTo>
                    <a:lnTo>
                      <a:pt x="3156" y="1644"/>
                    </a:lnTo>
                    <a:cubicBezTo>
                      <a:pt x="3191" y="1679"/>
                      <a:pt x="3245" y="1701"/>
                      <a:pt x="3294" y="1701"/>
                    </a:cubicBezTo>
                    <a:cubicBezTo>
                      <a:pt x="3313" y="1701"/>
                      <a:pt x="3330" y="1698"/>
                      <a:pt x="3346" y="1691"/>
                    </a:cubicBezTo>
                    <a:cubicBezTo>
                      <a:pt x="3537" y="1620"/>
                      <a:pt x="3739" y="1560"/>
                      <a:pt x="3942" y="1525"/>
                    </a:cubicBezTo>
                    <a:cubicBezTo>
                      <a:pt x="4013" y="1525"/>
                      <a:pt x="4073" y="1429"/>
                      <a:pt x="4084" y="1358"/>
                    </a:cubicBezTo>
                    <a:lnTo>
                      <a:pt x="4239" y="298"/>
                    </a:lnTo>
                    <a:lnTo>
                      <a:pt x="4561" y="298"/>
                    </a:lnTo>
                    <a:lnTo>
                      <a:pt x="4715" y="1358"/>
                    </a:lnTo>
                    <a:cubicBezTo>
                      <a:pt x="4715" y="1429"/>
                      <a:pt x="4775" y="1501"/>
                      <a:pt x="4846" y="1513"/>
                    </a:cubicBezTo>
                    <a:cubicBezTo>
                      <a:pt x="5061" y="1548"/>
                      <a:pt x="5263" y="1608"/>
                      <a:pt x="5442" y="1679"/>
                    </a:cubicBezTo>
                    <a:cubicBezTo>
                      <a:pt x="5464" y="1687"/>
                      <a:pt x="5488" y="1691"/>
                      <a:pt x="5511" y="1691"/>
                    </a:cubicBezTo>
                    <a:cubicBezTo>
                      <a:pt x="5561" y="1691"/>
                      <a:pt x="5608" y="1673"/>
                      <a:pt x="5632" y="1632"/>
                    </a:cubicBezTo>
                    <a:lnTo>
                      <a:pt x="6275" y="834"/>
                    </a:lnTo>
                    <a:lnTo>
                      <a:pt x="6549" y="989"/>
                    </a:lnTo>
                    <a:lnTo>
                      <a:pt x="6180" y="1953"/>
                    </a:lnTo>
                    <a:cubicBezTo>
                      <a:pt x="6144" y="2013"/>
                      <a:pt x="6168" y="2096"/>
                      <a:pt x="6228" y="2144"/>
                    </a:cubicBezTo>
                    <a:cubicBezTo>
                      <a:pt x="6394" y="2275"/>
                      <a:pt x="6537" y="2418"/>
                      <a:pt x="6668" y="2572"/>
                    </a:cubicBezTo>
                    <a:cubicBezTo>
                      <a:pt x="6695" y="2617"/>
                      <a:pt x="6747" y="2641"/>
                      <a:pt x="6797" y="2641"/>
                    </a:cubicBezTo>
                    <a:cubicBezTo>
                      <a:pt x="6814" y="2641"/>
                      <a:pt x="6831" y="2638"/>
                      <a:pt x="6847" y="2632"/>
                    </a:cubicBezTo>
                    <a:lnTo>
                      <a:pt x="7811" y="2251"/>
                    </a:lnTo>
                    <a:lnTo>
                      <a:pt x="7978" y="2525"/>
                    </a:lnTo>
                    <a:lnTo>
                      <a:pt x="7168" y="3168"/>
                    </a:lnTo>
                    <a:cubicBezTo>
                      <a:pt x="7109" y="3215"/>
                      <a:pt x="7085" y="3287"/>
                      <a:pt x="7121" y="3358"/>
                    </a:cubicBezTo>
                    <a:cubicBezTo>
                      <a:pt x="7192" y="3549"/>
                      <a:pt x="7240" y="3751"/>
                      <a:pt x="7275" y="3954"/>
                    </a:cubicBezTo>
                    <a:cubicBezTo>
                      <a:pt x="7287" y="4025"/>
                      <a:pt x="7371" y="4085"/>
                      <a:pt x="7442" y="4096"/>
                    </a:cubicBezTo>
                    <a:lnTo>
                      <a:pt x="8478" y="4251"/>
                    </a:lnTo>
                    <a:lnTo>
                      <a:pt x="8478" y="4561"/>
                    </a:lnTo>
                    <a:lnTo>
                      <a:pt x="7442" y="4716"/>
                    </a:lnTo>
                    <a:cubicBezTo>
                      <a:pt x="7371" y="4727"/>
                      <a:pt x="7299" y="4787"/>
                      <a:pt x="7287" y="4858"/>
                    </a:cubicBezTo>
                    <a:cubicBezTo>
                      <a:pt x="7252" y="5061"/>
                      <a:pt x="7192" y="5251"/>
                      <a:pt x="7121" y="5454"/>
                    </a:cubicBezTo>
                    <a:cubicBezTo>
                      <a:pt x="7097" y="5525"/>
                      <a:pt x="7109" y="5597"/>
                      <a:pt x="7168" y="5644"/>
                    </a:cubicBezTo>
                    <a:lnTo>
                      <a:pt x="7978" y="6287"/>
                    </a:lnTo>
                    <a:lnTo>
                      <a:pt x="7811" y="6561"/>
                    </a:lnTo>
                    <a:lnTo>
                      <a:pt x="6847" y="6180"/>
                    </a:lnTo>
                    <a:cubicBezTo>
                      <a:pt x="6830" y="6175"/>
                      <a:pt x="6812" y="6173"/>
                      <a:pt x="6795" y="6173"/>
                    </a:cubicBezTo>
                    <a:cubicBezTo>
                      <a:pt x="6727" y="6173"/>
                      <a:pt x="6661" y="6209"/>
                      <a:pt x="6632" y="6275"/>
                    </a:cubicBezTo>
                    <a:cubicBezTo>
                      <a:pt x="6609" y="6359"/>
                      <a:pt x="6644" y="6466"/>
                      <a:pt x="6728" y="6490"/>
                    </a:cubicBezTo>
                    <a:lnTo>
                      <a:pt x="7823" y="6918"/>
                    </a:lnTo>
                    <a:cubicBezTo>
                      <a:pt x="7849" y="6929"/>
                      <a:pt x="7875" y="6935"/>
                      <a:pt x="7899" y="6935"/>
                    </a:cubicBezTo>
                    <a:cubicBezTo>
                      <a:pt x="7953" y="6935"/>
                      <a:pt x="8001" y="6908"/>
                      <a:pt x="8025" y="6859"/>
                    </a:cubicBezTo>
                    <a:lnTo>
                      <a:pt x="8335" y="6335"/>
                    </a:lnTo>
                    <a:cubicBezTo>
                      <a:pt x="8371" y="6263"/>
                      <a:pt x="8359" y="6168"/>
                      <a:pt x="8287" y="6120"/>
                    </a:cubicBezTo>
                    <a:lnTo>
                      <a:pt x="7466" y="5466"/>
                    </a:lnTo>
                    <a:cubicBezTo>
                      <a:pt x="7513" y="5323"/>
                      <a:pt x="7549" y="5168"/>
                      <a:pt x="7585" y="5025"/>
                    </a:cubicBezTo>
                    <a:lnTo>
                      <a:pt x="8633" y="4870"/>
                    </a:lnTo>
                    <a:cubicBezTo>
                      <a:pt x="8716" y="4858"/>
                      <a:pt x="8776" y="4787"/>
                      <a:pt x="8776" y="4704"/>
                    </a:cubicBezTo>
                    <a:lnTo>
                      <a:pt x="8776" y="4108"/>
                    </a:lnTo>
                    <a:cubicBezTo>
                      <a:pt x="8776" y="4025"/>
                      <a:pt x="8716" y="3954"/>
                      <a:pt x="8633" y="3942"/>
                    </a:cubicBezTo>
                    <a:lnTo>
                      <a:pt x="7585" y="3787"/>
                    </a:lnTo>
                    <a:cubicBezTo>
                      <a:pt x="7561" y="3644"/>
                      <a:pt x="7513" y="3501"/>
                      <a:pt x="7466" y="3358"/>
                    </a:cubicBezTo>
                    <a:lnTo>
                      <a:pt x="8287" y="2703"/>
                    </a:lnTo>
                    <a:cubicBezTo>
                      <a:pt x="8359" y="2644"/>
                      <a:pt x="8371" y="2561"/>
                      <a:pt x="8335" y="2489"/>
                    </a:cubicBezTo>
                    <a:lnTo>
                      <a:pt x="8025" y="1965"/>
                    </a:lnTo>
                    <a:cubicBezTo>
                      <a:pt x="7999" y="1913"/>
                      <a:pt x="7948" y="1880"/>
                      <a:pt x="7889" y="1880"/>
                    </a:cubicBezTo>
                    <a:cubicBezTo>
                      <a:pt x="7868" y="1880"/>
                      <a:pt x="7845" y="1884"/>
                      <a:pt x="7823" y="1894"/>
                    </a:cubicBezTo>
                    <a:lnTo>
                      <a:pt x="6847" y="2275"/>
                    </a:lnTo>
                    <a:cubicBezTo>
                      <a:pt x="6751" y="2168"/>
                      <a:pt x="6644" y="2060"/>
                      <a:pt x="6525" y="1965"/>
                    </a:cubicBezTo>
                    <a:lnTo>
                      <a:pt x="6918" y="977"/>
                    </a:lnTo>
                    <a:cubicBezTo>
                      <a:pt x="6942" y="906"/>
                      <a:pt x="6918" y="822"/>
                      <a:pt x="6847" y="775"/>
                    </a:cubicBezTo>
                    <a:lnTo>
                      <a:pt x="6323" y="477"/>
                    </a:lnTo>
                    <a:cubicBezTo>
                      <a:pt x="6297" y="459"/>
                      <a:pt x="6267" y="452"/>
                      <a:pt x="6238" y="452"/>
                    </a:cubicBezTo>
                    <a:cubicBezTo>
                      <a:pt x="6188" y="452"/>
                      <a:pt x="6139" y="475"/>
                      <a:pt x="6109" y="513"/>
                    </a:cubicBezTo>
                    <a:lnTo>
                      <a:pt x="5454" y="1334"/>
                    </a:lnTo>
                    <a:cubicBezTo>
                      <a:pt x="5311" y="1287"/>
                      <a:pt x="5168" y="1251"/>
                      <a:pt x="5025" y="1227"/>
                    </a:cubicBezTo>
                    <a:lnTo>
                      <a:pt x="4858" y="155"/>
                    </a:lnTo>
                    <a:cubicBezTo>
                      <a:pt x="4846" y="84"/>
                      <a:pt x="4787" y="1"/>
                      <a:pt x="4704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sp>
          <p:nvSpPr>
            <p:cNvPr id="2337" name="Google Shape;2337;p42"/>
            <p:cNvSpPr/>
            <p:nvPr/>
          </p:nvSpPr>
          <p:spPr>
            <a:xfrm>
              <a:off x="3330050" y="1583475"/>
              <a:ext cx="900125" cy="856350"/>
            </a:xfrm>
            <a:custGeom>
              <a:avLst/>
              <a:gdLst/>
              <a:ahLst/>
              <a:cxnLst/>
              <a:rect l="l" t="t" r="r" b="b"/>
              <a:pathLst>
                <a:path w="36005" h="34254" extrusionOk="0">
                  <a:moveTo>
                    <a:pt x="17223" y="0"/>
                  </a:moveTo>
                  <a:cubicBezTo>
                    <a:pt x="12719" y="0"/>
                    <a:pt x="8224" y="1761"/>
                    <a:pt x="4870" y="5262"/>
                  </a:cubicBezTo>
                  <a:cubicBezTo>
                    <a:pt x="1691" y="8560"/>
                    <a:pt x="0" y="12905"/>
                    <a:pt x="95" y="17477"/>
                  </a:cubicBezTo>
                  <a:cubicBezTo>
                    <a:pt x="191" y="22061"/>
                    <a:pt x="2060" y="26324"/>
                    <a:pt x="5358" y="29491"/>
                  </a:cubicBezTo>
                  <a:cubicBezTo>
                    <a:pt x="8632" y="32634"/>
                    <a:pt x="12930" y="34253"/>
                    <a:pt x="17252" y="34253"/>
                  </a:cubicBezTo>
                  <a:cubicBezTo>
                    <a:pt x="20610" y="34253"/>
                    <a:pt x="23979" y="33277"/>
                    <a:pt x="26885" y="31289"/>
                  </a:cubicBezTo>
                  <a:lnTo>
                    <a:pt x="26706" y="31015"/>
                  </a:lnTo>
                  <a:cubicBezTo>
                    <a:pt x="23852" y="32968"/>
                    <a:pt x="20547" y="33925"/>
                    <a:pt x="17254" y="33925"/>
                  </a:cubicBezTo>
                  <a:cubicBezTo>
                    <a:pt x="13017" y="33925"/>
                    <a:pt x="8800" y="32341"/>
                    <a:pt x="5584" y="29253"/>
                  </a:cubicBezTo>
                  <a:cubicBezTo>
                    <a:pt x="2346" y="26145"/>
                    <a:pt x="512" y="21966"/>
                    <a:pt x="417" y="17477"/>
                  </a:cubicBezTo>
                  <a:cubicBezTo>
                    <a:pt x="334" y="12989"/>
                    <a:pt x="1989" y="8726"/>
                    <a:pt x="5096" y="5488"/>
                  </a:cubicBezTo>
                  <a:cubicBezTo>
                    <a:pt x="8397" y="2053"/>
                    <a:pt x="12812" y="324"/>
                    <a:pt x="17232" y="324"/>
                  </a:cubicBezTo>
                  <a:cubicBezTo>
                    <a:pt x="21422" y="324"/>
                    <a:pt x="25617" y="1877"/>
                    <a:pt x="28873" y="5000"/>
                  </a:cubicBezTo>
                  <a:cubicBezTo>
                    <a:pt x="34409" y="10322"/>
                    <a:pt x="35648" y="18692"/>
                    <a:pt x="31885" y="25371"/>
                  </a:cubicBezTo>
                  <a:lnTo>
                    <a:pt x="32171" y="25526"/>
                  </a:lnTo>
                  <a:cubicBezTo>
                    <a:pt x="36005" y="18728"/>
                    <a:pt x="34743" y="10191"/>
                    <a:pt x="29099" y="4773"/>
                  </a:cubicBezTo>
                  <a:cubicBezTo>
                    <a:pt x="25778" y="1585"/>
                    <a:pt x="21496" y="0"/>
                    <a:pt x="17223" y="0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2359" name="Google Shape;2359;p42"/>
          <p:cNvGrpSpPr/>
          <p:nvPr/>
        </p:nvGrpSpPr>
        <p:grpSpPr>
          <a:xfrm>
            <a:off x="7279190" y="1963967"/>
            <a:ext cx="2156633" cy="1812167"/>
            <a:chOff x="6190225" y="1531650"/>
            <a:chExt cx="1617475" cy="1359125"/>
          </a:xfrm>
        </p:grpSpPr>
        <p:sp>
          <p:nvSpPr>
            <p:cNvPr id="2360" name="Google Shape;2360;p42"/>
            <p:cNvSpPr/>
            <p:nvPr/>
          </p:nvSpPr>
          <p:spPr>
            <a:xfrm>
              <a:off x="6190225" y="2625225"/>
              <a:ext cx="1617475" cy="265550"/>
            </a:xfrm>
            <a:custGeom>
              <a:avLst/>
              <a:gdLst/>
              <a:ahLst/>
              <a:cxnLst/>
              <a:rect l="l" t="t" r="r" b="b"/>
              <a:pathLst>
                <a:path w="64699" h="10622" extrusionOk="0">
                  <a:moveTo>
                    <a:pt x="0" y="1"/>
                  </a:moveTo>
                  <a:lnTo>
                    <a:pt x="0" y="10621"/>
                  </a:lnTo>
                  <a:lnTo>
                    <a:pt x="60722" y="10621"/>
                  </a:lnTo>
                  <a:cubicBezTo>
                    <a:pt x="62901" y="10621"/>
                    <a:pt x="64699" y="8228"/>
                    <a:pt x="64699" y="5311"/>
                  </a:cubicBezTo>
                  <a:cubicBezTo>
                    <a:pt x="64699" y="2382"/>
                    <a:pt x="62901" y="1"/>
                    <a:pt x="60722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Linea de Carrera</a:t>
              </a:r>
              <a:endParaRPr dirty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361" name="Google Shape;2361;p42"/>
            <p:cNvSpPr/>
            <p:nvPr/>
          </p:nvSpPr>
          <p:spPr>
            <a:xfrm>
              <a:off x="6472700" y="1531650"/>
              <a:ext cx="954000" cy="954000"/>
            </a:xfrm>
            <a:custGeom>
              <a:avLst/>
              <a:gdLst/>
              <a:ahLst/>
              <a:cxnLst/>
              <a:rect l="l" t="t" r="r" b="b"/>
              <a:pathLst>
                <a:path w="38160" h="38160" extrusionOk="0">
                  <a:moveTo>
                    <a:pt x="19074" y="0"/>
                  </a:moveTo>
                  <a:cubicBezTo>
                    <a:pt x="13038" y="0"/>
                    <a:pt x="7489" y="2763"/>
                    <a:pt x="3846" y="7597"/>
                  </a:cubicBezTo>
                  <a:cubicBezTo>
                    <a:pt x="3715" y="7763"/>
                    <a:pt x="3751" y="8001"/>
                    <a:pt x="3918" y="8120"/>
                  </a:cubicBezTo>
                  <a:cubicBezTo>
                    <a:pt x="3986" y="8174"/>
                    <a:pt x="4067" y="8200"/>
                    <a:pt x="4147" y="8200"/>
                  </a:cubicBezTo>
                  <a:cubicBezTo>
                    <a:pt x="4262" y="8200"/>
                    <a:pt x="4376" y="8147"/>
                    <a:pt x="4453" y="8049"/>
                  </a:cubicBezTo>
                  <a:cubicBezTo>
                    <a:pt x="7954" y="3417"/>
                    <a:pt x="13276" y="762"/>
                    <a:pt x="19074" y="762"/>
                  </a:cubicBezTo>
                  <a:cubicBezTo>
                    <a:pt x="29183" y="762"/>
                    <a:pt x="37398" y="8978"/>
                    <a:pt x="37398" y="19074"/>
                  </a:cubicBezTo>
                  <a:cubicBezTo>
                    <a:pt x="37398" y="29183"/>
                    <a:pt x="29183" y="37398"/>
                    <a:pt x="19074" y="37398"/>
                  </a:cubicBezTo>
                  <a:cubicBezTo>
                    <a:pt x="8978" y="37398"/>
                    <a:pt x="762" y="29183"/>
                    <a:pt x="762" y="19074"/>
                  </a:cubicBezTo>
                  <a:cubicBezTo>
                    <a:pt x="762" y="18872"/>
                    <a:pt x="584" y="18693"/>
                    <a:pt x="381" y="18693"/>
                  </a:cubicBezTo>
                  <a:cubicBezTo>
                    <a:pt x="167" y="18693"/>
                    <a:pt x="0" y="18872"/>
                    <a:pt x="0" y="19074"/>
                  </a:cubicBezTo>
                  <a:cubicBezTo>
                    <a:pt x="0" y="29599"/>
                    <a:pt x="8549" y="38160"/>
                    <a:pt x="19074" y="38160"/>
                  </a:cubicBezTo>
                  <a:cubicBezTo>
                    <a:pt x="29599" y="38160"/>
                    <a:pt x="38160" y="29599"/>
                    <a:pt x="38160" y="19074"/>
                  </a:cubicBezTo>
                  <a:cubicBezTo>
                    <a:pt x="38160" y="8561"/>
                    <a:pt x="29599" y="0"/>
                    <a:pt x="19074" y="0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62" name="Google Shape;2362;p42"/>
            <p:cNvSpPr/>
            <p:nvPr/>
          </p:nvSpPr>
          <p:spPr>
            <a:xfrm>
              <a:off x="6940025" y="2466575"/>
              <a:ext cx="19075" cy="236675"/>
            </a:xfrm>
            <a:custGeom>
              <a:avLst/>
              <a:gdLst/>
              <a:ahLst/>
              <a:cxnLst/>
              <a:rect l="l" t="t" r="r" b="b"/>
              <a:pathLst>
                <a:path w="763" h="9467" extrusionOk="0">
                  <a:moveTo>
                    <a:pt x="381" y="1"/>
                  </a:moveTo>
                  <a:cubicBezTo>
                    <a:pt x="167" y="1"/>
                    <a:pt x="0" y="168"/>
                    <a:pt x="0" y="382"/>
                  </a:cubicBezTo>
                  <a:lnTo>
                    <a:pt x="0" y="9085"/>
                  </a:lnTo>
                  <a:cubicBezTo>
                    <a:pt x="0" y="9300"/>
                    <a:pt x="167" y="9466"/>
                    <a:pt x="381" y="9466"/>
                  </a:cubicBezTo>
                  <a:cubicBezTo>
                    <a:pt x="596" y="9466"/>
                    <a:pt x="762" y="9300"/>
                    <a:pt x="762" y="9085"/>
                  </a:cubicBezTo>
                  <a:lnTo>
                    <a:pt x="762" y="382"/>
                  </a:lnTo>
                  <a:cubicBezTo>
                    <a:pt x="762" y="168"/>
                    <a:pt x="596" y="1"/>
                    <a:pt x="381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grpSp>
          <p:nvGrpSpPr>
            <p:cNvPr id="2363" name="Google Shape;2363;p42"/>
            <p:cNvGrpSpPr/>
            <p:nvPr/>
          </p:nvGrpSpPr>
          <p:grpSpPr>
            <a:xfrm>
              <a:off x="6680175" y="1726600"/>
              <a:ext cx="554550" cy="539100"/>
              <a:chOff x="6680175" y="1726600"/>
              <a:chExt cx="554550" cy="539100"/>
            </a:xfrm>
          </p:grpSpPr>
          <p:sp>
            <p:nvSpPr>
              <p:cNvPr id="2364" name="Google Shape;2364;p42"/>
              <p:cNvSpPr/>
              <p:nvPr/>
            </p:nvSpPr>
            <p:spPr>
              <a:xfrm>
                <a:off x="6680175" y="1726600"/>
                <a:ext cx="554550" cy="367650"/>
              </a:xfrm>
              <a:custGeom>
                <a:avLst/>
                <a:gdLst/>
                <a:ahLst/>
                <a:cxnLst/>
                <a:rect l="l" t="t" r="r" b="b"/>
                <a:pathLst>
                  <a:path w="22182" h="14706" extrusionOk="0">
                    <a:moveTo>
                      <a:pt x="11156" y="370"/>
                    </a:moveTo>
                    <a:cubicBezTo>
                      <a:pt x="11454" y="370"/>
                      <a:pt x="11763" y="608"/>
                      <a:pt x="11763" y="894"/>
                    </a:cubicBezTo>
                    <a:lnTo>
                      <a:pt x="11763" y="1763"/>
                    </a:lnTo>
                    <a:lnTo>
                      <a:pt x="10573" y="1763"/>
                    </a:lnTo>
                    <a:lnTo>
                      <a:pt x="10573" y="894"/>
                    </a:lnTo>
                    <a:cubicBezTo>
                      <a:pt x="10573" y="608"/>
                      <a:pt x="10870" y="370"/>
                      <a:pt x="11156" y="370"/>
                    </a:cubicBezTo>
                    <a:close/>
                    <a:moveTo>
                      <a:pt x="21884" y="2216"/>
                    </a:moveTo>
                    <a:lnTo>
                      <a:pt x="21884" y="3406"/>
                    </a:lnTo>
                    <a:lnTo>
                      <a:pt x="453" y="3406"/>
                    </a:lnTo>
                    <a:lnTo>
                      <a:pt x="453" y="2216"/>
                    </a:lnTo>
                    <a:close/>
                    <a:moveTo>
                      <a:pt x="20241" y="3704"/>
                    </a:moveTo>
                    <a:lnTo>
                      <a:pt x="20241" y="14265"/>
                    </a:lnTo>
                    <a:lnTo>
                      <a:pt x="2084" y="14265"/>
                    </a:lnTo>
                    <a:lnTo>
                      <a:pt x="2084" y="3704"/>
                    </a:lnTo>
                    <a:close/>
                    <a:moveTo>
                      <a:pt x="11156" y="1"/>
                    </a:moveTo>
                    <a:cubicBezTo>
                      <a:pt x="10668" y="1"/>
                      <a:pt x="10275" y="406"/>
                      <a:pt x="10275" y="894"/>
                    </a:cubicBezTo>
                    <a:lnTo>
                      <a:pt x="10275" y="1763"/>
                    </a:lnTo>
                    <a:lnTo>
                      <a:pt x="250" y="1763"/>
                    </a:lnTo>
                    <a:cubicBezTo>
                      <a:pt x="155" y="1763"/>
                      <a:pt x="0" y="1906"/>
                      <a:pt x="0" y="2001"/>
                    </a:cubicBezTo>
                    <a:lnTo>
                      <a:pt x="0" y="3573"/>
                    </a:lnTo>
                    <a:cubicBezTo>
                      <a:pt x="0" y="3680"/>
                      <a:pt x="155" y="3692"/>
                      <a:pt x="250" y="3692"/>
                    </a:cubicBezTo>
                    <a:lnTo>
                      <a:pt x="1643" y="3692"/>
                    </a:lnTo>
                    <a:lnTo>
                      <a:pt x="1643" y="14479"/>
                    </a:lnTo>
                    <a:cubicBezTo>
                      <a:pt x="1643" y="14586"/>
                      <a:pt x="1750" y="14705"/>
                      <a:pt x="1846" y="14705"/>
                    </a:cubicBezTo>
                    <a:lnTo>
                      <a:pt x="20467" y="14705"/>
                    </a:lnTo>
                    <a:cubicBezTo>
                      <a:pt x="20574" y="14705"/>
                      <a:pt x="20693" y="14586"/>
                      <a:pt x="20693" y="14479"/>
                    </a:cubicBezTo>
                    <a:lnTo>
                      <a:pt x="20693" y="3704"/>
                    </a:lnTo>
                    <a:lnTo>
                      <a:pt x="22062" y="3704"/>
                    </a:lnTo>
                    <a:cubicBezTo>
                      <a:pt x="22170" y="3704"/>
                      <a:pt x="22181" y="3680"/>
                      <a:pt x="22181" y="3573"/>
                    </a:cubicBezTo>
                    <a:lnTo>
                      <a:pt x="22181" y="2001"/>
                    </a:lnTo>
                    <a:cubicBezTo>
                      <a:pt x="22181" y="1906"/>
                      <a:pt x="22170" y="1763"/>
                      <a:pt x="22062" y="1763"/>
                    </a:cubicBezTo>
                    <a:lnTo>
                      <a:pt x="12061" y="1763"/>
                    </a:lnTo>
                    <a:lnTo>
                      <a:pt x="12061" y="894"/>
                    </a:lnTo>
                    <a:cubicBezTo>
                      <a:pt x="12061" y="406"/>
                      <a:pt x="11656" y="1"/>
                      <a:pt x="11156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365" name="Google Shape;2365;p42"/>
              <p:cNvSpPr/>
              <p:nvPr/>
            </p:nvSpPr>
            <p:spPr>
              <a:xfrm>
                <a:off x="7044800" y="1874850"/>
                <a:ext cx="41100" cy="175050"/>
              </a:xfrm>
              <a:custGeom>
                <a:avLst/>
                <a:gdLst/>
                <a:ahLst/>
                <a:cxnLst/>
                <a:rect l="l" t="t" r="r" b="b"/>
                <a:pathLst>
                  <a:path w="1644" h="7002" extrusionOk="0">
                    <a:moveTo>
                      <a:pt x="1346" y="453"/>
                    </a:moveTo>
                    <a:lnTo>
                      <a:pt x="1346" y="6703"/>
                    </a:lnTo>
                    <a:lnTo>
                      <a:pt x="453" y="6703"/>
                    </a:lnTo>
                    <a:lnTo>
                      <a:pt x="453" y="453"/>
                    </a:lnTo>
                    <a:close/>
                    <a:moveTo>
                      <a:pt x="179" y="0"/>
                    </a:moveTo>
                    <a:cubicBezTo>
                      <a:pt x="84" y="0"/>
                      <a:pt x="0" y="84"/>
                      <a:pt x="0" y="179"/>
                    </a:cubicBezTo>
                    <a:lnTo>
                      <a:pt x="0" y="6811"/>
                    </a:lnTo>
                    <a:cubicBezTo>
                      <a:pt x="0" y="6918"/>
                      <a:pt x="84" y="7001"/>
                      <a:pt x="179" y="7001"/>
                    </a:cubicBezTo>
                    <a:lnTo>
                      <a:pt x="1453" y="7001"/>
                    </a:lnTo>
                    <a:cubicBezTo>
                      <a:pt x="1560" y="7001"/>
                      <a:pt x="1643" y="6918"/>
                      <a:pt x="1643" y="6811"/>
                    </a:cubicBezTo>
                    <a:lnTo>
                      <a:pt x="1643" y="179"/>
                    </a:lnTo>
                    <a:cubicBezTo>
                      <a:pt x="1643" y="84"/>
                      <a:pt x="1560" y="0"/>
                      <a:pt x="1453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366" name="Google Shape;2366;p42"/>
              <p:cNvSpPr/>
              <p:nvPr/>
            </p:nvSpPr>
            <p:spPr>
              <a:xfrm>
                <a:off x="6992700" y="1897175"/>
                <a:ext cx="41100" cy="156275"/>
              </a:xfrm>
              <a:custGeom>
                <a:avLst/>
                <a:gdLst/>
                <a:ahLst/>
                <a:cxnLst/>
                <a:rect l="l" t="t" r="r" b="b"/>
                <a:pathLst>
                  <a:path w="1644" h="6251" extrusionOk="0">
                    <a:moveTo>
                      <a:pt x="1346" y="298"/>
                    </a:moveTo>
                    <a:lnTo>
                      <a:pt x="1346" y="5810"/>
                    </a:lnTo>
                    <a:lnTo>
                      <a:pt x="298" y="5810"/>
                    </a:lnTo>
                    <a:lnTo>
                      <a:pt x="298" y="298"/>
                    </a:lnTo>
                    <a:close/>
                    <a:moveTo>
                      <a:pt x="179" y="0"/>
                    </a:moveTo>
                    <a:cubicBezTo>
                      <a:pt x="84" y="0"/>
                      <a:pt x="1" y="84"/>
                      <a:pt x="1" y="179"/>
                    </a:cubicBezTo>
                    <a:lnTo>
                      <a:pt x="1" y="6072"/>
                    </a:lnTo>
                    <a:cubicBezTo>
                      <a:pt x="1" y="6168"/>
                      <a:pt x="84" y="6251"/>
                      <a:pt x="179" y="6251"/>
                    </a:cubicBezTo>
                    <a:lnTo>
                      <a:pt x="1453" y="6251"/>
                    </a:lnTo>
                    <a:cubicBezTo>
                      <a:pt x="1560" y="6251"/>
                      <a:pt x="1644" y="6168"/>
                      <a:pt x="1644" y="6072"/>
                    </a:cubicBezTo>
                    <a:lnTo>
                      <a:pt x="1644" y="179"/>
                    </a:lnTo>
                    <a:cubicBezTo>
                      <a:pt x="1644" y="84"/>
                      <a:pt x="1560" y="0"/>
                      <a:pt x="1453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367" name="Google Shape;2367;p42"/>
              <p:cNvSpPr/>
              <p:nvPr/>
            </p:nvSpPr>
            <p:spPr>
              <a:xfrm>
                <a:off x="6936750" y="1915925"/>
                <a:ext cx="41100" cy="133975"/>
              </a:xfrm>
              <a:custGeom>
                <a:avLst/>
                <a:gdLst/>
                <a:ahLst/>
                <a:cxnLst/>
                <a:rect l="l" t="t" r="r" b="b"/>
                <a:pathLst>
                  <a:path w="1644" h="5359" extrusionOk="0">
                    <a:moveTo>
                      <a:pt x="1346" y="441"/>
                    </a:moveTo>
                    <a:lnTo>
                      <a:pt x="1346" y="5060"/>
                    </a:lnTo>
                    <a:lnTo>
                      <a:pt x="453" y="5060"/>
                    </a:lnTo>
                    <a:lnTo>
                      <a:pt x="453" y="441"/>
                    </a:lnTo>
                    <a:close/>
                    <a:moveTo>
                      <a:pt x="191" y="0"/>
                    </a:moveTo>
                    <a:cubicBezTo>
                      <a:pt x="84" y="0"/>
                      <a:pt x="0" y="72"/>
                      <a:pt x="0" y="179"/>
                    </a:cubicBezTo>
                    <a:lnTo>
                      <a:pt x="0" y="5168"/>
                    </a:lnTo>
                    <a:cubicBezTo>
                      <a:pt x="0" y="5275"/>
                      <a:pt x="84" y="5358"/>
                      <a:pt x="191" y="5358"/>
                    </a:cubicBezTo>
                    <a:lnTo>
                      <a:pt x="1465" y="5358"/>
                    </a:lnTo>
                    <a:cubicBezTo>
                      <a:pt x="1560" y="5358"/>
                      <a:pt x="1643" y="5275"/>
                      <a:pt x="1643" y="5168"/>
                    </a:cubicBezTo>
                    <a:lnTo>
                      <a:pt x="1643" y="179"/>
                    </a:lnTo>
                    <a:cubicBezTo>
                      <a:pt x="1643" y="72"/>
                      <a:pt x="1560" y="0"/>
                      <a:pt x="1465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368" name="Google Shape;2368;p42"/>
              <p:cNvSpPr/>
              <p:nvPr/>
            </p:nvSpPr>
            <p:spPr>
              <a:xfrm>
                <a:off x="6884950" y="1945675"/>
                <a:ext cx="40800" cy="107775"/>
              </a:xfrm>
              <a:custGeom>
                <a:avLst/>
                <a:gdLst/>
                <a:ahLst/>
                <a:cxnLst/>
                <a:rect l="l" t="t" r="r" b="b"/>
                <a:pathLst>
                  <a:path w="1632" h="4311" extrusionOk="0">
                    <a:moveTo>
                      <a:pt x="1334" y="299"/>
                    </a:moveTo>
                    <a:lnTo>
                      <a:pt x="1334" y="3870"/>
                    </a:lnTo>
                    <a:lnTo>
                      <a:pt x="298" y="3870"/>
                    </a:lnTo>
                    <a:lnTo>
                      <a:pt x="298" y="299"/>
                    </a:lnTo>
                    <a:close/>
                    <a:moveTo>
                      <a:pt x="179" y="1"/>
                    </a:moveTo>
                    <a:cubicBezTo>
                      <a:pt x="72" y="1"/>
                      <a:pt x="1" y="72"/>
                      <a:pt x="1" y="180"/>
                    </a:cubicBezTo>
                    <a:lnTo>
                      <a:pt x="1" y="4132"/>
                    </a:lnTo>
                    <a:cubicBezTo>
                      <a:pt x="1" y="4228"/>
                      <a:pt x="72" y="4311"/>
                      <a:pt x="179" y="4311"/>
                    </a:cubicBezTo>
                    <a:lnTo>
                      <a:pt x="1453" y="4311"/>
                    </a:lnTo>
                    <a:cubicBezTo>
                      <a:pt x="1548" y="4311"/>
                      <a:pt x="1632" y="4228"/>
                      <a:pt x="1632" y="4132"/>
                    </a:cubicBezTo>
                    <a:lnTo>
                      <a:pt x="1632" y="180"/>
                    </a:lnTo>
                    <a:cubicBezTo>
                      <a:pt x="1632" y="72"/>
                      <a:pt x="1548" y="1"/>
                      <a:pt x="1453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369" name="Google Shape;2369;p42"/>
              <p:cNvSpPr/>
              <p:nvPr/>
            </p:nvSpPr>
            <p:spPr>
              <a:xfrm>
                <a:off x="6832850" y="1975450"/>
                <a:ext cx="40825" cy="78000"/>
              </a:xfrm>
              <a:custGeom>
                <a:avLst/>
                <a:gdLst/>
                <a:ahLst/>
                <a:cxnLst/>
                <a:rect l="l" t="t" r="r" b="b"/>
                <a:pathLst>
                  <a:path w="1633" h="3120" extrusionOk="0">
                    <a:moveTo>
                      <a:pt x="1192" y="298"/>
                    </a:moveTo>
                    <a:lnTo>
                      <a:pt x="1192" y="2679"/>
                    </a:lnTo>
                    <a:lnTo>
                      <a:pt x="299" y="2679"/>
                    </a:lnTo>
                    <a:lnTo>
                      <a:pt x="299" y="298"/>
                    </a:lnTo>
                    <a:close/>
                    <a:moveTo>
                      <a:pt x="180" y="1"/>
                    </a:moveTo>
                    <a:cubicBezTo>
                      <a:pt x="72" y="1"/>
                      <a:pt x="1" y="72"/>
                      <a:pt x="1" y="179"/>
                    </a:cubicBezTo>
                    <a:lnTo>
                      <a:pt x="1" y="2941"/>
                    </a:lnTo>
                    <a:cubicBezTo>
                      <a:pt x="1" y="3037"/>
                      <a:pt x="72" y="3120"/>
                      <a:pt x="180" y="3120"/>
                    </a:cubicBezTo>
                    <a:lnTo>
                      <a:pt x="1454" y="3120"/>
                    </a:lnTo>
                    <a:cubicBezTo>
                      <a:pt x="1549" y="3120"/>
                      <a:pt x="1632" y="3037"/>
                      <a:pt x="1632" y="2941"/>
                    </a:cubicBezTo>
                    <a:lnTo>
                      <a:pt x="1632" y="179"/>
                    </a:lnTo>
                    <a:cubicBezTo>
                      <a:pt x="1632" y="72"/>
                      <a:pt x="1549" y="1"/>
                      <a:pt x="1454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370" name="Google Shape;2370;p42"/>
              <p:cNvSpPr/>
              <p:nvPr/>
            </p:nvSpPr>
            <p:spPr>
              <a:xfrm>
                <a:off x="6809050" y="2060875"/>
                <a:ext cx="300350" cy="11350"/>
              </a:xfrm>
              <a:custGeom>
                <a:avLst/>
                <a:gdLst/>
                <a:ahLst/>
                <a:cxnLst/>
                <a:rect l="l" t="t" r="r" b="b"/>
                <a:pathLst>
                  <a:path w="12014" h="454" extrusionOk="0">
                    <a:moveTo>
                      <a:pt x="179" y="1"/>
                    </a:moveTo>
                    <a:cubicBezTo>
                      <a:pt x="84" y="1"/>
                      <a:pt x="0" y="120"/>
                      <a:pt x="0" y="227"/>
                    </a:cubicBezTo>
                    <a:cubicBezTo>
                      <a:pt x="0" y="322"/>
                      <a:pt x="84" y="453"/>
                      <a:pt x="179" y="453"/>
                    </a:cubicBezTo>
                    <a:lnTo>
                      <a:pt x="11823" y="453"/>
                    </a:lnTo>
                    <a:cubicBezTo>
                      <a:pt x="11931" y="453"/>
                      <a:pt x="12014" y="322"/>
                      <a:pt x="12014" y="227"/>
                    </a:cubicBezTo>
                    <a:cubicBezTo>
                      <a:pt x="12014" y="120"/>
                      <a:pt x="11931" y="1"/>
                      <a:pt x="11823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371" name="Google Shape;2371;p42"/>
              <p:cNvSpPr/>
              <p:nvPr/>
            </p:nvSpPr>
            <p:spPr>
              <a:xfrm>
                <a:off x="6830775" y="1836475"/>
                <a:ext cx="188450" cy="117275"/>
              </a:xfrm>
              <a:custGeom>
                <a:avLst/>
                <a:gdLst/>
                <a:ahLst/>
                <a:cxnLst/>
                <a:rect l="l" t="t" r="r" b="b"/>
                <a:pathLst>
                  <a:path w="7538" h="4691" extrusionOk="0">
                    <a:moveTo>
                      <a:pt x="7352" y="1"/>
                    </a:moveTo>
                    <a:cubicBezTo>
                      <a:pt x="7316" y="1"/>
                      <a:pt x="7280" y="13"/>
                      <a:pt x="7252" y="35"/>
                    </a:cubicBezTo>
                    <a:lnTo>
                      <a:pt x="6287" y="35"/>
                    </a:lnTo>
                    <a:cubicBezTo>
                      <a:pt x="6180" y="35"/>
                      <a:pt x="6109" y="95"/>
                      <a:pt x="6109" y="190"/>
                    </a:cubicBezTo>
                    <a:cubicBezTo>
                      <a:pt x="6109" y="297"/>
                      <a:pt x="6180" y="345"/>
                      <a:pt x="6287" y="345"/>
                    </a:cubicBezTo>
                    <a:lnTo>
                      <a:pt x="6894" y="368"/>
                    </a:lnTo>
                    <a:cubicBezTo>
                      <a:pt x="4632" y="2678"/>
                      <a:pt x="191" y="4309"/>
                      <a:pt x="144" y="4333"/>
                    </a:cubicBezTo>
                    <a:cubicBezTo>
                      <a:pt x="48" y="4357"/>
                      <a:pt x="1" y="4476"/>
                      <a:pt x="36" y="4571"/>
                    </a:cubicBezTo>
                    <a:cubicBezTo>
                      <a:pt x="60" y="4643"/>
                      <a:pt x="132" y="4690"/>
                      <a:pt x="203" y="4690"/>
                    </a:cubicBezTo>
                    <a:cubicBezTo>
                      <a:pt x="227" y="4690"/>
                      <a:pt x="215" y="4690"/>
                      <a:pt x="239" y="4679"/>
                    </a:cubicBezTo>
                    <a:cubicBezTo>
                      <a:pt x="429" y="4619"/>
                      <a:pt x="4846" y="3024"/>
                      <a:pt x="7073" y="678"/>
                    </a:cubicBezTo>
                    <a:lnTo>
                      <a:pt x="7073" y="1297"/>
                    </a:lnTo>
                    <a:cubicBezTo>
                      <a:pt x="7073" y="1392"/>
                      <a:pt x="7192" y="1476"/>
                      <a:pt x="7299" y="1476"/>
                    </a:cubicBezTo>
                    <a:cubicBezTo>
                      <a:pt x="7394" y="1476"/>
                      <a:pt x="7525" y="1392"/>
                      <a:pt x="7525" y="1297"/>
                    </a:cubicBezTo>
                    <a:lnTo>
                      <a:pt x="7525" y="273"/>
                    </a:lnTo>
                    <a:cubicBezTo>
                      <a:pt x="7525" y="190"/>
                      <a:pt x="7537" y="107"/>
                      <a:pt x="7466" y="47"/>
                    </a:cubicBezTo>
                    <a:cubicBezTo>
                      <a:pt x="7434" y="16"/>
                      <a:pt x="7393" y="1"/>
                      <a:pt x="7352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372" name="Google Shape;2372;p42"/>
              <p:cNvSpPr/>
              <p:nvPr/>
            </p:nvSpPr>
            <p:spPr>
              <a:xfrm>
                <a:off x="6739700" y="2202275"/>
                <a:ext cx="126525" cy="63425"/>
              </a:xfrm>
              <a:custGeom>
                <a:avLst/>
                <a:gdLst/>
                <a:ahLst/>
                <a:cxnLst/>
                <a:rect l="l" t="t" r="r" b="b"/>
                <a:pathLst>
                  <a:path w="5061" h="2537" extrusionOk="0">
                    <a:moveTo>
                      <a:pt x="1548" y="0"/>
                    </a:moveTo>
                    <a:cubicBezTo>
                      <a:pt x="703" y="0"/>
                      <a:pt x="0" y="655"/>
                      <a:pt x="0" y="1512"/>
                    </a:cubicBezTo>
                    <a:lnTo>
                      <a:pt x="0" y="2358"/>
                    </a:lnTo>
                    <a:cubicBezTo>
                      <a:pt x="0" y="2453"/>
                      <a:pt x="48" y="2536"/>
                      <a:pt x="155" y="2536"/>
                    </a:cubicBezTo>
                    <a:cubicBezTo>
                      <a:pt x="250" y="2536"/>
                      <a:pt x="298" y="2453"/>
                      <a:pt x="298" y="2358"/>
                    </a:cubicBezTo>
                    <a:lnTo>
                      <a:pt x="298" y="1512"/>
                    </a:lnTo>
                    <a:cubicBezTo>
                      <a:pt x="298" y="857"/>
                      <a:pt x="893" y="298"/>
                      <a:pt x="1548" y="298"/>
                    </a:cubicBezTo>
                    <a:lnTo>
                      <a:pt x="3525" y="298"/>
                    </a:lnTo>
                    <a:cubicBezTo>
                      <a:pt x="4179" y="298"/>
                      <a:pt x="4763" y="857"/>
                      <a:pt x="4763" y="1512"/>
                    </a:cubicBezTo>
                    <a:lnTo>
                      <a:pt x="4763" y="2358"/>
                    </a:lnTo>
                    <a:cubicBezTo>
                      <a:pt x="4763" y="2453"/>
                      <a:pt x="4810" y="2536"/>
                      <a:pt x="4918" y="2536"/>
                    </a:cubicBezTo>
                    <a:cubicBezTo>
                      <a:pt x="5013" y="2536"/>
                      <a:pt x="5060" y="2453"/>
                      <a:pt x="5060" y="2358"/>
                    </a:cubicBezTo>
                    <a:lnTo>
                      <a:pt x="5060" y="1512"/>
                    </a:lnTo>
                    <a:cubicBezTo>
                      <a:pt x="5060" y="655"/>
                      <a:pt x="4382" y="0"/>
                      <a:pt x="3525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373" name="Google Shape;2373;p42"/>
              <p:cNvSpPr/>
              <p:nvPr/>
            </p:nvSpPr>
            <p:spPr>
              <a:xfrm>
                <a:off x="6765600" y="2122200"/>
                <a:ext cx="73525" cy="73250"/>
              </a:xfrm>
              <a:custGeom>
                <a:avLst/>
                <a:gdLst/>
                <a:ahLst/>
                <a:cxnLst/>
                <a:rect l="l" t="t" r="r" b="b"/>
                <a:pathLst>
                  <a:path w="2941" h="2930" extrusionOk="0">
                    <a:moveTo>
                      <a:pt x="1465" y="358"/>
                    </a:moveTo>
                    <a:cubicBezTo>
                      <a:pt x="1905" y="358"/>
                      <a:pt x="2286" y="619"/>
                      <a:pt x="2465" y="977"/>
                    </a:cubicBezTo>
                    <a:cubicBezTo>
                      <a:pt x="2215" y="977"/>
                      <a:pt x="1953" y="893"/>
                      <a:pt x="1750" y="739"/>
                    </a:cubicBezTo>
                    <a:cubicBezTo>
                      <a:pt x="1715" y="703"/>
                      <a:pt x="1655" y="691"/>
                      <a:pt x="1608" y="691"/>
                    </a:cubicBezTo>
                    <a:cubicBezTo>
                      <a:pt x="1560" y="703"/>
                      <a:pt x="1512" y="727"/>
                      <a:pt x="1488" y="762"/>
                    </a:cubicBezTo>
                    <a:cubicBezTo>
                      <a:pt x="1281" y="1049"/>
                      <a:pt x="959" y="1212"/>
                      <a:pt x="618" y="1212"/>
                    </a:cubicBezTo>
                    <a:cubicBezTo>
                      <a:pt x="547" y="1212"/>
                      <a:pt x="476" y="1205"/>
                      <a:pt x="405" y="1191"/>
                    </a:cubicBezTo>
                    <a:cubicBezTo>
                      <a:pt x="524" y="715"/>
                      <a:pt x="953" y="358"/>
                      <a:pt x="1465" y="358"/>
                    </a:cubicBezTo>
                    <a:close/>
                    <a:moveTo>
                      <a:pt x="1667" y="1120"/>
                    </a:moveTo>
                    <a:cubicBezTo>
                      <a:pt x="1889" y="1261"/>
                      <a:pt x="2145" y="1342"/>
                      <a:pt x="2413" y="1342"/>
                    </a:cubicBezTo>
                    <a:cubicBezTo>
                      <a:pt x="2462" y="1342"/>
                      <a:pt x="2511" y="1339"/>
                      <a:pt x="2560" y="1334"/>
                    </a:cubicBezTo>
                    <a:cubicBezTo>
                      <a:pt x="2572" y="1381"/>
                      <a:pt x="2572" y="1417"/>
                      <a:pt x="2572" y="1465"/>
                    </a:cubicBezTo>
                    <a:cubicBezTo>
                      <a:pt x="2572" y="2072"/>
                      <a:pt x="2072" y="2560"/>
                      <a:pt x="1465" y="2560"/>
                    </a:cubicBezTo>
                    <a:cubicBezTo>
                      <a:pt x="893" y="2560"/>
                      <a:pt x="417" y="2120"/>
                      <a:pt x="369" y="1560"/>
                    </a:cubicBezTo>
                    <a:lnTo>
                      <a:pt x="369" y="1560"/>
                    </a:lnTo>
                    <a:cubicBezTo>
                      <a:pt x="444" y="1571"/>
                      <a:pt x="518" y="1576"/>
                      <a:pt x="592" y="1576"/>
                    </a:cubicBezTo>
                    <a:cubicBezTo>
                      <a:pt x="1000" y="1576"/>
                      <a:pt x="1385" y="1412"/>
                      <a:pt x="1667" y="1120"/>
                    </a:cubicBezTo>
                    <a:close/>
                    <a:moveTo>
                      <a:pt x="1465" y="0"/>
                    </a:moveTo>
                    <a:cubicBezTo>
                      <a:pt x="655" y="0"/>
                      <a:pt x="0" y="655"/>
                      <a:pt x="0" y="1465"/>
                    </a:cubicBezTo>
                    <a:cubicBezTo>
                      <a:pt x="0" y="2274"/>
                      <a:pt x="655" y="2929"/>
                      <a:pt x="1465" y="2929"/>
                    </a:cubicBezTo>
                    <a:cubicBezTo>
                      <a:pt x="2274" y="2929"/>
                      <a:pt x="2941" y="2274"/>
                      <a:pt x="2941" y="1465"/>
                    </a:cubicBezTo>
                    <a:cubicBezTo>
                      <a:pt x="2941" y="655"/>
                      <a:pt x="2274" y="0"/>
                      <a:pt x="1465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374" name="Google Shape;2374;p42"/>
              <p:cNvSpPr/>
              <p:nvPr/>
            </p:nvSpPr>
            <p:spPr>
              <a:xfrm>
                <a:off x="7077525" y="2122200"/>
                <a:ext cx="73550" cy="73250"/>
              </a:xfrm>
              <a:custGeom>
                <a:avLst/>
                <a:gdLst/>
                <a:ahLst/>
                <a:cxnLst/>
                <a:rect l="l" t="t" r="r" b="b"/>
                <a:pathLst>
                  <a:path w="2942" h="2930" extrusionOk="0">
                    <a:moveTo>
                      <a:pt x="1477" y="358"/>
                    </a:moveTo>
                    <a:cubicBezTo>
                      <a:pt x="1906" y="358"/>
                      <a:pt x="2287" y="619"/>
                      <a:pt x="2466" y="977"/>
                    </a:cubicBezTo>
                    <a:cubicBezTo>
                      <a:pt x="2215" y="977"/>
                      <a:pt x="1954" y="893"/>
                      <a:pt x="1751" y="739"/>
                    </a:cubicBezTo>
                    <a:cubicBezTo>
                      <a:pt x="1715" y="703"/>
                      <a:pt x="1656" y="691"/>
                      <a:pt x="1608" y="691"/>
                    </a:cubicBezTo>
                    <a:cubicBezTo>
                      <a:pt x="1561" y="703"/>
                      <a:pt x="1525" y="727"/>
                      <a:pt x="1489" y="762"/>
                    </a:cubicBezTo>
                    <a:cubicBezTo>
                      <a:pt x="1282" y="1049"/>
                      <a:pt x="960" y="1212"/>
                      <a:pt x="618" y="1212"/>
                    </a:cubicBezTo>
                    <a:cubicBezTo>
                      <a:pt x="548" y="1212"/>
                      <a:pt x="477" y="1205"/>
                      <a:pt x="406" y="1191"/>
                    </a:cubicBezTo>
                    <a:cubicBezTo>
                      <a:pt x="525" y="715"/>
                      <a:pt x="953" y="358"/>
                      <a:pt x="1477" y="358"/>
                    </a:cubicBezTo>
                    <a:close/>
                    <a:moveTo>
                      <a:pt x="1668" y="1120"/>
                    </a:moveTo>
                    <a:cubicBezTo>
                      <a:pt x="1890" y="1261"/>
                      <a:pt x="2145" y="1342"/>
                      <a:pt x="2421" y="1342"/>
                    </a:cubicBezTo>
                    <a:cubicBezTo>
                      <a:pt x="2471" y="1342"/>
                      <a:pt x="2521" y="1339"/>
                      <a:pt x="2573" y="1334"/>
                    </a:cubicBezTo>
                    <a:cubicBezTo>
                      <a:pt x="2573" y="1381"/>
                      <a:pt x="2573" y="1417"/>
                      <a:pt x="2573" y="1465"/>
                    </a:cubicBezTo>
                    <a:cubicBezTo>
                      <a:pt x="2573" y="2072"/>
                      <a:pt x="2085" y="2560"/>
                      <a:pt x="1477" y="2560"/>
                    </a:cubicBezTo>
                    <a:cubicBezTo>
                      <a:pt x="894" y="2560"/>
                      <a:pt x="418" y="2120"/>
                      <a:pt x="370" y="1560"/>
                    </a:cubicBezTo>
                    <a:lnTo>
                      <a:pt x="370" y="1560"/>
                    </a:lnTo>
                    <a:cubicBezTo>
                      <a:pt x="445" y="1571"/>
                      <a:pt x="519" y="1576"/>
                      <a:pt x="593" y="1576"/>
                    </a:cubicBezTo>
                    <a:cubicBezTo>
                      <a:pt x="1000" y="1576"/>
                      <a:pt x="1385" y="1412"/>
                      <a:pt x="1668" y="1120"/>
                    </a:cubicBezTo>
                    <a:close/>
                    <a:moveTo>
                      <a:pt x="1477" y="0"/>
                    </a:moveTo>
                    <a:cubicBezTo>
                      <a:pt x="668" y="0"/>
                      <a:pt x="1" y="655"/>
                      <a:pt x="1" y="1465"/>
                    </a:cubicBezTo>
                    <a:cubicBezTo>
                      <a:pt x="1" y="2274"/>
                      <a:pt x="668" y="2929"/>
                      <a:pt x="1477" y="2929"/>
                    </a:cubicBezTo>
                    <a:cubicBezTo>
                      <a:pt x="2275" y="2929"/>
                      <a:pt x="2942" y="2274"/>
                      <a:pt x="2942" y="1465"/>
                    </a:cubicBezTo>
                    <a:cubicBezTo>
                      <a:pt x="2942" y="655"/>
                      <a:pt x="2275" y="0"/>
                      <a:pt x="1477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375" name="Google Shape;2375;p42"/>
              <p:cNvSpPr/>
              <p:nvPr/>
            </p:nvSpPr>
            <p:spPr>
              <a:xfrm>
                <a:off x="7052225" y="2202275"/>
                <a:ext cx="126525" cy="63425"/>
              </a:xfrm>
              <a:custGeom>
                <a:avLst/>
                <a:gdLst/>
                <a:ahLst/>
                <a:cxnLst/>
                <a:rect l="l" t="t" r="r" b="b"/>
                <a:pathLst>
                  <a:path w="5061" h="2537" extrusionOk="0">
                    <a:moveTo>
                      <a:pt x="1525" y="0"/>
                    </a:moveTo>
                    <a:cubicBezTo>
                      <a:pt x="680" y="0"/>
                      <a:pt x="1" y="655"/>
                      <a:pt x="1" y="1512"/>
                    </a:cubicBezTo>
                    <a:lnTo>
                      <a:pt x="1" y="2358"/>
                    </a:lnTo>
                    <a:cubicBezTo>
                      <a:pt x="1" y="2453"/>
                      <a:pt x="49" y="2536"/>
                      <a:pt x="156" y="2536"/>
                    </a:cubicBezTo>
                    <a:cubicBezTo>
                      <a:pt x="251" y="2536"/>
                      <a:pt x="299" y="2453"/>
                      <a:pt x="299" y="2358"/>
                    </a:cubicBezTo>
                    <a:lnTo>
                      <a:pt x="299" y="1512"/>
                    </a:lnTo>
                    <a:cubicBezTo>
                      <a:pt x="299" y="857"/>
                      <a:pt x="870" y="298"/>
                      <a:pt x="1525" y="298"/>
                    </a:cubicBezTo>
                    <a:lnTo>
                      <a:pt x="3501" y="298"/>
                    </a:lnTo>
                    <a:cubicBezTo>
                      <a:pt x="4156" y="298"/>
                      <a:pt x="4763" y="857"/>
                      <a:pt x="4763" y="1512"/>
                    </a:cubicBezTo>
                    <a:lnTo>
                      <a:pt x="4763" y="2358"/>
                    </a:lnTo>
                    <a:cubicBezTo>
                      <a:pt x="4763" y="2453"/>
                      <a:pt x="4811" y="2536"/>
                      <a:pt x="4918" y="2536"/>
                    </a:cubicBezTo>
                    <a:cubicBezTo>
                      <a:pt x="5013" y="2536"/>
                      <a:pt x="5061" y="2453"/>
                      <a:pt x="5061" y="2358"/>
                    </a:cubicBezTo>
                    <a:lnTo>
                      <a:pt x="5061" y="1512"/>
                    </a:lnTo>
                    <a:cubicBezTo>
                      <a:pt x="5061" y="655"/>
                      <a:pt x="4359" y="0"/>
                      <a:pt x="3501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376" name="Google Shape;2376;p42"/>
              <p:cNvSpPr/>
              <p:nvPr/>
            </p:nvSpPr>
            <p:spPr>
              <a:xfrm>
                <a:off x="6888525" y="2202275"/>
                <a:ext cx="126525" cy="63425"/>
              </a:xfrm>
              <a:custGeom>
                <a:avLst/>
                <a:gdLst/>
                <a:ahLst/>
                <a:cxnLst/>
                <a:rect l="l" t="t" r="r" b="b"/>
                <a:pathLst>
                  <a:path w="5061" h="2537" extrusionOk="0">
                    <a:moveTo>
                      <a:pt x="1596" y="0"/>
                    </a:moveTo>
                    <a:cubicBezTo>
                      <a:pt x="739" y="0"/>
                      <a:pt x="0" y="655"/>
                      <a:pt x="0" y="1512"/>
                    </a:cubicBezTo>
                    <a:lnTo>
                      <a:pt x="0" y="2358"/>
                    </a:lnTo>
                    <a:cubicBezTo>
                      <a:pt x="0" y="2453"/>
                      <a:pt x="120" y="2536"/>
                      <a:pt x="227" y="2536"/>
                    </a:cubicBezTo>
                    <a:cubicBezTo>
                      <a:pt x="322" y="2536"/>
                      <a:pt x="453" y="2453"/>
                      <a:pt x="453" y="2358"/>
                    </a:cubicBezTo>
                    <a:lnTo>
                      <a:pt x="453" y="1512"/>
                    </a:lnTo>
                    <a:cubicBezTo>
                      <a:pt x="453" y="857"/>
                      <a:pt x="941" y="298"/>
                      <a:pt x="1596" y="298"/>
                    </a:cubicBezTo>
                    <a:lnTo>
                      <a:pt x="3572" y="298"/>
                    </a:lnTo>
                    <a:cubicBezTo>
                      <a:pt x="4227" y="298"/>
                      <a:pt x="4763" y="857"/>
                      <a:pt x="4763" y="1512"/>
                    </a:cubicBezTo>
                    <a:lnTo>
                      <a:pt x="4763" y="2358"/>
                    </a:lnTo>
                    <a:cubicBezTo>
                      <a:pt x="4763" y="2453"/>
                      <a:pt x="4811" y="2536"/>
                      <a:pt x="4918" y="2536"/>
                    </a:cubicBezTo>
                    <a:cubicBezTo>
                      <a:pt x="5013" y="2536"/>
                      <a:pt x="5061" y="2453"/>
                      <a:pt x="5061" y="2358"/>
                    </a:cubicBezTo>
                    <a:lnTo>
                      <a:pt x="5061" y="1512"/>
                    </a:lnTo>
                    <a:cubicBezTo>
                      <a:pt x="5061" y="655"/>
                      <a:pt x="4430" y="0"/>
                      <a:pt x="3572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377" name="Google Shape;2377;p42"/>
              <p:cNvSpPr/>
              <p:nvPr/>
            </p:nvSpPr>
            <p:spPr>
              <a:xfrm>
                <a:off x="6915600" y="2122200"/>
                <a:ext cx="73250" cy="73250"/>
              </a:xfrm>
              <a:custGeom>
                <a:avLst/>
                <a:gdLst/>
                <a:ahLst/>
                <a:cxnLst/>
                <a:rect l="l" t="t" r="r" b="b"/>
                <a:pathLst>
                  <a:path w="2930" h="2930" extrusionOk="0">
                    <a:moveTo>
                      <a:pt x="1465" y="358"/>
                    </a:moveTo>
                    <a:cubicBezTo>
                      <a:pt x="1906" y="358"/>
                      <a:pt x="2275" y="619"/>
                      <a:pt x="2454" y="977"/>
                    </a:cubicBezTo>
                    <a:cubicBezTo>
                      <a:pt x="2192" y="977"/>
                      <a:pt x="1954" y="905"/>
                      <a:pt x="1751" y="739"/>
                    </a:cubicBezTo>
                    <a:cubicBezTo>
                      <a:pt x="1715" y="703"/>
                      <a:pt x="1656" y="691"/>
                      <a:pt x="1608" y="691"/>
                    </a:cubicBezTo>
                    <a:cubicBezTo>
                      <a:pt x="1561" y="703"/>
                      <a:pt x="1513" y="727"/>
                      <a:pt x="1489" y="762"/>
                    </a:cubicBezTo>
                    <a:cubicBezTo>
                      <a:pt x="1280" y="1041"/>
                      <a:pt x="955" y="1211"/>
                      <a:pt x="604" y="1211"/>
                    </a:cubicBezTo>
                    <a:cubicBezTo>
                      <a:pt x="535" y="1211"/>
                      <a:pt x="464" y="1205"/>
                      <a:pt x="394" y="1191"/>
                    </a:cubicBezTo>
                    <a:cubicBezTo>
                      <a:pt x="525" y="715"/>
                      <a:pt x="953" y="358"/>
                      <a:pt x="1465" y="358"/>
                    </a:cubicBezTo>
                    <a:close/>
                    <a:moveTo>
                      <a:pt x="1668" y="1120"/>
                    </a:moveTo>
                    <a:cubicBezTo>
                      <a:pt x="1890" y="1261"/>
                      <a:pt x="2145" y="1342"/>
                      <a:pt x="2414" y="1342"/>
                    </a:cubicBezTo>
                    <a:cubicBezTo>
                      <a:pt x="2462" y="1342"/>
                      <a:pt x="2511" y="1339"/>
                      <a:pt x="2561" y="1334"/>
                    </a:cubicBezTo>
                    <a:cubicBezTo>
                      <a:pt x="2573" y="1381"/>
                      <a:pt x="2573" y="1417"/>
                      <a:pt x="2573" y="1465"/>
                    </a:cubicBezTo>
                    <a:cubicBezTo>
                      <a:pt x="2573" y="2072"/>
                      <a:pt x="2073" y="2560"/>
                      <a:pt x="1465" y="2560"/>
                    </a:cubicBezTo>
                    <a:cubicBezTo>
                      <a:pt x="894" y="2560"/>
                      <a:pt x="418" y="2120"/>
                      <a:pt x="370" y="1560"/>
                    </a:cubicBezTo>
                    <a:lnTo>
                      <a:pt x="370" y="1560"/>
                    </a:lnTo>
                    <a:cubicBezTo>
                      <a:pt x="443" y="1571"/>
                      <a:pt x="516" y="1576"/>
                      <a:pt x="589" y="1576"/>
                    </a:cubicBezTo>
                    <a:cubicBezTo>
                      <a:pt x="992" y="1576"/>
                      <a:pt x="1385" y="1412"/>
                      <a:pt x="1668" y="1120"/>
                    </a:cubicBezTo>
                    <a:close/>
                    <a:moveTo>
                      <a:pt x="1465" y="0"/>
                    </a:moveTo>
                    <a:cubicBezTo>
                      <a:pt x="656" y="0"/>
                      <a:pt x="1" y="655"/>
                      <a:pt x="1" y="1465"/>
                    </a:cubicBezTo>
                    <a:cubicBezTo>
                      <a:pt x="1" y="2274"/>
                      <a:pt x="656" y="2929"/>
                      <a:pt x="1465" y="2929"/>
                    </a:cubicBezTo>
                    <a:cubicBezTo>
                      <a:pt x="2275" y="2929"/>
                      <a:pt x="2930" y="2274"/>
                      <a:pt x="2930" y="1465"/>
                    </a:cubicBezTo>
                    <a:cubicBezTo>
                      <a:pt x="2930" y="1346"/>
                      <a:pt x="2918" y="1227"/>
                      <a:pt x="2894" y="1108"/>
                    </a:cubicBezTo>
                    <a:cubicBezTo>
                      <a:pt x="2894" y="1108"/>
                      <a:pt x="2894" y="1108"/>
                      <a:pt x="2894" y="1096"/>
                    </a:cubicBezTo>
                    <a:cubicBezTo>
                      <a:pt x="2882" y="1084"/>
                      <a:pt x="2882" y="1072"/>
                      <a:pt x="2882" y="1060"/>
                    </a:cubicBezTo>
                    <a:cubicBezTo>
                      <a:pt x="2704" y="453"/>
                      <a:pt x="2144" y="0"/>
                      <a:pt x="1465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sp>
          <p:nvSpPr>
            <p:cNvPr id="2378" name="Google Shape;2378;p42"/>
            <p:cNvSpPr/>
            <p:nvPr/>
          </p:nvSpPr>
          <p:spPr>
            <a:xfrm>
              <a:off x="6518825" y="1583475"/>
              <a:ext cx="900150" cy="856350"/>
            </a:xfrm>
            <a:custGeom>
              <a:avLst/>
              <a:gdLst/>
              <a:ahLst/>
              <a:cxnLst/>
              <a:rect l="l" t="t" r="r" b="b"/>
              <a:pathLst>
                <a:path w="36006" h="34254" extrusionOk="0">
                  <a:moveTo>
                    <a:pt x="17224" y="0"/>
                  </a:moveTo>
                  <a:cubicBezTo>
                    <a:pt x="12720" y="0"/>
                    <a:pt x="8225" y="1761"/>
                    <a:pt x="4871" y="5262"/>
                  </a:cubicBezTo>
                  <a:cubicBezTo>
                    <a:pt x="1692" y="8560"/>
                    <a:pt x="1" y="12905"/>
                    <a:pt x="96" y="17477"/>
                  </a:cubicBezTo>
                  <a:cubicBezTo>
                    <a:pt x="191" y="22061"/>
                    <a:pt x="2061" y="26324"/>
                    <a:pt x="5359" y="29491"/>
                  </a:cubicBezTo>
                  <a:cubicBezTo>
                    <a:pt x="8633" y="32634"/>
                    <a:pt x="12931" y="34253"/>
                    <a:pt x="17253" y="34253"/>
                  </a:cubicBezTo>
                  <a:cubicBezTo>
                    <a:pt x="20611" y="34253"/>
                    <a:pt x="23980" y="33277"/>
                    <a:pt x="26885" y="31289"/>
                  </a:cubicBezTo>
                  <a:lnTo>
                    <a:pt x="26707" y="31015"/>
                  </a:lnTo>
                  <a:cubicBezTo>
                    <a:pt x="23853" y="32968"/>
                    <a:pt x="20548" y="33925"/>
                    <a:pt x="17255" y="33925"/>
                  </a:cubicBezTo>
                  <a:cubicBezTo>
                    <a:pt x="13018" y="33925"/>
                    <a:pt x="8800" y="32341"/>
                    <a:pt x="5585" y="29253"/>
                  </a:cubicBezTo>
                  <a:cubicBezTo>
                    <a:pt x="2346" y="26145"/>
                    <a:pt x="513" y="21966"/>
                    <a:pt x="418" y="17477"/>
                  </a:cubicBezTo>
                  <a:cubicBezTo>
                    <a:pt x="334" y="12989"/>
                    <a:pt x="1989" y="8726"/>
                    <a:pt x="5097" y="5488"/>
                  </a:cubicBezTo>
                  <a:cubicBezTo>
                    <a:pt x="8398" y="2053"/>
                    <a:pt x="12812" y="324"/>
                    <a:pt x="17233" y="324"/>
                  </a:cubicBezTo>
                  <a:cubicBezTo>
                    <a:pt x="21423" y="324"/>
                    <a:pt x="25618" y="1877"/>
                    <a:pt x="28874" y="5000"/>
                  </a:cubicBezTo>
                  <a:cubicBezTo>
                    <a:pt x="34410" y="10322"/>
                    <a:pt x="35648" y="18692"/>
                    <a:pt x="31886" y="25371"/>
                  </a:cubicBezTo>
                  <a:lnTo>
                    <a:pt x="32172" y="25526"/>
                  </a:lnTo>
                  <a:cubicBezTo>
                    <a:pt x="36005" y="18728"/>
                    <a:pt x="34743" y="10191"/>
                    <a:pt x="29100" y="4773"/>
                  </a:cubicBezTo>
                  <a:cubicBezTo>
                    <a:pt x="25778" y="1585"/>
                    <a:pt x="21497" y="0"/>
                    <a:pt x="17224" y="0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78" name="Google Shape;2321;p42">
            <a:extLst>
              <a:ext uri="{FF2B5EF4-FFF2-40B4-BE49-F238E27FC236}">
                <a16:creationId xmlns:a16="http://schemas.microsoft.com/office/drawing/2014/main" id="{8FEC1C7E-950A-40B7-B221-72FBD41EDDB3}"/>
              </a:ext>
            </a:extLst>
          </p:cNvPr>
          <p:cNvSpPr txBox="1"/>
          <p:nvPr/>
        </p:nvSpPr>
        <p:spPr>
          <a:xfrm>
            <a:off x="5360053" y="3962233"/>
            <a:ext cx="1805600" cy="15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16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Graduarme como bachiller en Gestion Logistica</a:t>
            </a:r>
            <a:endParaRPr sz="16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" name="Google Shape;2321;p42">
            <a:extLst>
              <a:ext uri="{FF2B5EF4-FFF2-40B4-BE49-F238E27FC236}">
                <a16:creationId xmlns:a16="http://schemas.microsoft.com/office/drawing/2014/main" id="{97741F18-C927-4E8D-AF96-A442FE69B8BA}"/>
              </a:ext>
            </a:extLst>
          </p:cNvPr>
          <p:cNvSpPr txBox="1"/>
          <p:nvPr/>
        </p:nvSpPr>
        <p:spPr>
          <a:xfrm>
            <a:off x="7388839" y="3932800"/>
            <a:ext cx="1805600" cy="15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16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Hacer linea de carrera en el sector Logistico</a:t>
            </a:r>
            <a:endParaRPr sz="16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6" name="Picture 2" descr="Zegel ipae on Twitter: &amp;quot;#NuevaFotoDePerfil… &amp;quot;">
            <a:extLst>
              <a:ext uri="{FF2B5EF4-FFF2-40B4-BE49-F238E27FC236}">
                <a16:creationId xmlns:a16="http://schemas.microsoft.com/office/drawing/2014/main" id="{868C6532-DFAB-4301-B0CD-02C4D034563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91" t="32075" r="11089" b="31476"/>
          <a:stretch/>
        </p:blipFill>
        <p:spPr bwMode="auto">
          <a:xfrm>
            <a:off x="10630970" y="6110243"/>
            <a:ext cx="1446764" cy="678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83305"/>
    </mc:Choice>
    <mc:Fallback xmlns="">
      <p:transition spd="slow" advTm="283305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Zegel ipae on Twitter: &amp;quot;#NuevaFotoDePerfil… &amp;quot;">
            <a:extLst>
              <a:ext uri="{FF2B5EF4-FFF2-40B4-BE49-F238E27FC236}">
                <a16:creationId xmlns:a16="http://schemas.microsoft.com/office/drawing/2014/main" id="{4141985E-4E7A-4261-9533-4A7C4F46F2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91" t="32075" r="11089" b="31476"/>
          <a:stretch/>
        </p:blipFill>
        <p:spPr bwMode="auto">
          <a:xfrm>
            <a:off x="10630970" y="6110243"/>
            <a:ext cx="1446764" cy="678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F0EFA575-6212-434D-8132-BCB4E9170753}"/>
              </a:ext>
            </a:extLst>
          </p:cNvPr>
          <p:cNvSpPr/>
          <p:nvPr/>
        </p:nvSpPr>
        <p:spPr>
          <a:xfrm>
            <a:off x="4767991" y="2600055"/>
            <a:ext cx="3061727" cy="11068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" name="Google Shape;1009;p67">
            <a:extLst>
              <a:ext uri="{FF2B5EF4-FFF2-40B4-BE49-F238E27FC236}">
                <a16:creationId xmlns:a16="http://schemas.microsoft.com/office/drawing/2014/main" id="{0E7CA28C-1385-4469-97C0-E2C2A75E7989}"/>
              </a:ext>
            </a:extLst>
          </p:cNvPr>
          <p:cNvSpPr txBox="1">
            <a:spLocks/>
          </p:cNvSpPr>
          <p:nvPr/>
        </p:nvSpPr>
        <p:spPr>
          <a:xfrm>
            <a:off x="4608037" y="2735442"/>
            <a:ext cx="3061726" cy="11068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spcFirstLastPara="1" vert="horz" wrap="square" lIns="121900" tIns="121900" rIns="121900" bIns="12190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6600" dirty="0"/>
              <a:t>Gracias!</a:t>
            </a:r>
          </a:p>
        </p:txBody>
      </p:sp>
    </p:spTree>
    <p:extLst>
      <p:ext uri="{BB962C8B-B14F-4D97-AF65-F5344CB8AC3E}">
        <p14:creationId xmlns:p14="http://schemas.microsoft.com/office/powerpoint/2010/main" val="2984789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697"/>
    </mc:Choice>
    <mc:Fallback xmlns="">
      <p:transition spd="slow" advTm="5697"/>
    </mc:Fallback>
  </mc:AlternateContent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529</TotalTime>
  <Words>139</Words>
  <Application>Microsoft Office PowerPoint</Application>
  <PresentationFormat>Panorámica</PresentationFormat>
  <Paragraphs>51</Paragraphs>
  <Slides>7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5" baseType="lpstr">
      <vt:lpstr>Arial</vt:lpstr>
      <vt:lpstr>Cabin</vt:lpstr>
      <vt:lpstr>Cabin Regular</vt:lpstr>
      <vt:lpstr>Calibri</vt:lpstr>
      <vt:lpstr>Calibri Light</vt:lpstr>
      <vt:lpstr>Fira Sans Extra Condensed Medium</vt:lpstr>
      <vt:lpstr>Roboto</vt:lpstr>
      <vt:lpstr>Tema de Office</vt:lpstr>
      <vt:lpstr>Presentancion Final</vt:lpstr>
      <vt:lpstr>Contenido</vt:lpstr>
      <vt:lpstr>Autobiografia</vt:lpstr>
      <vt:lpstr>Mision y Vision</vt:lpstr>
      <vt:lpstr>Analisis FODA</vt:lpstr>
      <vt:lpstr>Metas Profesionales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Presentancion Final</dc:title>
  <dc:creator>Roberto</dc:creator>
  <cp:lastModifiedBy>Roberto Rosynaldo Navarro Carrizales</cp:lastModifiedBy>
  <cp:revision>7</cp:revision>
  <dcterms:created xsi:type="dcterms:W3CDTF">2021-08-16T00:54:42Z</dcterms:created>
  <dcterms:modified xsi:type="dcterms:W3CDTF">2021-08-16T23:41:23Z</dcterms:modified>
</cp:coreProperties>
</file>