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11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070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1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91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8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87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50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2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45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56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E8DE-3D9E-4109-8C68-803D643461F5}" type="datetimeFigureOut">
              <a:rPr lang="es-MX" smtClean="0"/>
              <a:t>27/07/2017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CA7C-1E77-47B6-8E8C-C71557B14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/>
          <p:cNvGrpSpPr/>
          <p:nvPr/>
        </p:nvGrpSpPr>
        <p:grpSpPr>
          <a:xfrm>
            <a:off x="1998617" y="209679"/>
            <a:ext cx="6217920" cy="6543818"/>
            <a:chOff x="365759" y="242054"/>
            <a:chExt cx="6217920" cy="6543818"/>
          </a:xfrm>
        </p:grpSpPr>
        <p:pic>
          <p:nvPicPr>
            <p:cNvPr id="4" name="Imagen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" t="3639" r="88659" b="86059"/>
            <a:stretch/>
          </p:blipFill>
          <p:spPr bwMode="auto">
            <a:xfrm>
              <a:off x="613954" y="888385"/>
              <a:ext cx="731520" cy="64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Imagen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0" t="35598" r="89042" b="55151"/>
            <a:stretch/>
          </p:blipFill>
          <p:spPr bwMode="auto">
            <a:xfrm>
              <a:off x="718456" y="3837018"/>
              <a:ext cx="522515" cy="574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CuadroTexto 5"/>
            <p:cNvSpPr txBox="1"/>
            <p:nvPr/>
          </p:nvSpPr>
          <p:spPr>
            <a:xfrm>
              <a:off x="365759" y="565219"/>
              <a:ext cx="1750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Iniciar Sesión</a:t>
              </a:r>
              <a:endParaRPr lang="es-MX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613954" y="3467686"/>
              <a:ext cx="75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Inicio</a:t>
              </a:r>
              <a:endParaRPr lang="es-MX" dirty="0"/>
            </a:p>
          </p:txBody>
        </p:sp>
        <p:cxnSp>
          <p:nvCxnSpPr>
            <p:cNvPr id="9" name="Conector recto de flecha 8"/>
            <p:cNvCxnSpPr>
              <a:endCxn id="7" idx="0"/>
            </p:cNvCxnSpPr>
            <p:nvPr/>
          </p:nvCxnSpPr>
          <p:spPr>
            <a:xfrm>
              <a:off x="979713" y="1629396"/>
              <a:ext cx="13064" cy="18382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uadroTexto 9"/>
            <p:cNvSpPr txBox="1"/>
            <p:nvPr/>
          </p:nvSpPr>
          <p:spPr>
            <a:xfrm>
              <a:off x="2604654" y="6416540"/>
              <a:ext cx="75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Salir</a:t>
              </a:r>
              <a:endParaRPr lang="es-MX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743199" y="5186956"/>
              <a:ext cx="1658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Inventario de Medicamentos</a:t>
              </a:r>
              <a:endParaRPr lang="es-MX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743199" y="4059702"/>
              <a:ext cx="1515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Teléfonos de Emergencia</a:t>
              </a:r>
              <a:endParaRPr lang="es-MX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734491" y="2874610"/>
              <a:ext cx="1667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Agregar Nuevo Diagnostico</a:t>
              </a:r>
              <a:endParaRPr lang="es-MX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743199" y="2145268"/>
              <a:ext cx="125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Visualizar</a:t>
              </a:r>
              <a:endParaRPr lang="es-MX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2734491" y="1394236"/>
              <a:ext cx="125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Modificar</a:t>
              </a:r>
              <a:endParaRPr lang="es-MX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2674322" y="242054"/>
              <a:ext cx="2070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Nuevo Paciente/ Diagnostico</a:t>
              </a:r>
              <a:endParaRPr lang="es-MX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112720" y="401377"/>
              <a:ext cx="1470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Pacientes</a:t>
              </a:r>
              <a:endParaRPr lang="es-MX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434810" y="1411789"/>
              <a:ext cx="1301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Modificar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4487808" y="2145268"/>
              <a:ext cx="125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Visualizar</a:t>
              </a:r>
              <a:endParaRPr lang="es-MX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4982089" y="2940902"/>
              <a:ext cx="1601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Nuevo Diagnostico</a:t>
              </a:r>
              <a:endParaRPr lang="es-MX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5112719" y="4198201"/>
              <a:ext cx="125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Teléfonos</a:t>
              </a:r>
              <a:endParaRPr lang="es-MX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112719" y="5186956"/>
              <a:ext cx="1255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Almacén</a:t>
              </a:r>
              <a:endParaRPr lang="es-MX" dirty="0"/>
            </a:p>
          </p:txBody>
        </p:sp>
        <p:cxnSp>
          <p:nvCxnSpPr>
            <p:cNvPr id="24" name="Conector recto 23"/>
            <p:cNvCxnSpPr>
              <a:stCxn id="5" idx="2"/>
              <a:endCxn id="5" idx="2"/>
            </p:cNvCxnSpPr>
            <p:nvPr/>
          </p:nvCxnSpPr>
          <p:spPr>
            <a:xfrm>
              <a:off x="979714" y="441178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>
              <a:stCxn id="5" idx="2"/>
            </p:cNvCxnSpPr>
            <p:nvPr/>
          </p:nvCxnSpPr>
          <p:spPr>
            <a:xfrm>
              <a:off x="979714" y="4411784"/>
              <a:ext cx="13063" cy="21894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>
              <a:off x="992777" y="6601206"/>
              <a:ext cx="1638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 flipH="1">
              <a:off x="2075011" y="565219"/>
              <a:ext cx="7125" cy="49412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75880" y="3659440"/>
              <a:ext cx="79913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endCxn id="11" idx="1"/>
            </p:cNvCxnSpPr>
            <p:nvPr/>
          </p:nvCxnSpPr>
          <p:spPr>
            <a:xfrm>
              <a:off x="2071648" y="5502840"/>
              <a:ext cx="671551" cy="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>
              <a:off x="2084711" y="4299104"/>
              <a:ext cx="671551" cy="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/>
            <p:nvPr/>
          </p:nvCxnSpPr>
          <p:spPr>
            <a:xfrm>
              <a:off x="2085499" y="3109186"/>
              <a:ext cx="671551" cy="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/>
            <p:nvPr/>
          </p:nvCxnSpPr>
          <p:spPr>
            <a:xfrm>
              <a:off x="2078573" y="2326371"/>
              <a:ext cx="671551" cy="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>
              <a:off x="2089688" y="1596455"/>
              <a:ext cx="671551" cy="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>
              <a:off x="2071648" y="573094"/>
              <a:ext cx="671551" cy="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>
              <a:off x="4402182" y="557937"/>
              <a:ext cx="671551" cy="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3791388" y="1592814"/>
              <a:ext cx="671551" cy="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>
              <a:off x="3859999" y="2336058"/>
              <a:ext cx="671551" cy="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 flipV="1">
              <a:off x="4057200" y="3255614"/>
              <a:ext cx="993975" cy="1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endCxn id="21" idx="1"/>
            </p:cNvCxnSpPr>
            <p:nvPr/>
          </p:nvCxnSpPr>
          <p:spPr>
            <a:xfrm>
              <a:off x="4066406" y="4382867"/>
              <a:ext cx="1046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endCxn id="22" idx="1"/>
            </p:cNvCxnSpPr>
            <p:nvPr/>
          </p:nvCxnSpPr>
          <p:spPr>
            <a:xfrm>
              <a:off x="4248586" y="5371622"/>
              <a:ext cx="8641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2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26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Ambriz</dc:creator>
  <cp:lastModifiedBy>Jorge Ambriz</cp:lastModifiedBy>
  <cp:revision>5</cp:revision>
  <dcterms:created xsi:type="dcterms:W3CDTF">2017-07-27T18:36:57Z</dcterms:created>
  <dcterms:modified xsi:type="dcterms:W3CDTF">2017-07-27T23:14:22Z</dcterms:modified>
</cp:coreProperties>
</file>